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16">
  <p:sldMasterIdLst>
    <p:sldMasterId id="2147483670" r:id="rId1"/>
  </p:sldMasterIdLst>
  <p:notesMasterIdLst>
    <p:notesMasterId r:id="rId44"/>
  </p:notesMasterIdLst>
  <p:handoutMasterIdLst>
    <p:handoutMasterId r:id="rId45"/>
  </p:handoutMasterIdLst>
  <p:sldIdLst>
    <p:sldId id="347" r:id="rId2"/>
    <p:sldId id="316" r:id="rId3"/>
    <p:sldId id="311" r:id="rId4"/>
    <p:sldId id="345" r:id="rId5"/>
    <p:sldId id="304" r:id="rId6"/>
    <p:sldId id="331" r:id="rId7"/>
    <p:sldId id="404" r:id="rId8"/>
    <p:sldId id="329" r:id="rId9"/>
    <p:sldId id="403" r:id="rId10"/>
    <p:sldId id="349" r:id="rId11"/>
    <p:sldId id="352" r:id="rId12"/>
    <p:sldId id="354" r:id="rId13"/>
    <p:sldId id="408" r:id="rId14"/>
    <p:sldId id="407" r:id="rId15"/>
    <p:sldId id="357" r:id="rId16"/>
    <p:sldId id="319" r:id="rId17"/>
    <p:sldId id="418" r:id="rId18"/>
    <p:sldId id="429" r:id="rId19"/>
    <p:sldId id="442" r:id="rId20"/>
    <p:sldId id="447" r:id="rId21"/>
    <p:sldId id="461" r:id="rId22"/>
    <p:sldId id="460" r:id="rId23"/>
    <p:sldId id="438" r:id="rId24"/>
    <p:sldId id="462" r:id="rId25"/>
    <p:sldId id="363" r:id="rId26"/>
    <p:sldId id="466" r:id="rId27"/>
    <p:sldId id="427" r:id="rId28"/>
    <p:sldId id="430" r:id="rId29"/>
    <p:sldId id="446" r:id="rId30"/>
    <p:sldId id="457" r:id="rId31"/>
    <p:sldId id="454" r:id="rId32"/>
    <p:sldId id="463" r:id="rId33"/>
    <p:sldId id="449" r:id="rId34"/>
    <p:sldId id="455" r:id="rId35"/>
    <p:sldId id="450" r:id="rId36"/>
    <p:sldId id="458" r:id="rId37"/>
    <p:sldId id="464" r:id="rId38"/>
    <p:sldId id="437" r:id="rId39"/>
    <p:sldId id="432" r:id="rId40"/>
    <p:sldId id="440" r:id="rId41"/>
    <p:sldId id="467" r:id="rId42"/>
    <p:sldId id="389" r:id="rId43"/>
  </p:sldIdLst>
  <p:sldSz cx="9144000" cy="5143500" type="screen16x9"/>
  <p:notesSz cx="6858000" cy="9144000"/>
  <p:embeddedFontLst>
    <p:embeddedFont>
      <p:font typeface="Anaheim" panose="020B0604020202020204" charset="0"/>
      <p:regular r:id="rId46"/>
    </p:embeddedFont>
    <p:embeddedFont>
      <p:font typeface="Baloo 2" panose="020B0604020202020204" charset="0"/>
      <p:regular r:id="rId47"/>
      <p:bold r:id="rId48"/>
    </p:embeddedFont>
    <p:embeddedFont>
      <p:font typeface="Bebas Neue" panose="020B0606020202050201" pitchFamily="34" charset="0"/>
      <p:regular r:id="rId49"/>
    </p:embeddedFont>
    <p:embeddedFont>
      <p:font typeface="Montserrat" panose="00000500000000000000" pitchFamily="2" charset="0"/>
      <p:regular r:id="rId50"/>
      <p:bold r:id="rId51"/>
      <p:italic r:id="rId52"/>
      <p:boldItalic r:id="rId53"/>
    </p:embeddedFont>
    <p:embeddedFont>
      <p:font typeface="Montserrat Medium" panose="00000600000000000000" pitchFamily="2" charset="0"/>
      <p:regular r:id="rId54"/>
      <p:bold r:id="rId55"/>
      <p:italic r:id="rId56"/>
      <p:boldItalic r:id="rId57"/>
    </p:embeddedFont>
    <p:embeddedFont>
      <p:font typeface="Montserrat SemiBold" panose="00000700000000000000" pitchFamily="2"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Black" panose="02000000000000000000" pitchFamily="2" charset="0"/>
      <p:bold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D85A"/>
    <a:srgbClr val="CBF3BB"/>
    <a:srgbClr val="0C5124"/>
    <a:srgbClr val="E6E6E6"/>
    <a:srgbClr val="FB9535"/>
    <a:srgbClr val="DFDCD3"/>
    <a:srgbClr val="F2C18C"/>
    <a:srgbClr val="A4D2F4"/>
    <a:srgbClr val="E5F7DE"/>
    <a:srgbClr val="527C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F14C69-E719-4021-904B-CCF7B8EA96D9}" v="1674" dt="2024-07-08T22:21:38.552"/>
  </p1510:revLst>
</p1510:revInfo>
</file>

<file path=ppt/tableStyles.xml><?xml version="1.0" encoding="utf-8"?>
<a:tblStyleLst xmlns:a="http://schemas.openxmlformats.org/drawingml/2006/main" def="{55A6711F-58EE-4AAE-A269-09FC438B1983}">
  <a:tblStyle styleId="{55A6711F-58EE-4AAE-A269-09FC438B19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E67A1E-BE57-4BD5-BC23-A5428AA36B0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94678" autoAdjust="0"/>
  </p:normalViewPr>
  <p:slideViewPr>
    <p:cSldViewPr snapToGrid="0">
      <p:cViewPr varScale="1">
        <p:scale>
          <a:sx n="97" d="100"/>
          <a:sy n="97" d="100"/>
        </p:scale>
        <p:origin x="1080" y="67"/>
      </p:cViewPr>
      <p:guideLst/>
    </p:cSldViewPr>
  </p:slideViewPr>
  <p:outlineViewPr>
    <p:cViewPr>
      <p:scale>
        <a:sx n="25" d="100"/>
        <a:sy n="25"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m ashraf" userId="3a2a69a0376c931b" providerId="LiveId" clId="{FE06F77A-8057-4A6E-A258-AA4B824BB829}"/>
    <pc:docChg chg="custSel modSld">
      <pc:chgData name="mariam ashraf" userId="3a2a69a0376c931b" providerId="LiveId" clId="{FE06F77A-8057-4A6E-A258-AA4B824BB829}" dt="2023-12-10T19:45:51.676" v="1" actId="21"/>
      <pc:docMkLst>
        <pc:docMk/>
      </pc:docMkLst>
      <pc:sldChg chg="addSp delSp modSp mod">
        <pc:chgData name="mariam ashraf" userId="3a2a69a0376c931b" providerId="LiveId" clId="{FE06F77A-8057-4A6E-A258-AA4B824BB829}" dt="2023-12-10T19:45:51.676" v="1" actId="21"/>
        <pc:sldMkLst>
          <pc:docMk/>
          <pc:sldMk cId="4244974122" sldId="311"/>
        </pc:sldMkLst>
        <pc:spChg chg="add del mod">
          <ac:chgData name="mariam ashraf" userId="3a2a69a0376c931b" providerId="LiveId" clId="{FE06F77A-8057-4A6E-A258-AA4B824BB829}" dt="2023-12-10T19:45:51.676" v="1" actId="21"/>
          <ac:spMkLst>
            <pc:docMk/>
            <pc:sldMk cId="4244974122" sldId="311"/>
            <ac:spMk id="6" creationId="{0831E56A-FFC0-8A38-440D-D1AA9CB60005}"/>
          </ac:spMkLst>
        </pc:spChg>
      </pc:sldChg>
    </pc:docChg>
  </pc:docChgLst>
  <pc:docChgLst>
    <pc:chgData name="mariam ashraf" userId="3a2a69a0376c931b" providerId="LiveId" clId="{CFF14C69-E719-4021-904B-CCF7B8EA96D9}"/>
    <pc:docChg chg="undo redo custSel addSld delSld modSld sldOrd">
      <pc:chgData name="mariam ashraf" userId="3a2a69a0376c931b" providerId="LiveId" clId="{CFF14C69-E719-4021-904B-CCF7B8EA96D9}" dt="2024-07-08T22:21:38.552" v="9911"/>
      <pc:docMkLst>
        <pc:docMk/>
      </pc:docMkLst>
      <pc:sldChg chg="addSp delSp modSp add del mod">
        <pc:chgData name="mariam ashraf" userId="3a2a69a0376c931b" providerId="LiveId" clId="{CFF14C69-E719-4021-904B-CCF7B8EA96D9}" dt="2024-06-28T14:12:00.114" v="3717" actId="47"/>
        <pc:sldMkLst>
          <pc:docMk/>
          <pc:sldMk cId="1051362106" sldId="256"/>
        </pc:sldMkLst>
        <pc:spChg chg="add del mod">
          <ac:chgData name="mariam ashraf" userId="3a2a69a0376c931b" providerId="LiveId" clId="{CFF14C69-E719-4021-904B-CCF7B8EA96D9}" dt="2024-06-28T14:11:03.261" v="3712" actId="47"/>
          <ac:spMkLst>
            <pc:docMk/>
            <pc:sldMk cId="1051362106" sldId="256"/>
            <ac:spMk id="3" creationId="{C2304EC0-B84E-5DA2-CAE7-4DB9F067B8B6}"/>
          </ac:spMkLst>
        </pc:spChg>
        <pc:spChg chg="add mod">
          <ac:chgData name="mariam ashraf" userId="3a2a69a0376c931b" providerId="LiveId" clId="{CFF14C69-E719-4021-904B-CCF7B8EA96D9}" dt="2024-06-28T14:11:13.164" v="3716" actId="1076"/>
          <ac:spMkLst>
            <pc:docMk/>
            <pc:sldMk cId="1051362106" sldId="256"/>
            <ac:spMk id="4" creationId="{364753C0-CF10-A63D-3419-A3C808528089}"/>
          </ac:spMkLst>
        </pc:spChg>
        <pc:spChg chg="add del">
          <ac:chgData name="mariam ashraf" userId="3a2a69a0376c931b" providerId="LiveId" clId="{CFF14C69-E719-4021-904B-CCF7B8EA96D9}" dt="2024-06-28T14:11:04.191" v="3713" actId="21"/>
          <ac:spMkLst>
            <pc:docMk/>
            <pc:sldMk cId="1051362106" sldId="256"/>
            <ac:spMk id="17" creationId="{C76D7C8A-8D58-1AEB-5616-77AC9F214E64}"/>
          </ac:spMkLst>
        </pc:spChg>
        <pc:spChg chg="mod">
          <ac:chgData name="mariam ashraf" userId="3a2a69a0376c931b" providerId="LiveId" clId="{CFF14C69-E719-4021-904B-CCF7B8EA96D9}" dt="2024-06-28T14:10:26.748" v="3704" actId="1076"/>
          <ac:spMkLst>
            <pc:docMk/>
            <pc:sldMk cId="1051362106" sldId="256"/>
            <ac:spMk id="23" creationId="{AEDE5DF1-E4AE-D58D-5E90-0880E2DDCBCE}"/>
          </ac:spMkLst>
        </pc:spChg>
        <pc:spChg chg="mod">
          <ac:chgData name="mariam ashraf" userId="3a2a69a0376c931b" providerId="LiveId" clId="{CFF14C69-E719-4021-904B-CCF7B8EA96D9}" dt="2024-06-28T14:07:54.014" v="3672" actId="20577"/>
          <ac:spMkLst>
            <pc:docMk/>
            <pc:sldMk cId="1051362106" sldId="256"/>
            <ac:spMk id="32" creationId="{0E8AF15F-F6D8-F7D0-DAD4-1AD9307C3024}"/>
          </ac:spMkLst>
        </pc:spChg>
        <pc:spChg chg="del topLvl">
          <ac:chgData name="mariam ashraf" userId="3a2a69a0376c931b" providerId="LiveId" clId="{CFF14C69-E719-4021-904B-CCF7B8EA96D9}" dt="2024-06-28T14:07:28.945" v="3657" actId="478"/>
          <ac:spMkLst>
            <pc:docMk/>
            <pc:sldMk cId="1051362106" sldId="256"/>
            <ac:spMk id="34" creationId="{037EC6C4-85E7-5117-BE0A-D9B1757F9454}"/>
          </ac:spMkLst>
        </pc:spChg>
        <pc:grpChg chg="mod topLvl">
          <ac:chgData name="mariam ashraf" userId="3a2a69a0376c931b" providerId="LiveId" clId="{CFF14C69-E719-4021-904B-CCF7B8EA96D9}" dt="2024-06-28T14:08:55.925" v="3691" actId="1076"/>
          <ac:grpSpMkLst>
            <pc:docMk/>
            <pc:sldMk cId="1051362106" sldId="256"/>
            <ac:grpSpMk id="35" creationId="{3174B61E-FEA4-B55D-1960-9A8526F2464F}"/>
          </ac:grpSpMkLst>
        </pc:grpChg>
        <pc:grpChg chg="del">
          <ac:chgData name="mariam ashraf" userId="3a2a69a0376c931b" providerId="LiveId" clId="{CFF14C69-E719-4021-904B-CCF7B8EA96D9}" dt="2024-06-28T14:07:28.945" v="3657" actId="478"/>
          <ac:grpSpMkLst>
            <pc:docMk/>
            <pc:sldMk cId="1051362106" sldId="256"/>
            <ac:grpSpMk id="36" creationId="{7D88A58F-F864-D454-4563-5209737527DA}"/>
          </ac:grpSpMkLst>
        </pc:grpChg>
      </pc:sldChg>
      <pc:sldChg chg="modSp mod">
        <pc:chgData name="mariam ashraf" userId="3a2a69a0376c931b" providerId="LiveId" clId="{CFF14C69-E719-4021-904B-CCF7B8EA96D9}" dt="2024-07-01T13:20:35.173" v="5815" actId="1076"/>
        <pc:sldMkLst>
          <pc:docMk/>
          <pc:sldMk cId="2401712657" sldId="319"/>
        </pc:sldMkLst>
        <pc:spChg chg="mod">
          <ac:chgData name="mariam ashraf" userId="3a2a69a0376c931b" providerId="LiveId" clId="{CFF14C69-E719-4021-904B-CCF7B8EA96D9}" dt="2024-07-01T13:20:15.296" v="5810" actId="207"/>
          <ac:spMkLst>
            <pc:docMk/>
            <pc:sldMk cId="2401712657" sldId="319"/>
            <ac:spMk id="7" creationId="{9947E7FA-978C-97BC-B29D-82CADA179CA6}"/>
          </ac:spMkLst>
        </pc:spChg>
        <pc:spChg chg="mod">
          <ac:chgData name="mariam ashraf" userId="3a2a69a0376c931b" providerId="LiveId" clId="{CFF14C69-E719-4021-904B-CCF7B8EA96D9}" dt="2024-07-01T13:20:35.173" v="5815" actId="1076"/>
          <ac:spMkLst>
            <pc:docMk/>
            <pc:sldMk cId="2401712657" sldId="319"/>
            <ac:spMk id="8" creationId="{10CEAE24-BC91-D9D5-EF2A-16A43B297201}"/>
          </ac:spMkLst>
        </pc:spChg>
      </pc:sldChg>
      <pc:sldChg chg="modSp mod modAnim">
        <pc:chgData name="mariam ashraf" userId="3a2a69a0376c931b" providerId="LiveId" clId="{CFF14C69-E719-4021-904B-CCF7B8EA96D9}" dt="2024-07-08T10:18:43.594" v="9190"/>
        <pc:sldMkLst>
          <pc:docMk/>
          <pc:sldMk cId="2419627253" sldId="329"/>
        </pc:sldMkLst>
        <pc:spChg chg="mod">
          <ac:chgData name="mariam ashraf" userId="3a2a69a0376c931b" providerId="LiveId" clId="{CFF14C69-E719-4021-904B-CCF7B8EA96D9}" dt="2024-06-28T12:40:15.570" v="3023" actId="1076"/>
          <ac:spMkLst>
            <pc:docMk/>
            <pc:sldMk cId="2419627253" sldId="329"/>
            <ac:spMk id="31" creationId="{FCCA5D9E-48E4-9AEF-8103-B41979F1B81D}"/>
          </ac:spMkLst>
        </pc:spChg>
        <pc:spChg chg="mod">
          <ac:chgData name="mariam ashraf" userId="3a2a69a0376c931b" providerId="LiveId" clId="{CFF14C69-E719-4021-904B-CCF7B8EA96D9}" dt="2024-06-28T12:40:47.569" v="3040" actId="313"/>
          <ac:spMkLst>
            <pc:docMk/>
            <pc:sldMk cId="2419627253" sldId="329"/>
            <ac:spMk id="53" creationId="{37AC8F35-25D1-BFD1-2EC3-848B2A9F573A}"/>
          </ac:spMkLst>
        </pc:spChg>
        <pc:spChg chg="mod">
          <ac:chgData name="mariam ashraf" userId="3a2a69a0376c931b" providerId="LiveId" clId="{CFF14C69-E719-4021-904B-CCF7B8EA96D9}" dt="2024-06-28T12:40:11.577" v="3022" actId="1076"/>
          <ac:spMkLst>
            <pc:docMk/>
            <pc:sldMk cId="2419627253" sldId="329"/>
            <ac:spMk id="62" creationId="{7CCF4DF7-86DB-9129-FCDB-20F029931E44}"/>
          </ac:spMkLst>
        </pc:spChg>
      </pc:sldChg>
      <pc:sldChg chg="modAnim">
        <pc:chgData name="mariam ashraf" userId="3a2a69a0376c931b" providerId="LiveId" clId="{CFF14C69-E719-4021-904B-CCF7B8EA96D9}" dt="2024-07-08T10:15:16.811" v="9184"/>
        <pc:sldMkLst>
          <pc:docMk/>
          <pc:sldMk cId="2687365280" sldId="331"/>
        </pc:sldMkLst>
      </pc:sldChg>
      <pc:sldChg chg="addSp delSp modSp del mod">
        <pc:chgData name="mariam ashraf" userId="3a2a69a0376c931b" providerId="LiveId" clId="{CFF14C69-E719-4021-904B-CCF7B8EA96D9}" dt="2024-06-30T22:43:27.963" v="5035" actId="47"/>
        <pc:sldMkLst>
          <pc:docMk/>
          <pc:sldMk cId="963526789" sldId="344"/>
        </pc:sldMkLst>
        <pc:spChg chg="mod">
          <ac:chgData name="mariam ashraf" userId="3a2a69a0376c931b" providerId="LiveId" clId="{CFF14C69-E719-4021-904B-CCF7B8EA96D9}" dt="2024-06-28T00:34:11.954" v="648" actId="1076"/>
          <ac:spMkLst>
            <pc:docMk/>
            <pc:sldMk cId="963526789" sldId="344"/>
            <ac:spMk id="13" creationId="{B6B7860F-2FCD-CA88-FB91-B68F8A8539AA}"/>
          </ac:spMkLst>
        </pc:spChg>
        <pc:picChg chg="add mod">
          <ac:chgData name="mariam ashraf" userId="3a2a69a0376c931b" providerId="LiveId" clId="{CFF14C69-E719-4021-904B-CCF7B8EA96D9}" dt="2024-06-28T00:35:12.191" v="652"/>
          <ac:picMkLst>
            <pc:docMk/>
            <pc:sldMk cId="963526789" sldId="344"/>
            <ac:picMk id="2" creationId="{A01FFBED-391C-E8B9-E1DE-BC7EB53CC7FD}"/>
          </ac:picMkLst>
        </pc:picChg>
        <pc:picChg chg="add mod">
          <ac:chgData name="mariam ashraf" userId="3a2a69a0376c931b" providerId="LiveId" clId="{CFF14C69-E719-4021-904B-CCF7B8EA96D9}" dt="2024-06-28T00:35:11.754" v="651"/>
          <ac:picMkLst>
            <pc:docMk/>
            <pc:sldMk cId="963526789" sldId="344"/>
            <ac:picMk id="3" creationId="{12BE0CB8-43F7-D740-A109-5003A9096B6B}"/>
          </ac:picMkLst>
        </pc:picChg>
        <pc:picChg chg="add mod">
          <ac:chgData name="mariam ashraf" userId="3a2a69a0376c931b" providerId="LiveId" clId="{CFF14C69-E719-4021-904B-CCF7B8EA96D9}" dt="2024-06-28T00:35:14.726" v="653"/>
          <ac:picMkLst>
            <pc:docMk/>
            <pc:sldMk cId="963526789" sldId="344"/>
            <ac:picMk id="5" creationId="{91155BC7-CC23-019D-B83A-3DCE9845A7E1}"/>
          </ac:picMkLst>
        </pc:picChg>
        <pc:picChg chg="add del mod">
          <ac:chgData name="mariam ashraf" userId="3a2a69a0376c931b" providerId="LiveId" clId="{CFF14C69-E719-4021-904B-CCF7B8EA96D9}" dt="2024-06-28T00:37:59.159" v="755" actId="21"/>
          <ac:picMkLst>
            <pc:docMk/>
            <pc:sldMk cId="963526789" sldId="344"/>
            <ac:picMk id="6" creationId="{BB5186BC-C5EB-39B9-9456-D5579D12A2EA}"/>
          </ac:picMkLst>
        </pc:picChg>
      </pc:sldChg>
      <pc:sldChg chg="addSp modSp mod">
        <pc:chgData name="mariam ashraf" userId="3a2a69a0376c931b" providerId="LiveId" clId="{CFF14C69-E719-4021-904B-CCF7B8EA96D9}" dt="2024-06-28T20:07:12.594" v="4628"/>
        <pc:sldMkLst>
          <pc:docMk/>
          <pc:sldMk cId="685685448" sldId="345"/>
        </pc:sldMkLst>
        <pc:spChg chg="mod">
          <ac:chgData name="mariam ashraf" userId="3a2a69a0376c931b" providerId="LiveId" clId="{CFF14C69-E719-4021-904B-CCF7B8EA96D9}" dt="2024-06-28T14:00:49.359" v="3644" actId="1076"/>
          <ac:spMkLst>
            <pc:docMk/>
            <pc:sldMk cId="685685448" sldId="345"/>
            <ac:spMk id="4" creationId="{2FCF02C2-C355-AD77-C2C8-C6CBB18D813D}"/>
          </ac:spMkLst>
        </pc:spChg>
        <pc:spChg chg="mod">
          <ac:chgData name="mariam ashraf" userId="3a2a69a0376c931b" providerId="LiveId" clId="{CFF14C69-E719-4021-904B-CCF7B8EA96D9}" dt="2024-06-28T14:00:45.922" v="3642" actId="1076"/>
          <ac:spMkLst>
            <pc:docMk/>
            <pc:sldMk cId="685685448" sldId="345"/>
            <ac:spMk id="7" creationId="{AE3D21C9-C20F-CC83-E7D9-B08F7FE4700A}"/>
          </ac:spMkLst>
        </pc:spChg>
        <pc:picChg chg="add mod">
          <ac:chgData name="mariam ashraf" userId="3a2a69a0376c931b" providerId="LiveId" clId="{CFF14C69-E719-4021-904B-CCF7B8EA96D9}" dt="2024-06-28T20:07:12.594" v="4628"/>
          <ac:picMkLst>
            <pc:docMk/>
            <pc:sldMk cId="685685448" sldId="345"/>
            <ac:picMk id="5" creationId="{79DE41D9-44CC-811A-65B0-B9ABFF7821C8}"/>
          </ac:picMkLst>
        </pc:picChg>
      </pc:sldChg>
      <pc:sldChg chg="modSp mod">
        <pc:chgData name="mariam ashraf" userId="3a2a69a0376c931b" providerId="LiveId" clId="{CFF14C69-E719-4021-904B-CCF7B8EA96D9}" dt="2024-06-28T03:29:18.935" v="2143" actId="20577"/>
        <pc:sldMkLst>
          <pc:docMk/>
          <pc:sldMk cId="1615432574" sldId="347"/>
        </pc:sldMkLst>
        <pc:spChg chg="mod">
          <ac:chgData name="mariam ashraf" userId="3a2a69a0376c931b" providerId="LiveId" clId="{CFF14C69-E719-4021-904B-CCF7B8EA96D9}" dt="2024-06-28T03:29:18.935" v="2143" actId="20577"/>
          <ac:spMkLst>
            <pc:docMk/>
            <pc:sldMk cId="1615432574" sldId="347"/>
            <ac:spMk id="9" creationId="{9D73826B-FFF4-D5D5-8F78-86A707F63A46}"/>
          </ac:spMkLst>
        </pc:spChg>
      </pc:sldChg>
      <pc:sldChg chg="addSp delSp modSp mod">
        <pc:chgData name="mariam ashraf" userId="3a2a69a0376c931b" providerId="LiveId" clId="{CFF14C69-E719-4021-904B-CCF7B8EA96D9}" dt="2024-07-08T10:23:30.937" v="9204" actId="1076"/>
        <pc:sldMkLst>
          <pc:docMk/>
          <pc:sldMk cId="4262781925" sldId="352"/>
        </pc:sldMkLst>
        <pc:spChg chg="mod ord">
          <ac:chgData name="mariam ashraf" userId="3a2a69a0376c931b" providerId="LiveId" clId="{CFF14C69-E719-4021-904B-CCF7B8EA96D9}" dt="2024-07-08T10:23:30.937" v="9204" actId="1076"/>
          <ac:spMkLst>
            <pc:docMk/>
            <pc:sldMk cId="4262781925" sldId="352"/>
            <ac:spMk id="98" creationId="{A7BD95FB-C979-1213-CB0C-2826054FFEE2}"/>
          </ac:spMkLst>
        </pc:spChg>
        <pc:picChg chg="del mod ord">
          <ac:chgData name="mariam ashraf" userId="3a2a69a0376c931b" providerId="LiveId" clId="{CFF14C69-E719-4021-904B-CCF7B8EA96D9}" dt="2024-06-28T11:43:17.192" v="2466" actId="478"/>
          <ac:picMkLst>
            <pc:docMk/>
            <pc:sldMk cId="4262781925" sldId="352"/>
            <ac:picMk id="3" creationId="{59258077-9E85-4558-DEF1-3BFBF440E931}"/>
          </ac:picMkLst>
        </pc:picChg>
        <pc:picChg chg="add del mod">
          <ac:chgData name="mariam ashraf" userId="3a2a69a0376c931b" providerId="LiveId" clId="{CFF14C69-E719-4021-904B-CCF7B8EA96D9}" dt="2024-07-08T10:22:14.557" v="9191" actId="478"/>
          <ac:picMkLst>
            <pc:docMk/>
            <pc:sldMk cId="4262781925" sldId="352"/>
            <ac:picMk id="3" creationId="{DAE3E2D0-E698-4070-8B5E-F9FA5B63F6E8}"/>
          </ac:picMkLst>
        </pc:picChg>
        <pc:picChg chg="add del mod">
          <ac:chgData name="mariam ashraf" userId="3a2a69a0376c931b" providerId="LiveId" clId="{CFF14C69-E719-4021-904B-CCF7B8EA96D9}" dt="2024-06-30T22:25:46.921" v="4969" actId="478"/>
          <ac:picMkLst>
            <pc:docMk/>
            <pc:sldMk cId="4262781925" sldId="352"/>
            <ac:picMk id="5" creationId="{3E36843D-1505-DC55-32B0-AA44BB3E3A79}"/>
          </ac:picMkLst>
        </pc:picChg>
        <pc:picChg chg="add mod ord">
          <ac:chgData name="mariam ashraf" userId="3a2a69a0376c931b" providerId="LiveId" clId="{CFF14C69-E719-4021-904B-CCF7B8EA96D9}" dt="2024-07-08T10:23:12.503" v="9201" actId="167"/>
          <ac:picMkLst>
            <pc:docMk/>
            <pc:sldMk cId="4262781925" sldId="352"/>
            <ac:picMk id="5" creationId="{4AD1A9B6-9E0F-8930-EEF7-09C99E256D81}"/>
          </ac:picMkLst>
        </pc:picChg>
      </pc:sldChg>
      <pc:sldChg chg="modAnim">
        <pc:chgData name="mariam ashraf" userId="3a2a69a0376c931b" providerId="LiveId" clId="{CFF14C69-E719-4021-904B-CCF7B8EA96D9}" dt="2024-07-08T10:16:20.438" v="9187"/>
        <pc:sldMkLst>
          <pc:docMk/>
          <pc:sldMk cId="2724904427" sldId="354"/>
        </pc:sldMkLst>
      </pc:sldChg>
      <pc:sldChg chg="addSp delSp modSp mod">
        <pc:chgData name="mariam ashraf" userId="3a2a69a0376c931b" providerId="LiveId" clId="{CFF14C69-E719-4021-904B-CCF7B8EA96D9}" dt="2024-07-08T10:24:05.530" v="9214" actId="207"/>
        <pc:sldMkLst>
          <pc:docMk/>
          <pc:sldMk cId="688539116" sldId="357"/>
        </pc:sldMkLst>
        <pc:spChg chg="mod">
          <ac:chgData name="mariam ashraf" userId="3a2a69a0376c931b" providerId="LiveId" clId="{CFF14C69-E719-4021-904B-CCF7B8EA96D9}" dt="2024-07-08T10:24:05.530" v="9214" actId="207"/>
          <ac:spMkLst>
            <pc:docMk/>
            <pc:sldMk cId="688539116" sldId="357"/>
            <ac:spMk id="14" creationId="{8D9E14AB-6013-EBD5-CE5C-EB55516E31B2}"/>
          </ac:spMkLst>
        </pc:spChg>
        <pc:spChg chg="del">
          <ac:chgData name="mariam ashraf" userId="3a2a69a0376c931b" providerId="LiveId" clId="{CFF14C69-E719-4021-904B-CCF7B8EA96D9}" dt="2024-06-30T22:39:55.818" v="5032" actId="478"/>
          <ac:spMkLst>
            <pc:docMk/>
            <pc:sldMk cId="688539116" sldId="357"/>
            <ac:spMk id="23" creationId="{DBA70D74-6D96-B97B-654B-04A4F172F48D}"/>
          </ac:spMkLst>
        </pc:spChg>
        <pc:picChg chg="add mod">
          <ac:chgData name="mariam ashraf" userId="3a2a69a0376c931b" providerId="LiveId" clId="{CFF14C69-E719-4021-904B-CCF7B8EA96D9}" dt="2024-06-28T00:08:18.948" v="284"/>
          <ac:picMkLst>
            <pc:docMk/>
            <pc:sldMk cId="688539116" sldId="357"/>
            <ac:picMk id="4" creationId="{521CD8E4-894F-B74A-7DCE-09ABCB787E5C}"/>
          </ac:picMkLst>
        </pc:picChg>
        <pc:picChg chg="add mod">
          <ac:chgData name="mariam ashraf" userId="3a2a69a0376c931b" providerId="LiveId" clId="{CFF14C69-E719-4021-904B-CCF7B8EA96D9}" dt="2024-07-08T10:24:01.366" v="9213" actId="14100"/>
          <ac:picMkLst>
            <pc:docMk/>
            <pc:sldMk cId="688539116" sldId="357"/>
            <ac:picMk id="7" creationId="{DC4358C0-80B3-C609-B907-21C2183F1127}"/>
          </ac:picMkLst>
        </pc:picChg>
        <pc:picChg chg="del mod ord">
          <ac:chgData name="mariam ashraf" userId="3a2a69a0376c931b" providerId="LiveId" clId="{CFF14C69-E719-4021-904B-CCF7B8EA96D9}" dt="2024-07-08T10:23:42.567" v="9205" actId="478"/>
          <ac:picMkLst>
            <pc:docMk/>
            <pc:sldMk cId="688539116" sldId="357"/>
            <ac:picMk id="10" creationId="{FF85EC41-2601-734C-80E4-375FBBD5C837}"/>
          </ac:picMkLst>
        </pc:picChg>
      </pc:sldChg>
      <pc:sldChg chg="addSp delSp modSp mod modTransition delAnim modAnim">
        <pc:chgData name="mariam ashraf" userId="3a2a69a0376c931b" providerId="LiveId" clId="{CFF14C69-E719-4021-904B-CCF7B8EA96D9}" dt="2024-07-07T20:21:32.904" v="8698"/>
        <pc:sldMkLst>
          <pc:docMk/>
          <pc:sldMk cId="397557184" sldId="363"/>
        </pc:sldMkLst>
        <pc:spChg chg="mod">
          <ac:chgData name="mariam ashraf" userId="3a2a69a0376c931b" providerId="LiveId" clId="{CFF14C69-E719-4021-904B-CCF7B8EA96D9}" dt="2024-07-07T18:49:38.998" v="7457"/>
          <ac:spMkLst>
            <pc:docMk/>
            <pc:sldMk cId="397557184" sldId="363"/>
            <ac:spMk id="2" creationId="{9DFACF25-B64F-6109-EF9F-C1B228A9E13C}"/>
          </ac:spMkLst>
        </pc:spChg>
        <pc:spChg chg="add mod">
          <ac:chgData name="mariam ashraf" userId="3a2a69a0376c931b" providerId="LiveId" clId="{CFF14C69-E719-4021-904B-CCF7B8EA96D9}" dt="2024-07-01T17:16:03.195" v="6047" actId="1076"/>
          <ac:spMkLst>
            <pc:docMk/>
            <pc:sldMk cId="397557184" sldId="363"/>
            <ac:spMk id="3" creationId="{07507AA7-90F4-2078-79F0-BA7ED6B6FE63}"/>
          </ac:spMkLst>
        </pc:spChg>
        <pc:spChg chg="del">
          <ac:chgData name="mariam ashraf" userId="3a2a69a0376c931b" providerId="LiveId" clId="{CFF14C69-E719-4021-904B-CCF7B8EA96D9}" dt="2024-06-28T01:49:24.185" v="1636" actId="478"/>
          <ac:spMkLst>
            <pc:docMk/>
            <pc:sldMk cId="397557184" sldId="363"/>
            <ac:spMk id="3" creationId="{DB775C54-BCBA-A476-3EFE-0D6D691E49F2}"/>
          </ac:spMkLst>
        </pc:spChg>
        <pc:spChg chg="del">
          <ac:chgData name="mariam ashraf" userId="3a2a69a0376c931b" providerId="LiveId" clId="{CFF14C69-E719-4021-904B-CCF7B8EA96D9}" dt="2024-06-28T01:49:24.185" v="1636" actId="478"/>
          <ac:spMkLst>
            <pc:docMk/>
            <pc:sldMk cId="397557184" sldId="363"/>
            <ac:spMk id="4" creationId="{8F504502-DF4B-86D3-644A-D5B2B68521BE}"/>
          </ac:spMkLst>
        </pc:spChg>
        <pc:spChg chg="add mod">
          <ac:chgData name="mariam ashraf" userId="3a2a69a0376c931b" providerId="LiveId" clId="{CFF14C69-E719-4021-904B-CCF7B8EA96D9}" dt="2024-07-01T17:31:31.405" v="6114" actId="12"/>
          <ac:spMkLst>
            <pc:docMk/>
            <pc:sldMk cId="397557184" sldId="363"/>
            <ac:spMk id="4" creationId="{EFC0BAAA-DC2D-7047-2795-2AE105E6ED07}"/>
          </ac:spMkLst>
        </pc:spChg>
        <pc:spChg chg="add del mod">
          <ac:chgData name="mariam ashraf" userId="3a2a69a0376c931b" providerId="LiveId" clId="{CFF14C69-E719-4021-904B-CCF7B8EA96D9}" dt="2024-06-28T19:18:10.357" v="3745" actId="1076"/>
          <ac:spMkLst>
            <pc:docMk/>
            <pc:sldMk cId="397557184" sldId="363"/>
            <ac:spMk id="6" creationId="{15AC8229-58FF-F122-0493-6BCD04095613}"/>
          </ac:spMkLst>
        </pc:spChg>
        <pc:spChg chg="add mod">
          <ac:chgData name="mariam ashraf" userId="3a2a69a0376c931b" providerId="LiveId" clId="{CFF14C69-E719-4021-904B-CCF7B8EA96D9}" dt="2024-07-01T17:31:34.895" v="6115" actId="12"/>
          <ac:spMkLst>
            <pc:docMk/>
            <pc:sldMk cId="397557184" sldId="363"/>
            <ac:spMk id="6" creationId="{85D00D21-BF63-9891-0B9A-250A90F297B8}"/>
          </ac:spMkLst>
        </pc:spChg>
        <pc:spChg chg="add mod">
          <ac:chgData name="mariam ashraf" userId="3a2a69a0376c931b" providerId="LiveId" clId="{CFF14C69-E719-4021-904B-CCF7B8EA96D9}" dt="2024-07-01T17:15:21.913" v="6044" actId="1076"/>
          <ac:spMkLst>
            <pc:docMk/>
            <pc:sldMk cId="397557184" sldId="363"/>
            <ac:spMk id="7" creationId="{44A7DF0F-A1C3-6515-7EFC-9311CB31AA1E}"/>
          </ac:spMkLst>
        </pc:spChg>
        <pc:spChg chg="del">
          <ac:chgData name="mariam ashraf" userId="3a2a69a0376c931b" providerId="LiveId" clId="{CFF14C69-E719-4021-904B-CCF7B8EA96D9}" dt="2024-06-28T01:49:24.185" v="1636" actId="478"/>
          <ac:spMkLst>
            <pc:docMk/>
            <pc:sldMk cId="397557184" sldId="363"/>
            <ac:spMk id="7" creationId="{B09A7F2D-548C-D3A2-9EAF-047652618D5B}"/>
          </ac:spMkLst>
        </pc:spChg>
        <pc:spChg chg="del">
          <ac:chgData name="mariam ashraf" userId="3a2a69a0376c931b" providerId="LiveId" clId="{CFF14C69-E719-4021-904B-CCF7B8EA96D9}" dt="2024-06-28T01:49:24.185" v="1636" actId="478"/>
          <ac:spMkLst>
            <pc:docMk/>
            <pc:sldMk cId="397557184" sldId="363"/>
            <ac:spMk id="8" creationId="{FF2E3AD9-2BCD-4A12-4461-EA1016865221}"/>
          </ac:spMkLst>
        </pc:spChg>
        <pc:spChg chg="del">
          <ac:chgData name="mariam ashraf" userId="3a2a69a0376c931b" providerId="LiveId" clId="{CFF14C69-E719-4021-904B-CCF7B8EA96D9}" dt="2024-06-28T01:49:24.185" v="1636" actId="478"/>
          <ac:spMkLst>
            <pc:docMk/>
            <pc:sldMk cId="397557184" sldId="363"/>
            <ac:spMk id="9" creationId="{23DA3312-0169-8734-488E-5592D887F03C}"/>
          </ac:spMkLst>
        </pc:spChg>
        <pc:spChg chg="mod">
          <ac:chgData name="mariam ashraf" userId="3a2a69a0376c931b" providerId="LiveId" clId="{CFF14C69-E719-4021-904B-CCF7B8EA96D9}" dt="2024-06-28T01:52:54.810" v="1646" actId="207"/>
          <ac:spMkLst>
            <pc:docMk/>
            <pc:sldMk cId="397557184" sldId="363"/>
            <ac:spMk id="14" creationId="{8D9E14AB-6013-EBD5-CE5C-EB55516E31B2}"/>
          </ac:spMkLst>
        </pc:spChg>
        <pc:spChg chg="mod">
          <ac:chgData name="mariam ashraf" userId="3a2a69a0376c931b" providerId="LiveId" clId="{CFF14C69-E719-4021-904B-CCF7B8EA96D9}" dt="2024-06-28T19:18:12.537" v="3749" actId="207"/>
          <ac:spMkLst>
            <pc:docMk/>
            <pc:sldMk cId="397557184" sldId="363"/>
            <ac:spMk id="19" creationId="{18977216-DE5B-5E5B-F372-615E696A49AE}"/>
          </ac:spMkLst>
        </pc:spChg>
        <pc:spChg chg="mod">
          <ac:chgData name="mariam ashraf" userId="3a2a69a0376c931b" providerId="LiveId" clId="{CFF14C69-E719-4021-904B-CCF7B8EA96D9}" dt="2024-06-28T19:18:12.045" v="3748" actId="207"/>
          <ac:spMkLst>
            <pc:docMk/>
            <pc:sldMk cId="397557184" sldId="363"/>
            <ac:spMk id="20" creationId="{68BD0A72-F3B8-124D-127A-393256EA32B8}"/>
          </ac:spMkLst>
        </pc:spChg>
        <pc:spChg chg="mod">
          <ac:chgData name="mariam ashraf" userId="3a2a69a0376c931b" providerId="LiveId" clId="{CFF14C69-E719-4021-904B-CCF7B8EA96D9}" dt="2024-06-28T19:18:11.211" v="3746" actId="207"/>
          <ac:spMkLst>
            <pc:docMk/>
            <pc:sldMk cId="397557184" sldId="363"/>
            <ac:spMk id="21" creationId="{531CB83A-B195-CC26-BFE6-1E6FC5CE308F}"/>
          </ac:spMkLst>
        </pc:spChg>
        <pc:spChg chg="mod">
          <ac:chgData name="mariam ashraf" userId="3a2a69a0376c931b" providerId="LiveId" clId="{CFF14C69-E719-4021-904B-CCF7B8EA96D9}" dt="2024-06-28T19:18:11.636" v="3747" actId="207"/>
          <ac:spMkLst>
            <pc:docMk/>
            <pc:sldMk cId="397557184" sldId="363"/>
            <ac:spMk id="22" creationId="{C820AAD2-FD3C-F075-A526-DBE852D259B6}"/>
          </ac:spMkLst>
        </pc:spChg>
        <pc:graphicFrameChg chg="add mod">
          <ac:chgData name="mariam ashraf" userId="3a2a69a0376c931b" providerId="LiveId" clId="{CFF14C69-E719-4021-904B-CCF7B8EA96D9}" dt="2024-07-07T17:55:26.696" v="6451"/>
          <ac:graphicFrameMkLst>
            <pc:docMk/>
            <pc:sldMk cId="397557184" sldId="363"/>
            <ac:graphicFrameMk id="3" creationId="{53F753E6-63F7-4C19-5C7C-DF9BAFBCE4BA}"/>
          </ac:graphicFrameMkLst>
        </pc:graphicFrameChg>
        <pc:graphicFrameChg chg="add mod">
          <ac:chgData name="mariam ashraf" userId="3a2a69a0376c931b" providerId="LiveId" clId="{CFF14C69-E719-4021-904B-CCF7B8EA96D9}" dt="2024-06-28T19:15:13.655" v="3721"/>
          <ac:graphicFrameMkLst>
            <pc:docMk/>
            <pc:sldMk cId="397557184" sldId="363"/>
            <ac:graphicFrameMk id="3" creationId="{CC8D974A-1A27-31B1-AAC9-005137EFA9A4}"/>
          </ac:graphicFrameMkLst>
        </pc:graphicFrameChg>
        <pc:graphicFrameChg chg="add mod">
          <ac:chgData name="mariam ashraf" userId="3a2a69a0376c931b" providerId="LiveId" clId="{CFF14C69-E719-4021-904B-CCF7B8EA96D9}" dt="2024-07-01T02:57:40.182" v="5770"/>
          <ac:graphicFrameMkLst>
            <pc:docMk/>
            <pc:sldMk cId="397557184" sldId="363"/>
            <ac:graphicFrameMk id="6" creationId="{CC8D974A-1A27-31B1-AAC9-005137EFA9A4}"/>
          </ac:graphicFrameMkLst>
        </pc:graphicFrameChg>
        <pc:picChg chg="add mod">
          <ac:chgData name="mariam ashraf" userId="3a2a69a0376c931b" providerId="LiveId" clId="{CFF14C69-E719-4021-904B-CCF7B8EA96D9}" dt="2024-07-07T18:50:35.851" v="7465" actId="1076"/>
          <ac:picMkLst>
            <pc:docMk/>
            <pc:sldMk cId="397557184" sldId="363"/>
            <ac:picMk id="4" creationId="{0C5BEEB6-A74B-D558-C908-6A545F13545E}"/>
          </ac:picMkLst>
        </pc:picChg>
        <pc:picChg chg="add del mod">
          <ac:chgData name="mariam ashraf" userId="3a2a69a0376c931b" providerId="LiveId" clId="{CFF14C69-E719-4021-904B-CCF7B8EA96D9}" dt="2024-07-01T02:57:37.940" v="5767" actId="478"/>
          <ac:picMkLst>
            <pc:docMk/>
            <pc:sldMk cId="397557184" sldId="363"/>
            <ac:picMk id="4" creationId="{E2034D09-E075-FB19-5A20-206929987414}"/>
          </ac:picMkLst>
        </pc:picChg>
        <pc:picChg chg="add mod">
          <ac:chgData name="mariam ashraf" userId="3a2a69a0376c931b" providerId="LiveId" clId="{CFF14C69-E719-4021-904B-CCF7B8EA96D9}" dt="2024-06-28T19:22:41.494" v="3797" actId="1076"/>
          <ac:picMkLst>
            <pc:docMk/>
            <pc:sldMk cId="397557184" sldId="363"/>
            <ac:picMk id="5" creationId="{92B86BD1-B900-A652-D3C0-05934927D938}"/>
          </ac:picMkLst>
        </pc:picChg>
        <pc:picChg chg="add mod">
          <ac:chgData name="mariam ashraf" userId="3a2a69a0376c931b" providerId="LiveId" clId="{CFF14C69-E719-4021-904B-CCF7B8EA96D9}" dt="2024-07-01T02:58:30.012" v="5781" actId="1076"/>
          <ac:picMkLst>
            <pc:docMk/>
            <pc:sldMk cId="397557184" sldId="363"/>
            <ac:picMk id="8" creationId="{BA5AF5BA-7B25-A36B-2622-E6C2C6DE13A5}"/>
          </ac:picMkLst>
        </pc:picChg>
      </pc:sldChg>
      <pc:sldChg chg="del">
        <pc:chgData name="mariam ashraf" userId="3a2a69a0376c931b" providerId="LiveId" clId="{CFF14C69-E719-4021-904B-CCF7B8EA96D9}" dt="2024-06-28T11:30:10.455" v="2444" actId="2696"/>
        <pc:sldMkLst>
          <pc:docMk/>
          <pc:sldMk cId="678055481" sldId="371"/>
        </pc:sldMkLst>
      </pc:sldChg>
      <pc:sldChg chg="addSp delSp modSp mod">
        <pc:chgData name="mariam ashraf" userId="3a2a69a0376c931b" providerId="LiveId" clId="{CFF14C69-E719-4021-904B-CCF7B8EA96D9}" dt="2024-06-30T22:40:31.182" v="5034" actId="208"/>
        <pc:sldMkLst>
          <pc:docMk/>
          <pc:sldMk cId="3465176394" sldId="375"/>
        </pc:sldMkLst>
        <pc:spChg chg="add mod">
          <ac:chgData name="mariam ashraf" userId="3a2a69a0376c931b" providerId="LiveId" clId="{CFF14C69-E719-4021-904B-CCF7B8EA96D9}" dt="2024-06-30T22:40:31.182" v="5034" actId="208"/>
          <ac:spMkLst>
            <pc:docMk/>
            <pc:sldMk cId="3465176394" sldId="375"/>
            <ac:spMk id="8" creationId="{CDC1EA9C-5B7B-E141-E9A0-B1ADB1E919F8}"/>
          </ac:spMkLst>
        </pc:spChg>
        <pc:spChg chg="mod ord">
          <ac:chgData name="mariam ashraf" userId="3a2a69a0376c931b" providerId="LiveId" clId="{CFF14C69-E719-4021-904B-CCF7B8EA96D9}" dt="2024-06-28T00:20:15.907" v="440" actId="167"/>
          <ac:spMkLst>
            <pc:docMk/>
            <pc:sldMk cId="3465176394" sldId="375"/>
            <ac:spMk id="98" creationId="{DA618A90-3B2C-48DB-3786-0FA59CCA7089}"/>
          </ac:spMkLst>
        </pc:spChg>
        <pc:picChg chg="add del mod">
          <ac:chgData name="mariam ashraf" userId="3a2a69a0376c931b" providerId="LiveId" clId="{CFF14C69-E719-4021-904B-CCF7B8EA96D9}" dt="2024-06-30T22:31:29.696" v="5015" actId="478"/>
          <ac:picMkLst>
            <pc:docMk/>
            <pc:sldMk cId="3465176394" sldId="375"/>
            <ac:picMk id="3" creationId="{70634045-CA23-32E1-96A1-ED93A3664E59}"/>
          </ac:picMkLst>
        </pc:picChg>
        <pc:picChg chg="add mod">
          <ac:chgData name="mariam ashraf" userId="3a2a69a0376c931b" providerId="LiveId" clId="{CFF14C69-E719-4021-904B-CCF7B8EA96D9}" dt="2024-06-30T22:32:29.433" v="5027" actId="14100"/>
          <ac:picMkLst>
            <pc:docMk/>
            <pc:sldMk cId="3465176394" sldId="375"/>
            <ac:picMk id="6" creationId="{5C1A5DDB-C2D2-A4E3-1987-4FAF06EFD38E}"/>
          </ac:picMkLst>
        </pc:picChg>
        <pc:picChg chg="del mod ord">
          <ac:chgData name="mariam ashraf" userId="3a2a69a0376c931b" providerId="LiveId" clId="{CFF14C69-E719-4021-904B-CCF7B8EA96D9}" dt="2024-06-30T22:27:56.309" v="4990" actId="478"/>
          <ac:picMkLst>
            <pc:docMk/>
            <pc:sldMk cId="3465176394" sldId="375"/>
            <ac:picMk id="10" creationId="{2AC48339-D797-3697-5462-98A8EA15480F}"/>
          </ac:picMkLst>
        </pc:picChg>
      </pc:sldChg>
      <pc:sldChg chg="add del">
        <pc:chgData name="mariam ashraf" userId="3a2a69a0376c931b" providerId="LiveId" clId="{CFF14C69-E719-4021-904B-CCF7B8EA96D9}" dt="2024-06-27T15:11:24.549" v="31" actId="47"/>
        <pc:sldMkLst>
          <pc:docMk/>
          <pc:sldMk cId="3264325197" sldId="392"/>
        </pc:sldMkLst>
      </pc:sldChg>
      <pc:sldChg chg="addSp delSp modSp mod">
        <pc:chgData name="mariam ashraf" userId="3a2a69a0376c931b" providerId="LiveId" clId="{CFF14C69-E719-4021-904B-CCF7B8EA96D9}" dt="2024-06-28T00:18:34.773" v="413" actId="1038"/>
        <pc:sldMkLst>
          <pc:docMk/>
          <pc:sldMk cId="1504177727" sldId="394"/>
        </pc:sldMkLst>
        <pc:spChg chg="mod">
          <ac:chgData name="mariam ashraf" userId="3a2a69a0376c931b" providerId="LiveId" clId="{CFF14C69-E719-4021-904B-CCF7B8EA96D9}" dt="2024-06-28T00:16:58.424" v="388" actId="1076"/>
          <ac:spMkLst>
            <pc:docMk/>
            <pc:sldMk cId="1504177727" sldId="394"/>
            <ac:spMk id="17" creationId="{4B3802F0-5015-3F33-3955-BF500572E959}"/>
          </ac:spMkLst>
        </pc:spChg>
        <pc:grpChg chg="del">
          <ac:chgData name="mariam ashraf" userId="3a2a69a0376c931b" providerId="LiveId" clId="{CFF14C69-E719-4021-904B-CCF7B8EA96D9}" dt="2024-06-28T00:16:42.330" v="384" actId="478"/>
          <ac:grpSpMkLst>
            <pc:docMk/>
            <pc:sldMk cId="1504177727" sldId="394"/>
            <ac:grpSpMk id="43" creationId="{35BB87BC-B243-E67A-EA04-C241F871A109}"/>
          </ac:grpSpMkLst>
        </pc:grpChg>
        <pc:picChg chg="add mod">
          <ac:chgData name="mariam ashraf" userId="3a2a69a0376c931b" providerId="LiveId" clId="{CFF14C69-E719-4021-904B-CCF7B8EA96D9}" dt="2024-06-28T00:18:19.575" v="408" actId="1035"/>
          <ac:picMkLst>
            <pc:docMk/>
            <pc:sldMk cId="1504177727" sldId="394"/>
            <ac:picMk id="3" creationId="{A291E172-A817-C5FD-BAD5-3EB4B035E22E}"/>
          </ac:picMkLst>
        </pc:picChg>
        <pc:picChg chg="add mod">
          <ac:chgData name="mariam ashraf" userId="3a2a69a0376c931b" providerId="LiveId" clId="{CFF14C69-E719-4021-904B-CCF7B8EA96D9}" dt="2024-06-28T00:18:34.773" v="413" actId="1038"/>
          <ac:picMkLst>
            <pc:docMk/>
            <pc:sldMk cId="1504177727" sldId="394"/>
            <ac:picMk id="6" creationId="{2FC118A6-506B-AF95-E9AF-04EF3E6FA178}"/>
          </ac:picMkLst>
        </pc:picChg>
        <pc:picChg chg="del">
          <ac:chgData name="mariam ashraf" userId="3a2a69a0376c931b" providerId="LiveId" clId="{CFF14C69-E719-4021-904B-CCF7B8EA96D9}" dt="2024-06-28T00:16:47.072" v="385" actId="478"/>
          <ac:picMkLst>
            <pc:docMk/>
            <pc:sldMk cId="1504177727" sldId="394"/>
            <ac:picMk id="20" creationId="{CB60FE87-65DC-0061-1E72-353909FCDE99}"/>
          </ac:picMkLst>
        </pc:picChg>
      </pc:sldChg>
      <pc:sldChg chg="addSp delSp modSp mod">
        <pc:chgData name="mariam ashraf" userId="3a2a69a0376c931b" providerId="LiveId" clId="{CFF14C69-E719-4021-904B-CCF7B8EA96D9}" dt="2024-06-30T22:27:41.553" v="4989" actId="14100"/>
        <pc:sldMkLst>
          <pc:docMk/>
          <pc:sldMk cId="2741747818" sldId="395"/>
        </pc:sldMkLst>
        <pc:spChg chg="del mod">
          <ac:chgData name="mariam ashraf" userId="3a2a69a0376c931b" providerId="LiveId" clId="{CFF14C69-E719-4021-904B-CCF7B8EA96D9}" dt="2024-06-28T00:09:37.974" v="319" actId="478"/>
          <ac:spMkLst>
            <pc:docMk/>
            <pc:sldMk cId="2741747818" sldId="395"/>
            <ac:spMk id="9" creationId="{79BAE7AD-BCE8-13E2-9704-997388A800CF}"/>
          </ac:spMkLst>
        </pc:spChg>
        <pc:picChg chg="add mod">
          <ac:chgData name="mariam ashraf" userId="3a2a69a0376c931b" providerId="LiveId" clId="{CFF14C69-E719-4021-904B-CCF7B8EA96D9}" dt="2024-06-30T22:27:41.553" v="4989" actId="14100"/>
          <ac:picMkLst>
            <pc:docMk/>
            <pc:sldMk cId="2741747818" sldId="395"/>
            <ac:picMk id="4" creationId="{72DE885C-1551-6FDC-E39F-FD4542DD49E5}"/>
          </ac:picMkLst>
        </pc:picChg>
        <pc:picChg chg="del mod">
          <ac:chgData name="mariam ashraf" userId="3a2a69a0376c931b" providerId="LiveId" clId="{CFF14C69-E719-4021-904B-CCF7B8EA96D9}" dt="2024-06-30T22:27:11.477" v="4985" actId="478"/>
          <ac:picMkLst>
            <pc:docMk/>
            <pc:sldMk cId="2741747818" sldId="395"/>
            <ac:picMk id="8" creationId="{F1718748-E16A-5368-22E5-86A7C7B53102}"/>
          </ac:picMkLst>
        </pc:picChg>
      </pc:sldChg>
      <pc:sldChg chg="modSp mod">
        <pc:chgData name="mariam ashraf" userId="3a2a69a0376c931b" providerId="LiveId" clId="{CFF14C69-E719-4021-904B-CCF7B8EA96D9}" dt="2024-06-28T00:10:52.356" v="329" actId="14100"/>
        <pc:sldMkLst>
          <pc:docMk/>
          <pc:sldMk cId="4089943195" sldId="396"/>
        </pc:sldMkLst>
        <pc:picChg chg="mod">
          <ac:chgData name="mariam ashraf" userId="3a2a69a0376c931b" providerId="LiveId" clId="{CFF14C69-E719-4021-904B-CCF7B8EA96D9}" dt="2024-06-28T00:10:52.356" v="329" actId="14100"/>
          <ac:picMkLst>
            <pc:docMk/>
            <pc:sldMk cId="4089943195" sldId="396"/>
            <ac:picMk id="3" creationId="{D55EF6FF-0E36-8AE7-BF42-E3AF96073F99}"/>
          </ac:picMkLst>
        </pc:picChg>
      </pc:sldChg>
      <pc:sldChg chg="addSp delSp modSp mod">
        <pc:chgData name="mariam ashraf" userId="3a2a69a0376c931b" providerId="LiveId" clId="{CFF14C69-E719-4021-904B-CCF7B8EA96D9}" dt="2024-06-28T00:12:47.674" v="335" actId="1076"/>
        <pc:sldMkLst>
          <pc:docMk/>
          <pc:sldMk cId="471050797" sldId="397"/>
        </pc:sldMkLst>
        <pc:spChg chg="del">
          <ac:chgData name="mariam ashraf" userId="3a2a69a0376c931b" providerId="LiveId" clId="{CFF14C69-E719-4021-904B-CCF7B8EA96D9}" dt="2024-06-28T00:10:56.938" v="330" actId="478"/>
          <ac:spMkLst>
            <pc:docMk/>
            <pc:sldMk cId="471050797" sldId="397"/>
            <ac:spMk id="70" creationId="{35D2CD5D-6C53-94F0-7B5B-5B73DEF7561B}"/>
          </ac:spMkLst>
        </pc:spChg>
        <pc:spChg chg="del">
          <ac:chgData name="mariam ashraf" userId="3a2a69a0376c931b" providerId="LiveId" clId="{CFF14C69-E719-4021-904B-CCF7B8EA96D9}" dt="2024-06-28T00:10:56.938" v="330" actId="478"/>
          <ac:spMkLst>
            <pc:docMk/>
            <pc:sldMk cId="471050797" sldId="397"/>
            <ac:spMk id="71" creationId="{C82AE922-5423-1631-CB83-6057C6C2B37A}"/>
          </ac:spMkLst>
        </pc:spChg>
        <pc:spChg chg="del">
          <ac:chgData name="mariam ashraf" userId="3a2a69a0376c931b" providerId="LiveId" clId="{CFF14C69-E719-4021-904B-CCF7B8EA96D9}" dt="2024-06-28T00:10:56.938" v="330" actId="478"/>
          <ac:spMkLst>
            <pc:docMk/>
            <pc:sldMk cId="471050797" sldId="397"/>
            <ac:spMk id="72" creationId="{77B392D5-4CFE-4BC4-A63A-BBA99D73D2CD}"/>
          </ac:spMkLst>
        </pc:spChg>
        <pc:spChg chg="del">
          <ac:chgData name="mariam ashraf" userId="3a2a69a0376c931b" providerId="LiveId" clId="{CFF14C69-E719-4021-904B-CCF7B8EA96D9}" dt="2024-06-28T00:10:56.938" v="330" actId="478"/>
          <ac:spMkLst>
            <pc:docMk/>
            <pc:sldMk cId="471050797" sldId="397"/>
            <ac:spMk id="73" creationId="{46FFC8C9-9492-D2E7-BEBA-D8C7A39F17CF}"/>
          </ac:spMkLst>
        </pc:spChg>
        <pc:grpChg chg="del">
          <ac:chgData name="mariam ashraf" userId="3a2a69a0376c931b" providerId="LiveId" clId="{CFF14C69-E719-4021-904B-CCF7B8EA96D9}" dt="2024-06-28T00:10:40.045" v="326" actId="478"/>
          <ac:grpSpMkLst>
            <pc:docMk/>
            <pc:sldMk cId="471050797" sldId="397"/>
            <ac:grpSpMk id="68" creationId="{38B43C91-3E8B-54F8-D304-F88087E77FC1}"/>
          </ac:grpSpMkLst>
        </pc:grpChg>
        <pc:grpChg chg="del">
          <ac:chgData name="mariam ashraf" userId="3a2a69a0376c931b" providerId="LiveId" clId="{CFF14C69-E719-4021-904B-CCF7B8EA96D9}" dt="2024-06-28T00:10:56.938" v="330" actId="478"/>
          <ac:grpSpMkLst>
            <pc:docMk/>
            <pc:sldMk cId="471050797" sldId="397"/>
            <ac:grpSpMk id="69" creationId="{06914A15-E4A4-CEA7-48F2-7F613EBCCF7A}"/>
          </ac:grpSpMkLst>
        </pc:grpChg>
        <pc:picChg chg="add mod">
          <ac:chgData name="mariam ashraf" userId="3a2a69a0376c931b" providerId="LiveId" clId="{CFF14C69-E719-4021-904B-CCF7B8EA96D9}" dt="2024-06-28T00:12:47.674" v="335" actId="1076"/>
          <ac:picMkLst>
            <pc:docMk/>
            <pc:sldMk cId="471050797" sldId="397"/>
            <ac:picMk id="3" creationId="{EAE69E07-798B-50D0-2620-874355F8CD55}"/>
          </ac:picMkLst>
        </pc:picChg>
        <pc:picChg chg="del">
          <ac:chgData name="mariam ashraf" userId="3a2a69a0376c931b" providerId="LiveId" clId="{CFF14C69-E719-4021-904B-CCF7B8EA96D9}" dt="2024-06-28T00:10:40.045" v="326" actId="478"/>
          <ac:picMkLst>
            <pc:docMk/>
            <pc:sldMk cId="471050797" sldId="397"/>
            <ac:picMk id="42" creationId="{D5B76AE2-1B6B-E336-1B8B-F83669D36249}"/>
          </ac:picMkLst>
        </pc:picChg>
      </pc:sldChg>
      <pc:sldChg chg="addSp delSp modSp mod ord">
        <pc:chgData name="mariam ashraf" userId="3a2a69a0376c931b" providerId="LiveId" clId="{CFF14C69-E719-4021-904B-CCF7B8EA96D9}" dt="2024-06-28T00:20:54.656" v="444"/>
        <pc:sldMkLst>
          <pc:docMk/>
          <pc:sldMk cId="498392299" sldId="398"/>
        </pc:sldMkLst>
        <pc:spChg chg="del">
          <ac:chgData name="mariam ashraf" userId="3a2a69a0376c931b" providerId="LiveId" clId="{CFF14C69-E719-4021-904B-CCF7B8EA96D9}" dt="2024-06-28T00:12:58.242" v="337" actId="478"/>
          <ac:spMkLst>
            <pc:docMk/>
            <pc:sldMk cId="498392299" sldId="398"/>
            <ac:spMk id="23" creationId="{E9FE9938-278B-E693-D1E2-337EE04B5B9C}"/>
          </ac:spMkLst>
        </pc:spChg>
        <pc:spChg chg="del">
          <ac:chgData name="mariam ashraf" userId="3a2a69a0376c931b" providerId="LiveId" clId="{CFF14C69-E719-4021-904B-CCF7B8EA96D9}" dt="2024-06-28T00:12:58.242" v="337" actId="478"/>
          <ac:spMkLst>
            <pc:docMk/>
            <pc:sldMk cId="498392299" sldId="398"/>
            <ac:spMk id="29" creationId="{E1A71861-ADBE-BC03-C75A-F8C65594FC57}"/>
          </ac:spMkLst>
        </pc:spChg>
        <pc:grpChg chg="del">
          <ac:chgData name="mariam ashraf" userId="3a2a69a0376c931b" providerId="LiveId" clId="{CFF14C69-E719-4021-904B-CCF7B8EA96D9}" dt="2024-06-28T00:12:56.109" v="336" actId="478"/>
          <ac:grpSpMkLst>
            <pc:docMk/>
            <pc:sldMk cId="498392299" sldId="398"/>
            <ac:grpSpMk id="25" creationId="{10285647-43FD-1073-E7B8-9A19FFBA1385}"/>
          </ac:grpSpMkLst>
        </pc:grpChg>
        <pc:picChg chg="add mod">
          <ac:chgData name="mariam ashraf" userId="3a2a69a0376c931b" providerId="LiveId" clId="{CFF14C69-E719-4021-904B-CCF7B8EA96D9}" dt="2024-06-28T00:13:26.104" v="348" actId="1035"/>
          <ac:picMkLst>
            <pc:docMk/>
            <pc:sldMk cId="498392299" sldId="398"/>
            <ac:picMk id="28" creationId="{40F76F1F-9CEC-973F-7F44-66A4134949A8}"/>
          </ac:picMkLst>
        </pc:picChg>
        <pc:cxnChg chg="del">
          <ac:chgData name="mariam ashraf" userId="3a2a69a0376c931b" providerId="LiveId" clId="{CFF14C69-E719-4021-904B-CCF7B8EA96D9}" dt="2024-06-28T00:13:09.717" v="342" actId="478"/>
          <ac:cxnSpMkLst>
            <pc:docMk/>
            <pc:sldMk cId="498392299" sldId="398"/>
            <ac:cxnSpMk id="26" creationId="{EA48DB01-727C-E56C-00DA-D8996554DE64}"/>
          </ac:cxnSpMkLst>
        </pc:cxnChg>
      </pc:sldChg>
      <pc:sldChg chg="addSp delSp modSp mod ord">
        <pc:chgData name="mariam ashraf" userId="3a2a69a0376c931b" providerId="LiveId" clId="{CFF14C69-E719-4021-904B-CCF7B8EA96D9}" dt="2024-06-28T00:20:52.816" v="442"/>
        <pc:sldMkLst>
          <pc:docMk/>
          <pc:sldMk cId="2624599026" sldId="399"/>
        </pc:sldMkLst>
        <pc:spChg chg="add del">
          <ac:chgData name="mariam ashraf" userId="3a2a69a0376c931b" providerId="LiveId" clId="{CFF14C69-E719-4021-904B-CCF7B8EA96D9}" dt="2024-06-28T00:14:09.866" v="362" actId="478"/>
          <ac:spMkLst>
            <pc:docMk/>
            <pc:sldMk cId="2624599026" sldId="399"/>
            <ac:spMk id="19" creationId="{0636CE0A-9B17-49D1-4B87-F8C2199520E8}"/>
          </ac:spMkLst>
        </pc:spChg>
        <pc:spChg chg="mod">
          <ac:chgData name="mariam ashraf" userId="3a2a69a0376c931b" providerId="LiveId" clId="{CFF14C69-E719-4021-904B-CCF7B8EA96D9}" dt="2024-06-28T00:16:09.336" v="381" actId="1076"/>
          <ac:spMkLst>
            <pc:docMk/>
            <pc:sldMk cId="2624599026" sldId="399"/>
            <ac:spMk id="98" creationId="{69120CE2-833A-BB2A-BBF7-B273FD705A73}"/>
          </ac:spMkLst>
        </pc:spChg>
        <pc:grpChg chg="del">
          <ac:chgData name="mariam ashraf" userId="3a2a69a0376c931b" providerId="LiveId" clId="{CFF14C69-E719-4021-904B-CCF7B8EA96D9}" dt="2024-06-28T00:13:36.651" v="350" actId="478"/>
          <ac:grpSpMkLst>
            <pc:docMk/>
            <pc:sldMk cId="2624599026" sldId="399"/>
            <ac:grpSpMk id="2" creationId="{CD61BAEC-E800-E926-C8F6-CB06F2428C23}"/>
          </ac:grpSpMkLst>
        </pc:grpChg>
        <pc:grpChg chg="del">
          <ac:chgData name="mariam ashraf" userId="3a2a69a0376c931b" providerId="LiveId" clId="{CFF14C69-E719-4021-904B-CCF7B8EA96D9}" dt="2024-06-28T00:13:31.755" v="349" actId="478"/>
          <ac:grpSpMkLst>
            <pc:docMk/>
            <pc:sldMk cId="2624599026" sldId="399"/>
            <ac:grpSpMk id="14" creationId="{19A0CDE4-F300-6842-CC97-3956ED558119}"/>
          </ac:grpSpMkLst>
        </pc:grpChg>
        <pc:picChg chg="add mod">
          <ac:chgData name="mariam ashraf" userId="3a2a69a0376c931b" providerId="LiveId" clId="{CFF14C69-E719-4021-904B-CCF7B8EA96D9}" dt="2024-06-28T00:14:05.770" v="360" actId="1076"/>
          <ac:picMkLst>
            <pc:docMk/>
            <pc:sldMk cId="2624599026" sldId="399"/>
            <ac:picMk id="18" creationId="{E7E8F98D-65C2-E11F-7CBF-7249E53CFFB2}"/>
          </ac:picMkLst>
        </pc:picChg>
        <pc:picChg chg="add mod">
          <ac:chgData name="mariam ashraf" userId="3a2a69a0376c931b" providerId="LiveId" clId="{CFF14C69-E719-4021-904B-CCF7B8EA96D9}" dt="2024-06-28T00:16:13.377" v="383" actId="1076"/>
          <ac:picMkLst>
            <pc:docMk/>
            <pc:sldMk cId="2624599026" sldId="399"/>
            <ac:picMk id="21" creationId="{7EF625AE-2746-FA37-9F85-0199C4DAA7BB}"/>
          </ac:picMkLst>
        </pc:picChg>
      </pc:sldChg>
      <pc:sldChg chg="add del">
        <pc:chgData name="mariam ashraf" userId="3a2a69a0376c931b" providerId="LiveId" clId="{CFF14C69-E719-4021-904B-CCF7B8EA96D9}" dt="2024-06-27T15:11:23.300" v="30" actId="47"/>
        <pc:sldMkLst>
          <pc:docMk/>
          <pc:sldMk cId="1182933914" sldId="400"/>
        </pc:sldMkLst>
      </pc:sldChg>
      <pc:sldChg chg="delSp modSp mod">
        <pc:chgData name="mariam ashraf" userId="3a2a69a0376c931b" providerId="LiveId" clId="{CFF14C69-E719-4021-904B-CCF7B8EA96D9}" dt="2024-06-28T11:42:06.628" v="2465" actId="20577"/>
        <pc:sldMkLst>
          <pc:docMk/>
          <pc:sldMk cId="3466429865" sldId="403"/>
        </pc:sldMkLst>
        <pc:spChg chg="mod">
          <ac:chgData name="mariam ashraf" userId="3a2a69a0376c931b" providerId="LiveId" clId="{CFF14C69-E719-4021-904B-CCF7B8EA96D9}" dt="2024-06-28T00:02:08.992" v="92" actId="1076"/>
          <ac:spMkLst>
            <pc:docMk/>
            <pc:sldMk cId="3466429865" sldId="403"/>
            <ac:spMk id="7" creationId="{311670CD-67C2-234C-3856-E0BDB5BF6226}"/>
          </ac:spMkLst>
        </pc:spChg>
        <pc:spChg chg="mod">
          <ac:chgData name="mariam ashraf" userId="3a2a69a0376c931b" providerId="LiveId" clId="{CFF14C69-E719-4021-904B-CCF7B8EA96D9}" dt="2024-06-28T00:01:08.698" v="86" actId="1076"/>
          <ac:spMkLst>
            <pc:docMk/>
            <pc:sldMk cId="3466429865" sldId="403"/>
            <ac:spMk id="8" creationId="{63B70BD8-43CC-22B4-C8AC-9237C97681A6}"/>
          </ac:spMkLst>
        </pc:spChg>
        <pc:graphicFrameChg chg="mod modGraphic">
          <ac:chgData name="mariam ashraf" userId="3a2a69a0376c931b" providerId="LiveId" clId="{CFF14C69-E719-4021-904B-CCF7B8EA96D9}" dt="2024-06-28T11:42:06.628" v="2465" actId="20577"/>
          <ac:graphicFrameMkLst>
            <pc:docMk/>
            <pc:sldMk cId="3466429865" sldId="403"/>
            <ac:graphicFrameMk id="85" creationId="{DCA2D25C-003D-8A46-8D11-393B0A9ECA79}"/>
          </ac:graphicFrameMkLst>
        </pc:graphicFrameChg>
        <pc:picChg chg="del">
          <ac:chgData name="mariam ashraf" userId="3a2a69a0376c931b" providerId="LiveId" clId="{CFF14C69-E719-4021-904B-CCF7B8EA96D9}" dt="2024-06-28T00:02:56.399" v="199" actId="478"/>
          <ac:picMkLst>
            <pc:docMk/>
            <pc:sldMk cId="3466429865" sldId="403"/>
            <ac:picMk id="3" creationId="{7CEAD5B6-74D6-1EA5-7A65-FD54F4D10368}"/>
          </ac:picMkLst>
        </pc:picChg>
        <pc:picChg chg="mod">
          <ac:chgData name="mariam ashraf" userId="3a2a69a0376c931b" providerId="LiveId" clId="{CFF14C69-E719-4021-904B-CCF7B8EA96D9}" dt="2024-06-28T00:03:09.689" v="203" actId="1076"/>
          <ac:picMkLst>
            <pc:docMk/>
            <pc:sldMk cId="3466429865" sldId="403"/>
            <ac:picMk id="5" creationId="{847CCB23-6F40-4451-19FD-C8EED0BC0CDD}"/>
          </ac:picMkLst>
        </pc:picChg>
        <pc:picChg chg="mod">
          <ac:chgData name="mariam ashraf" userId="3a2a69a0376c931b" providerId="LiveId" clId="{CFF14C69-E719-4021-904B-CCF7B8EA96D9}" dt="2024-06-28T00:04:24.689" v="217" actId="1076"/>
          <ac:picMkLst>
            <pc:docMk/>
            <pc:sldMk cId="3466429865" sldId="403"/>
            <ac:picMk id="9" creationId="{88FCEE4E-5A1B-E9F8-F1BA-CD0E23AE0A3C}"/>
          </ac:picMkLst>
        </pc:picChg>
        <pc:picChg chg="mod">
          <ac:chgData name="mariam ashraf" userId="3a2a69a0376c931b" providerId="LiveId" clId="{CFF14C69-E719-4021-904B-CCF7B8EA96D9}" dt="2024-06-28T00:03:17.743" v="206" actId="1076"/>
          <ac:picMkLst>
            <pc:docMk/>
            <pc:sldMk cId="3466429865" sldId="403"/>
            <ac:picMk id="12" creationId="{8A79E91C-B024-E9A0-0DDD-A443A5438A5F}"/>
          </ac:picMkLst>
        </pc:picChg>
        <pc:picChg chg="mod">
          <ac:chgData name="mariam ashraf" userId="3a2a69a0376c931b" providerId="LiveId" clId="{CFF14C69-E719-4021-904B-CCF7B8EA96D9}" dt="2024-06-28T00:03:15.354" v="205" actId="1076"/>
          <ac:picMkLst>
            <pc:docMk/>
            <pc:sldMk cId="3466429865" sldId="403"/>
            <ac:picMk id="14" creationId="{2EE661AF-39BE-15FC-AD87-114697EC3E80}"/>
          </ac:picMkLst>
        </pc:picChg>
        <pc:picChg chg="mod">
          <ac:chgData name="mariam ashraf" userId="3a2a69a0376c931b" providerId="LiveId" clId="{CFF14C69-E719-4021-904B-CCF7B8EA96D9}" dt="2024-06-28T00:03:06.932" v="202" actId="1076"/>
          <ac:picMkLst>
            <pc:docMk/>
            <pc:sldMk cId="3466429865" sldId="403"/>
            <ac:picMk id="16" creationId="{888A1A11-6CBE-0C1C-CD23-F9BB884AD7DB}"/>
          </ac:picMkLst>
        </pc:picChg>
        <pc:picChg chg="mod">
          <ac:chgData name="mariam ashraf" userId="3a2a69a0376c931b" providerId="LiveId" clId="{CFF14C69-E719-4021-904B-CCF7B8EA96D9}" dt="2024-06-28T00:03:01.218" v="200" actId="1076"/>
          <ac:picMkLst>
            <pc:docMk/>
            <pc:sldMk cId="3466429865" sldId="403"/>
            <ac:picMk id="19" creationId="{7FBBAA2C-71C9-E740-79B5-0FC1985F4735}"/>
          </ac:picMkLst>
        </pc:picChg>
        <pc:picChg chg="mod">
          <ac:chgData name="mariam ashraf" userId="3a2a69a0376c931b" providerId="LiveId" clId="{CFF14C69-E719-4021-904B-CCF7B8EA96D9}" dt="2024-06-28T00:03:03.912" v="201" actId="1076"/>
          <ac:picMkLst>
            <pc:docMk/>
            <pc:sldMk cId="3466429865" sldId="403"/>
            <ac:picMk id="22" creationId="{876AFF89-2F6A-EDE4-9718-F21D97F5A66E}"/>
          </ac:picMkLst>
        </pc:picChg>
        <pc:picChg chg="mod">
          <ac:chgData name="mariam ashraf" userId="3a2a69a0376c931b" providerId="LiveId" clId="{CFF14C69-E719-4021-904B-CCF7B8EA96D9}" dt="2024-06-28T00:03:47.320" v="209" actId="1076"/>
          <ac:picMkLst>
            <pc:docMk/>
            <pc:sldMk cId="3466429865" sldId="403"/>
            <ac:picMk id="23" creationId="{EF12569B-2142-C582-FCBF-DD0DBC17E7EA}"/>
          </ac:picMkLst>
        </pc:picChg>
        <pc:picChg chg="mod">
          <ac:chgData name="mariam ashraf" userId="3a2a69a0376c931b" providerId="LiveId" clId="{CFF14C69-E719-4021-904B-CCF7B8EA96D9}" dt="2024-06-28T00:04:08.531" v="214" actId="1076"/>
          <ac:picMkLst>
            <pc:docMk/>
            <pc:sldMk cId="3466429865" sldId="403"/>
            <ac:picMk id="24" creationId="{C23208EA-1509-003A-0B61-0AB3007E380F}"/>
          </ac:picMkLst>
        </pc:picChg>
        <pc:picChg chg="mod">
          <ac:chgData name="mariam ashraf" userId="3a2a69a0376c931b" providerId="LiveId" clId="{CFF14C69-E719-4021-904B-CCF7B8EA96D9}" dt="2024-06-28T00:04:28.513" v="218" actId="1076"/>
          <ac:picMkLst>
            <pc:docMk/>
            <pc:sldMk cId="3466429865" sldId="403"/>
            <ac:picMk id="27" creationId="{8627F592-45B7-E5E3-3BB0-ACFEC1DEF156}"/>
          </ac:picMkLst>
        </pc:picChg>
        <pc:picChg chg="mod">
          <ac:chgData name="mariam ashraf" userId="3a2a69a0376c931b" providerId="LiveId" clId="{CFF14C69-E719-4021-904B-CCF7B8EA96D9}" dt="2024-06-28T00:04:31.749" v="219" actId="1076"/>
          <ac:picMkLst>
            <pc:docMk/>
            <pc:sldMk cId="3466429865" sldId="403"/>
            <ac:picMk id="28" creationId="{21AC66A9-DA71-3FCD-6B2C-72F101BD88EE}"/>
          </ac:picMkLst>
        </pc:picChg>
        <pc:picChg chg="mod">
          <ac:chgData name="mariam ashraf" userId="3a2a69a0376c931b" providerId="LiveId" clId="{CFF14C69-E719-4021-904B-CCF7B8EA96D9}" dt="2024-06-28T00:04:00.179" v="213" actId="1076"/>
          <ac:picMkLst>
            <pc:docMk/>
            <pc:sldMk cId="3466429865" sldId="403"/>
            <ac:picMk id="29" creationId="{0A700A69-9B26-147A-83BA-6C28E6108046}"/>
          </ac:picMkLst>
        </pc:picChg>
        <pc:picChg chg="mod">
          <ac:chgData name="mariam ashraf" userId="3a2a69a0376c931b" providerId="LiveId" clId="{CFF14C69-E719-4021-904B-CCF7B8EA96D9}" dt="2024-06-28T00:03:58.296" v="212" actId="1076"/>
          <ac:picMkLst>
            <pc:docMk/>
            <pc:sldMk cId="3466429865" sldId="403"/>
            <ac:picMk id="30" creationId="{390C76CF-9E59-5513-1D6E-06E0AED61FEA}"/>
          </ac:picMkLst>
        </pc:picChg>
        <pc:picChg chg="mod">
          <ac:chgData name="mariam ashraf" userId="3a2a69a0376c931b" providerId="LiveId" clId="{CFF14C69-E719-4021-904B-CCF7B8EA96D9}" dt="2024-06-28T00:04:40.761" v="221" actId="1076"/>
          <ac:picMkLst>
            <pc:docMk/>
            <pc:sldMk cId="3466429865" sldId="403"/>
            <ac:picMk id="31" creationId="{50C13F9A-3716-5243-C8BA-0AAD90884985}"/>
          </ac:picMkLst>
        </pc:picChg>
        <pc:picChg chg="mod">
          <ac:chgData name="mariam ashraf" userId="3a2a69a0376c931b" providerId="LiveId" clId="{CFF14C69-E719-4021-904B-CCF7B8EA96D9}" dt="2024-06-28T00:02:29.655" v="166" actId="1035"/>
          <ac:picMkLst>
            <pc:docMk/>
            <pc:sldMk cId="3466429865" sldId="403"/>
            <ac:picMk id="32" creationId="{08E3240F-24F3-8E23-87E9-2A5251605D5E}"/>
          </ac:picMkLst>
        </pc:picChg>
        <pc:picChg chg="mod">
          <ac:chgData name="mariam ashraf" userId="3a2a69a0376c931b" providerId="LiveId" clId="{CFF14C69-E719-4021-904B-CCF7B8EA96D9}" dt="2024-06-28T00:04:22.355" v="216" actId="1076"/>
          <ac:picMkLst>
            <pc:docMk/>
            <pc:sldMk cId="3466429865" sldId="403"/>
            <ac:picMk id="33" creationId="{4C7354FE-1C3C-C6DF-FE7F-D0F61C9CC3D2}"/>
          </ac:picMkLst>
        </pc:picChg>
        <pc:picChg chg="mod">
          <ac:chgData name="mariam ashraf" userId="3a2a69a0376c931b" providerId="LiveId" clId="{CFF14C69-E719-4021-904B-CCF7B8EA96D9}" dt="2024-06-28T00:03:49.889" v="210" actId="1076"/>
          <ac:picMkLst>
            <pc:docMk/>
            <pc:sldMk cId="3466429865" sldId="403"/>
            <ac:picMk id="34" creationId="{D242BE76-1A0F-59A8-64C0-F1CAC6139B01}"/>
          </ac:picMkLst>
        </pc:picChg>
        <pc:picChg chg="mod">
          <ac:chgData name="mariam ashraf" userId="3a2a69a0376c931b" providerId="LiveId" clId="{CFF14C69-E719-4021-904B-CCF7B8EA96D9}" dt="2024-06-28T00:03:54.311" v="211" actId="1076"/>
          <ac:picMkLst>
            <pc:docMk/>
            <pc:sldMk cId="3466429865" sldId="403"/>
            <ac:picMk id="35" creationId="{342A4CD9-B79E-9ED7-D488-A957338B6536}"/>
          </ac:picMkLst>
        </pc:picChg>
        <pc:picChg chg="mod">
          <ac:chgData name="mariam ashraf" userId="3a2a69a0376c931b" providerId="LiveId" clId="{CFF14C69-E719-4021-904B-CCF7B8EA96D9}" dt="2024-06-28T00:02:13.422" v="95" actId="1036"/>
          <ac:picMkLst>
            <pc:docMk/>
            <pc:sldMk cId="3466429865" sldId="403"/>
            <ac:picMk id="36" creationId="{1FBDBC0C-A63A-E850-D5B2-CCDB41BBFAE0}"/>
          </ac:picMkLst>
        </pc:picChg>
        <pc:picChg chg="mod">
          <ac:chgData name="mariam ashraf" userId="3a2a69a0376c931b" providerId="LiveId" clId="{CFF14C69-E719-4021-904B-CCF7B8EA96D9}" dt="2024-06-28T00:02:16.163" v="103" actId="1036"/>
          <ac:picMkLst>
            <pc:docMk/>
            <pc:sldMk cId="3466429865" sldId="403"/>
            <ac:picMk id="37" creationId="{FD854759-9209-C193-60C2-24C467FDCF60}"/>
          </ac:picMkLst>
        </pc:picChg>
        <pc:picChg chg="del mod">
          <ac:chgData name="mariam ashraf" userId="3a2a69a0376c931b" providerId="LiveId" clId="{CFF14C69-E719-4021-904B-CCF7B8EA96D9}" dt="2024-06-28T00:02:48.171" v="196" actId="478"/>
          <ac:picMkLst>
            <pc:docMk/>
            <pc:sldMk cId="3466429865" sldId="403"/>
            <ac:picMk id="38" creationId="{F1E6F865-CB1B-545D-648D-2BFD8233EC1F}"/>
          </ac:picMkLst>
        </pc:picChg>
        <pc:picChg chg="mod">
          <ac:chgData name="mariam ashraf" userId="3a2a69a0376c931b" providerId="LiveId" clId="{CFF14C69-E719-4021-904B-CCF7B8EA96D9}" dt="2024-06-28T00:04:16.357" v="215" actId="1076"/>
          <ac:picMkLst>
            <pc:docMk/>
            <pc:sldMk cId="3466429865" sldId="403"/>
            <ac:picMk id="39" creationId="{C037EB2E-2C1D-27CA-8E8A-F301EE42D39E}"/>
          </ac:picMkLst>
        </pc:picChg>
        <pc:picChg chg="del">
          <ac:chgData name="mariam ashraf" userId="3a2a69a0376c931b" providerId="LiveId" clId="{CFF14C69-E719-4021-904B-CCF7B8EA96D9}" dt="2024-06-28T00:02:49.886" v="197" actId="478"/>
          <ac:picMkLst>
            <pc:docMk/>
            <pc:sldMk cId="3466429865" sldId="403"/>
            <ac:picMk id="40" creationId="{033A4698-A93E-44B6-F31C-AD314D1FB721}"/>
          </ac:picMkLst>
        </pc:picChg>
        <pc:picChg chg="mod">
          <ac:chgData name="mariam ashraf" userId="3a2a69a0376c931b" providerId="LiveId" clId="{CFF14C69-E719-4021-904B-CCF7B8EA96D9}" dt="2024-06-28T00:03:38.516" v="208" actId="1076"/>
          <ac:picMkLst>
            <pc:docMk/>
            <pc:sldMk cId="3466429865" sldId="403"/>
            <ac:picMk id="41" creationId="{345D6B6D-A984-F926-BE1F-0097D395EB41}"/>
          </ac:picMkLst>
        </pc:picChg>
        <pc:picChg chg="mod">
          <ac:chgData name="mariam ashraf" userId="3a2a69a0376c931b" providerId="LiveId" clId="{CFF14C69-E719-4021-904B-CCF7B8EA96D9}" dt="2024-06-28T00:03:36.060" v="207" actId="1076"/>
          <ac:picMkLst>
            <pc:docMk/>
            <pc:sldMk cId="3466429865" sldId="403"/>
            <ac:picMk id="42" creationId="{6EEC2D9F-4429-5F47-EF6E-C280EA7762B8}"/>
          </ac:picMkLst>
        </pc:picChg>
        <pc:picChg chg="mod">
          <ac:chgData name="mariam ashraf" userId="3a2a69a0376c931b" providerId="LiveId" clId="{CFF14C69-E719-4021-904B-CCF7B8EA96D9}" dt="2024-06-28T00:04:35.089" v="220" actId="1076"/>
          <ac:picMkLst>
            <pc:docMk/>
            <pc:sldMk cId="3466429865" sldId="403"/>
            <ac:picMk id="44" creationId="{BFFFCB29-3EA5-F2F7-425A-7ECC5A8C7F66}"/>
          </ac:picMkLst>
        </pc:picChg>
        <pc:picChg chg="del">
          <ac:chgData name="mariam ashraf" userId="3a2a69a0376c931b" providerId="LiveId" clId="{CFF14C69-E719-4021-904B-CCF7B8EA96D9}" dt="2024-06-28T00:02:53.010" v="198" actId="478"/>
          <ac:picMkLst>
            <pc:docMk/>
            <pc:sldMk cId="3466429865" sldId="403"/>
            <ac:picMk id="45" creationId="{0CF6BC24-3A23-362F-A25A-AD5715F7367B}"/>
          </ac:picMkLst>
        </pc:picChg>
      </pc:sldChg>
      <pc:sldChg chg="modAnim">
        <pc:chgData name="mariam ashraf" userId="3a2a69a0376c931b" providerId="LiveId" clId="{CFF14C69-E719-4021-904B-CCF7B8EA96D9}" dt="2024-07-08T10:15:46.509" v="9185"/>
        <pc:sldMkLst>
          <pc:docMk/>
          <pc:sldMk cId="3395306054" sldId="404"/>
        </pc:sldMkLst>
      </pc:sldChg>
      <pc:sldChg chg="modAnim">
        <pc:chgData name="mariam ashraf" userId="3a2a69a0376c931b" providerId="LiveId" clId="{CFF14C69-E719-4021-904B-CCF7B8EA96D9}" dt="2024-07-08T10:17:22.783" v="9189"/>
        <pc:sldMkLst>
          <pc:docMk/>
          <pc:sldMk cId="3381696243" sldId="407"/>
        </pc:sldMkLst>
      </pc:sldChg>
      <pc:sldChg chg="modSp modAnim">
        <pc:chgData name="mariam ashraf" userId="3a2a69a0376c931b" providerId="LiveId" clId="{CFF14C69-E719-4021-904B-CCF7B8EA96D9}" dt="2024-07-08T10:17:11.327" v="9188"/>
        <pc:sldMkLst>
          <pc:docMk/>
          <pc:sldMk cId="1912401616" sldId="408"/>
        </pc:sldMkLst>
        <pc:spChg chg="mod">
          <ac:chgData name="mariam ashraf" userId="3a2a69a0376c931b" providerId="LiveId" clId="{CFF14C69-E719-4021-904B-CCF7B8EA96D9}" dt="2024-06-28T12:41:05.332" v="3047" actId="20577"/>
          <ac:spMkLst>
            <pc:docMk/>
            <pc:sldMk cId="1912401616" sldId="408"/>
            <ac:spMk id="138" creationId="{18302AC2-4715-7080-3130-1BE713DD91CC}"/>
          </ac:spMkLst>
        </pc:spChg>
      </pc:sldChg>
      <pc:sldChg chg="addSp delSp modSp del mod">
        <pc:chgData name="mariam ashraf" userId="3a2a69a0376c931b" providerId="LiveId" clId="{CFF14C69-E719-4021-904B-CCF7B8EA96D9}" dt="2024-06-28T12:41:16.661" v="3048" actId="47"/>
        <pc:sldMkLst>
          <pc:docMk/>
          <pc:sldMk cId="2786709044" sldId="409"/>
        </pc:sldMkLst>
        <pc:spChg chg="del">
          <ac:chgData name="mariam ashraf" userId="3a2a69a0376c931b" providerId="LiveId" clId="{CFF14C69-E719-4021-904B-CCF7B8EA96D9}" dt="2024-06-28T00:21:33.760" v="446" actId="478"/>
          <ac:spMkLst>
            <pc:docMk/>
            <pc:sldMk cId="2786709044" sldId="409"/>
            <ac:spMk id="2" creationId="{19244545-A8E1-BA39-3E41-E8EC7FEFE26D}"/>
          </ac:spMkLst>
        </pc:spChg>
        <pc:picChg chg="del mod">
          <ac:chgData name="mariam ashraf" userId="3a2a69a0376c931b" providerId="LiveId" clId="{CFF14C69-E719-4021-904B-CCF7B8EA96D9}" dt="2024-06-28T00:21:40.363" v="448" actId="478"/>
          <ac:picMkLst>
            <pc:docMk/>
            <pc:sldMk cId="2786709044" sldId="409"/>
            <ac:picMk id="3" creationId="{8DF7BB8E-A5C4-74DB-5FD5-5CCAFD9B7AD6}"/>
          </ac:picMkLst>
        </pc:picChg>
        <pc:picChg chg="add mod modCrop">
          <ac:chgData name="mariam ashraf" userId="3a2a69a0376c931b" providerId="LiveId" clId="{CFF14C69-E719-4021-904B-CCF7B8EA96D9}" dt="2024-06-28T00:22:19.119" v="465" actId="732"/>
          <ac:picMkLst>
            <pc:docMk/>
            <pc:sldMk cId="2786709044" sldId="409"/>
            <ac:picMk id="5" creationId="{DBC2274B-52CB-8B1C-5211-F850A96BE57C}"/>
          </ac:picMkLst>
        </pc:picChg>
      </pc:sldChg>
      <pc:sldChg chg="addSp delSp modSp new del mod">
        <pc:chgData name="mariam ashraf" userId="3a2a69a0376c931b" providerId="LiveId" clId="{CFF14C69-E719-4021-904B-CCF7B8EA96D9}" dt="2024-06-28T02:48:50.426" v="2029" actId="47"/>
        <pc:sldMkLst>
          <pc:docMk/>
          <pc:sldMk cId="222615474" sldId="410"/>
        </pc:sldMkLst>
        <pc:spChg chg="add mod">
          <ac:chgData name="mariam ashraf" userId="3a2a69a0376c931b" providerId="LiveId" clId="{CFF14C69-E719-4021-904B-CCF7B8EA96D9}" dt="2024-06-28T02:02:00.212" v="1675"/>
          <ac:spMkLst>
            <pc:docMk/>
            <pc:sldMk cId="222615474" sldId="410"/>
            <ac:spMk id="2" creationId="{0FDA911E-2B35-CF60-645F-EF343472F4EC}"/>
          </ac:spMkLst>
        </pc:spChg>
        <pc:spChg chg="del">
          <ac:chgData name="mariam ashraf" userId="3a2a69a0376c931b" providerId="LiveId" clId="{CFF14C69-E719-4021-904B-CCF7B8EA96D9}" dt="2024-06-27T15:13:28.064" v="33" actId="478"/>
          <ac:spMkLst>
            <pc:docMk/>
            <pc:sldMk cId="222615474" sldId="410"/>
            <ac:spMk id="2" creationId="{9C640E6E-3B77-10C8-3E24-7EE098A5948B}"/>
          </ac:spMkLst>
        </pc:spChg>
        <pc:spChg chg="del">
          <ac:chgData name="mariam ashraf" userId="3a2a69a0376c931b" providerId="LiveId" clId="{CFF14C69-E719-4021-904B-CCF7B8EA96D9}" dt="2024-06-27T15:13:28.064" v="33" actId="478"/>
          <ac:spMkLst>
            <pc:docMk/>
            <pc:sldMk cId="222615474" sldId="410"/>
            <ac:spMk id="3" creationId="{920CF9F0-FEAC-0037-E00A-EA9A18707FE6}"/>
          </ac:spMkLst>
        </pc:spChg>
        <pc:spChg chg="del">
          <ac:chgData name="mariam ashraf" userId="3a2a69a0376c931b" providerId="LiveId" clId="{CFF14C69-E719-4021-904B-CCF7B8EA96D9}" dt="2024-06-27T15:13:28.064" v="33" actId="478"/>
          <ac:spMkLst>
            <pc:docMk/>
            <pc:sldMk cId="222615474" sldId="410"/>
            <ac:spMk id="4" creationId="{3804774B-D9F2-A42B-FC0A-42A55AE38200}"/>
          </ac:spMkLst>
        </pc:spChg>
        <pc:spChg chg="mod">
          <ac:chgData name="mariam ashraf" userId="3a2a69a0376c931b" providerId="LiveId" clId="{CFF14C69-E719-4021-904B-CCF7B8EA96D9}" dt="2024-06-28T02:02:00.212" v="1675"/>
          <ac:spMkLst>
            <pc:docMk/>
            <pc:sldMk cId="222615474" sldId="410"/>
            <ac:spMk id="4" creationId="{D18DC840-FFA8-570F-69B7-F9F8EF069F4D}"/>
          </ac:spMkLst>
        </pc:spChg>
        <pc:spChg chg="mod">
          <ac:chgData name="mariam ashraf" userId="3a2a69a0376c931b" providerId="LiveId" clId="{CFF14C69-E719-4021-904B-CCF7B8EA96D9}" dt="2024-06-28T02:02:00.212" v="1675"/>
          <ac:spMkLst>
            <pc:docMk/>
            <pc:sldMk cId="222615474" sldId="410"/>
            <ac:spMk id="5" creationId="{1CC6FEEA-4981-FCDB-9989-75D6765893AC}"/>
          </ac:spMkLst>
        </pc:spChg>
        <pc:spChg chg="del">
          <ac:chgData name="mariam ashraf" userId="3a2a69a0376c931b" providerId="LiveId" clId="{CFF14C69-E719-4021-904B-CCF7B8EA96D9}" dt="2024-06-27T15:13:28.064" v="33" actId="478"/>
          <ac:spMkLst>
            <pc:docMk/>
            <pc:sldMk cId="222615474" sldId="410"/>
            <ac:spMk id="5" creationId="{77F33E57-C5BF-D0F2-B237-469A103E5C51}"/>
          </ac:spMkLst>
        </pc:spChg>
        <pc:spChg chg="mod">
          <ac:chgData name="mariam ashraf" userId="3a2a69a0376c931b" providerId="LiveId" clId="{CFF14C69-E719-4021-904B-CCF7B8EA96D9}" dt="2024-06-28T02:02:00.212" v="1675"/>
          <ac:spMkLst>
            <pc:docMk/>
            <pc:sldMk cId="222615474" sldId="410"/>
            <ac:spMk id="6" creationId="{1DB7A151-2450-FCD2-D0BF-6589A0A415FC}"/>
          </ac:spMkLst>
        </pc:spChg>
        <pc:spChg chg="mod">
          <ac:chgData name="mariam ashraf" userId="3a2a69a0376c931b" providerId="LiveId" clId="{CFF14C69-E719-4021-904B-CCF7B8EA96D9}" dt="2024-06-28T02:02:00.212" v="1675"/>
          <ac:spMkLst>
            <pc:docMk/>
            <pc:sldMk cId="222615474" sldId="410"/>
            <ac:spMk id="7" creationId="{0431B8CC-5F94-0B5F-EC0B-560316526E7D}"/>
          </ac:spMkLst>
        </pc:spChg>
        <pc:grpChg chg="add mod">
          <ac:chgData name="mariam ashraf" userId="3a2a69a0376c931b" providerId="LiveId" clId="{CFF14C69-E719-4021-904B-CCF7B8EA96D9}" dt="2024-06-28T02:02:00.212" v="1675"/>
          <ac:grpSpMkLst>
            <pc:docMk/>
            <pc:sldMk cId="222615474" sldId="410"/>
            <ac:grpSpMk id="3" creationId="{11138251-C166-25BD-1EF3-4C893B13168E}"/>
          </ac:grpSpMkLst>
        </pc:grpChg>
      </pc:sldChg>
      <pc:sldChg chg="addSp delSp modSp add del mod">
        <pc:chgData name="mariam ashraf" userId="3a2a69a0376c931b" providerId="LiveId" clId="{CFF14C69-E719-4021-904B-CCF7B8EA96D9}" dt="2024-06-21T15:01:35.026" v="25" actId="47"/>
        <pc:sldMkLst>
          <pc:docMk/>
          <pc:sldMk cId="1778856717" sldId="410"/>
        </pc:sldMkLst>
        <pc:spChg chg="mod">
          <ac:chgData name="mariam ashraf" userId="3a2a69a0376c931b" providerId="LiveId" clId="{CFF14C69-E719-4021-904B-CCF7B8EA96D9}" dt="2024-06-21T15:00:00.613" v="19" actId="164"/>
          <ac:spMkLst>
            <pc:docMk/>
            <pc:sldMk cId="1778856717" sldId="410"/>
            <ac:spMk id="6" creationId="{7144A41F-C7EB-006E-95CB-855DDE2147BD}"/>
          </ac:spMkLst>
        </pc:spChg>
        <pc:spChg chg="mod">
          <ac:chgData name="mariam ashraf" userId="3a2a69a0376c931b" providerId="LiveId" clId="{CFF14C69-E719-4021-904B-CCF7B8EA96D9}" dt="2024-06-21T15:00:00.613" v="19" actId="164"/>
          <ac:spMkLst>
            <pc:docMk/>
            <pc:sldMk cId="1778856717" sldId="410"/>
            <ac:spMk id="8" creationId="{63B70BD8-43CC-22B4-C8AC-9237C97681A6}"/>
          </ac:spMkLst>
        </pc:spChg>
        <pc:spChg chg="mod">
          <ac:chgData name="mariam ashraf" userId="3a2a69a0376c931b" providerId="LiveId" clId="{CFF14C69-E719-4021-904B-CCF7B8EA96D9}" dt="2024-06-21T15:00:00.613" v="19" actId="164"/>
          <ac:spMkLst>
            <pc:docMk/>
            <pc:sldMk cId="1778856717" sldId="410"/>
            <ac:spMk id="10" creationId="{B4E7F3E2-A9BD-AD89-FF22-DB050520E6AE}"/>
          </ac:spMkLst>
        </pc:spChg>
        <pc:spChg chg="mod">
          <ac:chgData name="mariam ashraf" userId="3a2a69a0376c931b" providerId="LiveId" clId="{CFF14C69-E719-4021-904B-CCF7B8EA96D9}" dt="2024-06-21T15:00:00.613" v="19" actId="164"/>
          <ac:spMkLst>
            <pc:docMk/>
            <pc:sldMk cId="1778856717" sldId="410"/>
            <ac:spMk id="65" creationId="{6CA0B279-6F27-2AFF-7718-E68EDAF24E28}"/>
          </ac:spMkLst>
        </pc:spChg>
        <pc:grpChg chg="add mod">
          <ac:chgData name="mariam ashraf" userId="3a2a69a0376c931b" providerId="LiveId" clId="{CFF14C69-E719-4021-904B-CCF7B8EA96D9}" dt="2024-06-21T15:00:00.613" v="19" actId="164"/>
          <ac:grpSpMkLst>
            <pc:docMk/>
            <pc:sldMk cId="1778856717" sldId="410"/>
            <ac:grpSpMk id="15" creationId="{238D7E5E-171D-C4D7-4A01-86607734E1ED}"/>
          </ac:grpSpMkLst>
        </pc:grpChg>
        <pc:graphicFrameChg chg="mod modGraphic">
          <ac:chgData name="mariam ashraf" userId="3a2a69a0376c931b" providerId="LiveId" clId="{CFF14C69-E719-4021-904B-CCF7B8EA96D9}" dt="2024-06-21T15:01:30.652" v="20" actId="2165"/>
          <ac:graphicFrameMkLst>
            <pc:docMk/>
            <pc:sldMk cId="1778856717" sldId="410"/>
            <ac:graphicFrameMk id="85" creationId="{DCA2D25C-003D-8A46-8D11-393B0A9ECA79}"/>
          </ac:graphicFrameMkLst>
        </pc:graphicFrameChg>
        <pc:picChg chg="mod">
          <ac:chgData name="mariam ashraf" userId="3a2a69a0376c931b" providerId="LiveId" clId="{CFF14C69-E719-4021-904B-CCF7B8EA96D9}" dt="2024-06-21T15:00:00.613" v="19" actId="164"/>
          <ac:picMkLst>
            <pc:docMk/>
            <pc:sldMk cId="1778856717" sldId="410"/>
            <ac:picMk id="3" creationId="{7CEAD5B6-74D6-1EA5-7A65-FD54F4D10368}"/>
          </ac:picMkLst>
        </pc:picChg>
        <pc:picChg chg="mod">
          <ac:chgData name="mariam ashraf" userId="3a2a69a0376c931b" providerId="LiveId" clId="{CFF14C69-E719-4021-904B-CCF7B8EA96D9}" dt="2024-06-21T15:00:00.613" v="19" actId="164"/>
          <ac:picMkLst>
            <pc:docMk/>
            <pc:sldMk cId="1778856717" sldId="410"/>
            <ac:picMk id="5" creationId="{847CCB23-6F40-4451-19FD-C8EED0BC0CDD}"/>
          </ac:picMkLst>
        </pc:picChg>
        <pc:picChg chg="mod">
          <ac:chgData name="mariam ashraf" userId="3a2a69a0376c931b" providerId="LiveId" clId="{CFF14C69-E719-4021-904B-CCF7B8EA96D9}" dt="2024-06-21T15:00:00.613" v="19" actId="164"/>
          <ac:picMkLst>
            <pc:docMk/>
            <pc:sldMk cId="1778856717" sldId="410"/>
            <ac:picMk id="9" creationId="{88FCEE4E-5A1B-E9F8-F1BA-CD0E23AE0A3C}"/>
          </ac:picMkLst>
        </pc:picChg>
        <pc:picChg chg="mod">
          <ac:chgData name="mariam ashraf" userId="3a2a69a0376c931b" providerId="LiveId" clId="{CFF14C69-E719-4021-904B-CCF7B8EA96D9}" dt="2024-06-21T15:00:00.613" v="19" actId="164"/>
          <ac:picMkLst>
            <pc:docMk/>
            <pc:sldMk cId="1778856717" sldId="410"/>
            <ac:picMk id="12" creationId="{8A79E91C-B024-E9A0-0DDD-A443A5438A5F}"/>
          </ac:picMkLst>
        </pc:picChg>
        <pc:picChg chg="mod">
          <ac:chgData name="mariam ashraf" userId="3a2a69a0376c931b" providerId="LiveId" clId="{CFF14C69-E719-4021-904B-CCF7B8EA96D9}" dt="2024-06-21T15:00:00.613" v="19" actId="164"/>
          <ac:picMkLst>
            <pc:docMk/>
            <pc:sldMk cId="1778856717" sldId="410"/>
            <ac:picMk id="13" creationId="{8653AC95-BDDC-95A6-9B8B-85C98649DEAC}"/>
          </ac:picMkLst>
        </pc:picChg>
        <pc:picChg chg="mod">
          <ac:chgData name="mariam ashraf" userId="3a2a69a0376c931b" providerId="LiveId" clId="{CFF14C69-E719-4021-904B-CCF7B8EA96D9}" dt="2024-06-21T15:00:00.613" v="19" actId="164"/>
          <ac:picMkLst>
            <pc:docMk/>
            <pc:sldMk cId="1778856717" sldId="410"/>
            <ac:picMk id="14" creationId="{2EE661AF-39BE-15FC-AD87-114697EC3E80}"/>
          </ac:picMkLst>
        </pc:picChg>
        <pc:picChg chg="mod">
          <ac:chgData name="mariam ashraf" userId="3a2a69a0376c931b" providerId="LiveId" clId="{CFF14C69-E719-4021-904B-CCF7B8EA96D9}" dt="2024-06-21T15:00:00.613" v="19" actId="164"/>
          <ac:picMkLst>
            <pc:docMk/>
            <pc:sldMk cId="1778856717" sldId="410"/>
            <ac:picMk id="16" creationId="{888A1A11-6CBE-0C1C-CD23-F9BB884AD7DB}"/>
          </ac:picMkLst>
        </pc:picChg>
        <pc:picChg chg="mod">
          <ac:chgData name="mariam ashraf" userId="3a2a69a0376c931b" providerId="LiveId" clId="{CFF14C69-E719-4021-904B-CCF7B8EA96D9}" dt="2024-06-21T15:00:00.613" v="19" actId="164"/>
          <ac:picMkLst>
            <pc:docMk/>
            <pc:sldMk cId="1778856717" sldId="410"/>
            <ac:picMk id="19" creationId="{7FBBAA2C-71C9-E740-79B5-0FC1985F4735}"/>
          </ac:picMkLst>
        </pc:picChg>
        <pc:picChg chg="add del">
          <ac:chgData name="mariam ashraf" userId="3a2a69a0376c931b" providerId="LiveId" clId="{CFF14C69-E719-4021-904B-CCF7B8EA96D9}" dt="2024-06-21T15:01:31.006" v="21" actId="478"/>
          <ac:picMkLst>
            <pc:docMk/>
            <pc:sldMk cId="1778856717" sldId="410"/>
            <ac:picMk id="22" creationId="{876AFF89-2F6A-EDE4-9718-F21D97F5A66E}"/>
          </ac:picMkLst>
        </pc:picChg>
        <pc:picChg chg="mod">
          <ac:chgData name="mariam ashraf" userId="3a2a69a0376c931b" providerId="LiveId" clId="{CFF14C69-E719-4021-904B-CCF7B8EA96D9}" dt="2024-06-21T15:00:00.613" v="19" actId="164"/>
          <ac:picMkLst>
            <pc:docMk/>
            <pc:sldMk cId="1778856717" sldId="410"/>
            <ac:picMk id="23" creationId="{EF12569B-2142-C582-FCBF-DD0DBC17E7EA}"/>
          </ac:picMkLst>
        </pc:picChg>
        <pc:picChg chg="mod">
          <ac:chgData name="mariam ashraf" userId="3a2a69a0376c931b" providerId="LiveId" clId="{CFF14C69-E719-4021-904B-CCF7B8EA96D9}" dt="2024-06-21T15:00:00.613" v="19" actId="164"/>
          <ac:picMkLst>
            <pc:docMk/>
            <pc:sldMk cId="1778856717" sldId="410"/>
            <ac:picMk id="24" creationId="{C23208EA-1509-003A-0B61-0AB3007E380F}"/>
          </ac:picMkLst>
        </pc:picChg>
        <pc:picChg chg="mod">
          <ac:chgData name="mariam ashraf" userId="3a2a69a0376c931b" providerId="LiveId" clId="{CFF14C69-E719-4021-904B-CCF7B8EA96D9}" dt="2024-06-21T15:00:00.613" v="19" actId="164"/>
          <ac:picMkLst>
            <pc:docMk/>
            <pc:sldMk cId="1778856717" sldId="410"/>
            <ac:picMk id="27" creationId="{8627F592-45B7-E5E3-3BB0-ACFEC1DEF156}"/>
          </ac:picMkLst>
        </pc:picChg>
        <pc:picChg chg="mod">
          <ac:chgData name="mariam ashraf" userId="3a2a69a0376c931b" providerId="LiveId" clId="{CFF14C69-E719-4021-904B-CCF7B8EA96D9}" dt="2024-06-21T15:00:00.613" v="19" actId="164"/>
          <ac:picMkLst>
            <pc:docMk/>
            <pc:sldMk cId="1778856717" sldId="410"/>
            <ac:picMk id="28" creationId="{21AC66A9-DA71-3FCD-6B2C-72F101BD88EE}"/>
          </ac:picMkLst>
        </pc:picChg>
        <pc:picChg chg="mod">
          <ac:chgData name="mariam ashraf" userId="3a2a69a0376c931b" providerId="LiveId" clId="{CFF14C69-E719-4021-904B-CCF7B8EA96D9}" dt="2024-06-21T15:00:00.613" v="19" actId="164"/>
          <ac:picMkLst>
            <pc:docMk/>
            <pc:sldMk cId="1778856717" sldId="410"/>
            <ac:picMk id="29" creationId="{0A700A69-9B26-147A-83BA-6C28E6108046}"/>
          </ac:picMkLst>
        </pc:picChg>
        <pc:picChg chg="mod">
          <ac:chgData name="mariam ashraf" userId="3a2a69a0376c931b" providerId="LiveId" clId="{CFF14C69-E719-4021-904B-CCF7B8EA96D9}" dt="2024-06-21T15:00:00.613" v="19" actId="164"/>
          <ac:picMkLst>
            <pc:docMk/>
            <pc:sldMk cId="1778856717" sldId="410"/>
            <ac:picMk id="30" creationId="{390C76CF-9E59-5513-1D6E-06E0AED61FEA}"/>
          </ac:picMkLst>
        </pc:picChg>
        <pc:picChg chg="mod">
          <ac:chgData name="mariam ashraf" userId="3a2a69a0376c931b" providerId="LiveId" clId="{CFF14C69-E719-4021-904B-CCF7B8EA96D9}" dt="2024-06-21T15:00:00.613" v="19" actId="164"/>
          <ac:picMkLst>
            <pc:docMk/>
            <pc:sldMk cId="1778856717" sldId="410"/>
            <ac:picMk id="31" creationId="{50C13F9A-3716-5243-C8BA-0AAD90884985}"/>
          </ac:picMkLst>
        </pc:picChg>
        <pc:picChg chg="mod">
          <ac:chgData name="mariam ashraf" userId="3a2a69a0376c931b" providerId="LiveId" clId="{CFF14C69-E719-4021-904B-CCF7B8EA96D9}" dt="2024-06-21T15:00:00.613" v="19" actId="164"/>
          <ac:picMkLst>
            <pc:docMk/>
            <pc:sldMk cId="1778856717" sldId="410"/>
            <ac:picMk id="32" creationId="{08E3240F-24F3-8E23-87E9-2A5251605D5E}"/>
          </ac:picMkLst>
        </pc:picChg>
        <pc:picChg chg="mod">
          <ac:chgData name="mariam ashraf" userId="3a2a69a0376c931b" providerId="LiveId" clId="{CFF14C69-E719-4021-904B-CCF7B8EA96D9}" dt="2024-06-21T15:00:00.613" v="19" actId="164"/>
          <ac:picMkLst>
            <pc:docMk/>
            <pc:sldMk cId="1778856717" sldId="410"/>
            <ac:picMk id="33" creationId="{4C7354FE-1C3C-C6DF-FE7F-D0F61C9CC3D2}"/>
          </ac:picMkLst>
        </pc:picChg>
        <pc:picChg chg="mod">
          <ac:chgData name="mariam ashraf" userId="3a2a69a0376c931b" providerId="LiveId" clId="{CFF14C69-E719-4021-904B-CCF7B8EA96D9}" dt="2024-06-21T15:00:00.613" v="19" actId="164"/>
          <ac:picMkLst>
            <pc:docMk/>
            <pc:sldMk cId="1778856717" sldId="410"/>
            <ac:picMk id="34" creationId="{D242BE76-1A0F-59A8-64C0-F1CAC6139B01}"/>
          </ac:picMkLst>
        </pc:picChg>
        <pc:picChg chg="mod">
          <ac:chgData name="mariam ashraf" userId="3a2a69a0376c931b" providerId="LiveId" clId="{CFF14C69-E719-4021-904B-CCF7B8EA96D9}" dt="2024-06-21T15:00:00.613" v="19" actId="164"/>
          <ac:picMkLst>
            <pc:docMk/>
            <pc:sldMk cId="1778856717" sldId="410"/>
            <ac:picMk id="35" creationId="{342A4CD9-B79E-9ED7-D488-A957338B6536}"/>
          </ac:picMkLst>
        </pc:picChg>
        <pc:picChg chg="mod">
          <ac:chgData name="mariam ashraf" userId="3a2a69a0376c931b" providerId="LiveId" clId="{CFF14C69-E719-4021-904B-CCF7B8EA96D9}" dt="2024-06-21T15:00:00.613" v="19" actId="164"/>
          <ac:picMkLst>
            <pc:docMk/>
            <pc:sldMk cId="1778856717" sldId="410"/>
            <ac:picMk id="36" creationId="{1FBDBC0C-A63A-E850-D5B2-CCDB41BBFAE0}"/>
          </ac:picMkLst>
        </pc:picChg>
        <pc:picChg chg="mod">
          <ac:chgData name="mariam ashraf" userId="3a2a69a0376c931b" providerId="LiveId" clId="{CFF14C69-E719-4021-904B-CCF7B8EA96D9}" dt="2024-06-21T15:00:00.613" v="19" actId="164"/>
          <ac:picMkLst>
            <pc:docMk/>
            <pc:sldMk cId="1778856717" sldId="410"/>
            <ac:picMk id="37" creationId="{FD854759-9209-C193-60C2-24C467FDCF60}"/>
          </ac:picMkLst>
        </pc:picChg>
        <pc:picChg chg="del">
          <ac:chgData name="mariam ashraf" userId="3a2a69a0376c931b" providerId="LiveId" clId="{CFF14C69-E719-4021-904B-CCF7B8EA96D9}" dt="2024-06-21T14:58:53.460" v="5" actId="478"/>
          <ac:picMkLst>
            <pc:docMk/>
            <pc:sldMk cId="1778856717" sldId="410"/>
            <ac:picMk id="38" creationId="{F1E6F865-CB1B-545D-648D-2BFD8233EC1F}"/>
          </ac:picMkLst>
        </pc:picChg>
        <pc:picChg chg="mod">
          <ac:chgData name="mariam ashraf" userId="3a2a69a0376c931b" providerId="LiveId" clId="{CFF14C69-E719-4021-904B-CCF7B8EA96D9}" dt="2024-06-21T15:00:00.613" v="19" actId="164"/>
          <ac:picMkLst>
            <pc:docMk/>
            <pc:sldMk cId="1778856717" sldId="410"/>
            <ac:picMk id="39" creationId="{C037EB2E-2C1D-27CA-8E8A-F301EE42D39E}"/>
          </ac:picMkLst>
        </pc:picChg>
        <pc:picChg chg="add del">
          <ac:chgData name="mariam ashraf" userId="3a2a69a0376c931b" providerId="LiveId" clId="{CFF14C69-E719-4021-904B-CCF7B8EA96D9}" dt="2024-06-21T15:01:33.166" v="24" actId="478"/>
          <ac:picMkLst>
            <pc:docMk/>
            <pc:sldMk cId="1778856717" sldId="410"/>
            <ac:picMk id="40" creationId="{033A4698-A93E-44B6-F31C-AD314D1FB721}"/>
          </ac:picMkLst>
        </pc:picChg>
        <pc:picChg chg="mod">
          <ac:chgData name="mariam ashraf" userId="3a2a69a0376c931b" providerId="LiveId" clId="{CFF14C69-E719-4021-904B-CCF7B8EA96D9}" dt="2024-06-21T15:00:00.613" v="19" actId="164"/>
          <ac:picMkLst>
            <pc:docMk/>
            <pc:sldMk cId="1778856717" sldId="410"/>
            <ac:picMk id="41" creationId="{345D6B6D-A984-F926-BE1F-0097D395EB41}"/>
          </ac:picMkLst>
        </pc:picChg>
        <pc:picChg chg="mod">
          <ac:chgData name="mariam ashraf" userId="3a2a69a0376c931b" providerId="LiveId" clId="{CFF14C69-E719-4021-904B-CCF7B8EA96D9}" dt="2024-06-21T15:00:00.613" v="19" actId="164"/>
          <ac:picMkLst>
            <pc:docMk/>
            <pc:sldMk cId="1778856717" sldId="410"/>
            <ac:picMk id="42" creationId="{6EEC2D9F-4429-5F47-EF6E-C280EA7762B8}"/>
          </ac:picMkLst>
        </pc:picChg>
        <pc:picChg chg="mod">
          <ac:chgData name="mariam ashraf" userId="3a2a69a0376c931b" providerId="LiveId" clId="{CFF14C69-E719-4021-904B-CCF7B8EA96D9}" dt="2024-06-21T15:00:00.613" v="19" actId="164"/>
          <ac:picMkLst>
            <pc:docMk/>
            <pc:sldMk cId="1778856717" sldId="410"/>
            <ac:picMk id="44" creationId="{BFFFCB29-3EA5-F2F7-425A-7ECC5A8C7F66}"/>
          </ac:picMkLst>
        </pc:picChg>
        <pc:picChg chg="add del">
          <ac:chgData name="mariam ashraf" userId="3a2a69a0376c931b" providerId="LiveId" clId="{CFF14C69-E719-4021-904B-CCF7B8EA96D9}" dt="2024-06-21T15:01:31.332" v="22" actId="478"/>
          <ac:picMkLst>
            <pc:docMk/>
            <pc:sldMk cId="1778856717" sldId="410"/>
            <ac:picMk id="45" creationId="{0CF6BC24-3A23-362F-A25A-AD5715F7367B}"/>
          </ac:picMkLst>
        </pc:picChg>
      </pc:sldChg>
      <pc:sldChg chg="add del">
        <pc:chgData name="mariam ashraf" userId="3a2a69a0376c931b" providerId="LiveId" clId="{CFF14C69-E719-4021-904B-CCF7B8EA96D9}" dt="2024-06-28T02:00:06.831" v="1674" actId="47"/>
        <pc:sldMkLst>
          <pc:docMk/>
          <pc:sldMk cId="3350567485" sldId="411"/>
        </pc:sldMkLst>
      </pc:sldChg>
      <pc:sldChg chg="add del">
        <pc:chgData name="mariam ashraf" userId="3a2a69a0376c931b" providerId="LiveId" clId="{CFF14C69-E719-4021-904B-CCF7B8EA96D9}" dt="2024-06-28T00:06:11.236" v="248" actId="2696"/>
        <pc:sldMkLst>
          <pc:docMk/>
          <pc:sldMk cId="768304437" sldId="412"/>
        </pc:sldMkLst>
      </pc:sldChg>
      <pc:sldChg chg="addSp delSp modSp add del mod ord delAnim modAnim">
        <pc:chgData name="mariam ashraf" userId="3a2a69a0376c931b" providerId="LiveId" clId="{CFF14C69-E719-4021-904B-CCF7B8EA96D9}" dt="2024-06-28T21:38:14.958" v="4968" actId="47"/>
        <pc:sldMkLst>
          <pc:docMk/>
          <pc:sldMk cId="1250669456" sldId="413"/>
        </pc:sldMkLst>
        <pc:spChg chg="add mod">
          <ac:chgData name="mariam ashraf" userId="3a2a69a0376c931b" providerId="LiveId" clId="{CFF14C69-E719-4021-904B-CCF7B8EA96D9}" dt="2024-06-28T01:31:33.170" v="1097" actId="1076"/>
          <ac:spMkLst>
            <pc:docMk/>
            <pc:sldMk cId="1250669456" sldId="413"/>
            <ac:spMk id="2" creationId="{B4773696-E3DD-9060-15BD-E481CF19F12D}"/>
          </ac:spMkLst>
        </pc:spChg>
        <pc:spChg chg="add mod">
          <ac:chgData name="mariam ashraf" userId="3a2a69a0376c931b" providerId="LiveId" clId="{CFF14C69-E719-4021-904B-CCF7B8EA96D9}" dt="2024-06-28T01:31:55.166" v="1111" actId="1076"/>
          <ac:spMkLst>
            <pc:docMk/>
            <pc:sldMk cId="1250669456" sldId="413"/>
            <ac:spMk id="3" creationId="{EB72B23A-744B-426D-F99E-A7943152D028}"/>
          </ac:spMkLst>
        </pc:spChg>
        <pc:spChg chg="add mod">
          <ac:chgData name="mariam ashraf" userId="3a2a69a0376c931b" providerId="LiveId" clId="{CFF14C69-E719-4021-904B-CCF7B8EA96D9}" dt="2024-06-28T01:41:13.836" v="1424" actId="1076"/>
          <ac:spMkLst>
            <pc:docMk/>
            <pc:sldMk cId="1250669456" sldId="413"/>
            <ac:spMk id="4" creationId="{45031542-7202-8A14-1375-65FE086D6F08}"/>
          </ac:spMkLst>
        </pc:spChg>
        <pc:spChg chg="add mod">
          <ac:chgData name="mariam ashraf" userId="3a2a69a0376c931b" providerId="LiveId" clId="{CFF14C69-E719-4021-904B-CCF7B8EA96D9}" dt="2024-06-28T01:38:29.166" v="1192" actId="122"/>
          <ac:spMkLst>
            <pc:docMk/>
            <pc:sldMk cId="1250669456" sldId="413"/>
            <ac:spMk id="5" creationId="{6AE66D27-0B9D-7BD2-C30C-A45E70F32A82}"/>
          </ac:spMkLst>
        </pc:spChg>
        <pc:spChg chg="add del mod">
          <ac:chgData name="mariam ashraf" userId="3a2a69a0376c931b" providerId="LiveId" clId="{CFF14C69-E719-4021-904B-CCF7B8EA96D9}" dt="2024-06-28T01:34:23.276" v="1124" actId="478"/>
          <ac:spMkLst>
            <pc:docMk/>
            <pc:sldMk cId="1250669456" sldId="413"/>
            <ac:spMk id="6" creationId="{DFC0B01B-3F2B-CFC5-D87E-148A6CB24D62}"/>
          </ac:spMkLst>
        </pc:spChg>
        <pc:spChg chg="add del mod">
          <ac:chgData name="mariam ashraf" userId="3a2a69a0376c931b" providerId="LiveId" clId="{CFF14C69-E719-4021-904B-CCF7B8EA96D9}" dt="2024-06-28T01:41:05.774" v="1422" actId="478"/>
          <ac:spMkLst>
            <pc:docMk/>
            <pc:sldMk cId="1250669456" sldId="413"/>
            <ac:spMk id="7" creationId="{54123539-6A87-6E98-0FDB-1F935D0DF73F}"/>
          </ac:spMkLst>
        </pc:spChg>
        <pc:spChg chg="add mod">
          <ac:chgData name="mariam ashraf" userId="3a2a69a0376c931b" providerId="LiveId" clId="{CFF14C69-E719-4021-904B-CCF7B8EA96D9}" dt="2024-06-28T01:55:40.023" v="1673" actId="20577"/>
          <ac:spMkLst>
            <pc:docMk/>
            <pc:sldMk cId="1250669456" sldId="413"/>
            <ac:spMk id="8" creationId="{D82CD290-2291-EDFE-527A-D74B495164B5}"/>
          </ac:spMkLst>
        </pc:spChg>
        <pc:spChg chg="add mod">
          <ac:chgData name="mariam ashraf" userId="3a2a69a0376c931b" providerId="LiveId" clId="{CFF14C69-E719-4021-904B-CCF7B8EA96D9}" dt="2024-06-28T01:46:42.057" v="1628" actId="1076"/>
          <ac:spMkLst>
            <pc:docMk/>
            <pc:sldMk cId="1250669456" sldId="413"/>
            <ac:spMk id="9" creationId="{A85AF590-AE9F-CEFA-5C81-201CD7D10E9A}"/>
          </ac:spMkLst>
        </pc:spChg>
        <pc:spChg chg="add mod">
          <ac:chgData name="mariam ashraf" userId="3a2a69a0376c931b" providerId="LiveId" clId="{CFF14C69-E719-4021-904B-CCF7B8EA96D9}" dt="2024-06-28T01:38:17.438" v="1188" actId="14100"/>
          <ac:spMkLst>
            <pc:docMk/>
            <pc:sldMk cId="1250669456" sldId="413"/>
            <ac:spMk id="10" creationId="{BC1984C9-C440-9E0E-14CE-98CB5C8D2A7B}"/>
          </ac:spMkLst>
        </pc:spChg>
        <pc:spChg chg="add mod">
          <ac:chgData name="mariam ashraf" userId="3a2a69a0376c931b" providerId="LiveId" clId="{CFF14C69-E719-4021-904B-CCF7B8EA96D9}" dt="2024-06-28T01:46:05.564" v="1584" actId="1036"/>
          <ac:spMkLst>
            <pc:docMk/>
            <pc:sldMk cId="1250669456" sldId="413"/>
            <ac:spMk id="11" creationId="{F655F0DC-D9A3-83C4-5486-B090F6990455}"/>
          </ac:spMkLst>
        </pc:spChg>
        <pc:spChg chg="add mod">
          <ac:chgData name="mariam ashraf" userId="3a2a69a0376c931b" providerId="LiveId" clId="{CFF14C69-E719-4021-904B-CCF7B8EA96D9}" dt="2024-06-28T01:46:05.564" v="1584" actId="1036"/>
          <ac:spMkLst>
            <pc:docMk/>
            <pc:sldMk cId="1250669456" sldId="413"/>
            <ac:spMk id="12" creationId="{19141654-51D8-54DC-371C-F6BE49D8F6BB}"/>
          </ac:spMkLst>
        </pc:spChg>
        <pc:spChg chg="add mod">
          <ac:chgData name="mariam ashraf" userId="3a2a69a0376c931b" providerId="LiveId" clId="{CFF14C69-E719-4021-904B-CCF7B8EA96D9}" dt="2024-06-28T01:46:05.564" v="1584" actId="1036"/>
          <ac:spMkLst>
            <pc:docMk/>
            <pc:sldMk cId="1250669456" sldId="413"/>
            <ac:spMk id="13" creationId="{310114A9-37C7-6788-056E-8DB52B092C34}"/>
          </ac:spMkLst>
        </pc:spChg>
        <pc:spChg chg="add mod">
          <ac:chgData name="mariam ashraf" userId="3a2a69a0376c931b" providerId="LiveId" clId="{CFF14C69-E719-4021-904B-CCF7B8EA96D9}" dt="2024-06-28T01:46:36.878" v="1627" actId="1076"/>
          <ac:spMkLst>
            <pc:docMk/>
            <pc:sldMk cId="1250669456" sldId="413"/>
            <ac:spMk id="14" creationId="{01499E50-1F74-28B3-A726-CB547E53E451}"/>
          </ac:spMkLst>
        </pc:spChg>
        <pc:spChg chg="add mod">
          <ac:chgData name="mariam ashraf" userId="3a2a69a0376c931b" providerId="LiveId" clId="{CFF14C69-E719-4021-904B-CCF7B8EA96D9}" dt="2024-06-28T01:46:29.858" v="1626" actId="1036"/>
          <ac:spMkLst>
            <pc:docMk/>
            <pc:sldMk cId="1250669456" sldId="413"/>
            <ac:spMk id="15" creationId="{50CE22AE-EDA8-5FD0-B5BF-E63FA92FD4FD}"/>
          </ac:spMkLst>
        </pc:spChg>
        <pc:spChg chg="add mod">
          <ac:chgData name="mariam ashraf" userId="3a2a69a0376c931b" providerId="LiveId" clId="{CFF14C69-E719-4021-904B-CCF7B8EA96D9}" dt="2024-06-28T01:46:05.564" v="1584" actId="1036"/>
          <ac:spMkLst>
            <pc:docMk/>
            <pc:sldMk cId="1250669456" sldId="413"/>
            <ac:spMk id="16" creationId="{414C3200-7A23-FB3A-FDE1-0126DF70C3C8}"/>
          </ac:spMkLst>
        </pc:spChg>
        <pc:spChg chg="add mod">
          <ac:chgData name="mariam ashraf" userId="3a2a69a0376c931b" providerId="LiveId" clId="{CFF14C69-E719-4021-904B-CCF7B8EA96D9}" dt="2024-06-28T01:46:05.564" v="1584" actId="1036"/>
          <ac:spMkLst>
            <pc:docMk/>
            <pc:sldMk cId="1250669456" sldId="413"/>
            <ac:spMk id="17" creationId="{46425984-7272-98D2-081E-AD3B46DD726E}"/>
          </ac:spMkLst>
        </pc:spChg>
        <pc:spChg chg="add mod">
          <ac:chgData name="mariam ashraf" userId="3a2a69a0376c931b" providerId="LiveId" clId="{CFF14C69-E719-4021-904B-CCF7B8EA96D9}" dt="2024-06-28T01:44:57.918" v="1574" actId="1076"/>
          <ac:spMkLst>
            <pc:docMk/>
            <pc:sldMk cId="1250669456" sldId="413"/>
            <ac:spMk id="18" creationId="{F9690545-AB8D-0FF4-FA7D-18267333433E}"/>
          </ac:spMkLst>
        </pc:spChg>
        <pc:spChg chg="add mod">
          <ac:chgData name="mariam ashraf" userId="3a2a69a0376c931b" providerId="LiveId" clId="{CFF14C69-E719-4021-904B-CCF7B8EA96D9}" dt="2024-06-28T11:47:38.519" v="2487" actId="1038"/>
          <ac:spMkLst>
            <pc:docMk/>
            <pc:sldMk cId="1250669456" sldId="413"/>
            <ac:spMk id="19" creationId="{9EE2D460-C775-22BB-B288-82ACCB94CC83}"/>
          </ac:spMkLst>
        </pc:spChg>
        <pc:spChg chg="mod">
          <ac:chgData name="mariam ashraf" userId="3a2a69a0376c931b" providerId="LiveId" clId="{CFF14C69-E719-4021-904B-CCF7B8EA96D9}" dt="2024-06-28T01:44:10.821" v="1570" actId="1035"/>
          <ac:spMkLst>
            <pc:docMk/>
            <pc:sldMk cId="1250669456" sldId="413"/>
            <ac:spMk id="64" creationId="{5C8B0AE2-9325-31F5-EC0B-E6B0D1D33F0D}"/>
          </ac:spMkLst>
        </pc:spChg>
        <pc:spChg chg="del">
          <ac:chgData name="mariam ashraf" userId="3a2a69a0376c931b" providerId="LiveId" clId="{CFF14C69-E719-4021-904B-CCF7B8EA96D9}" dt="2024-06-28T01:30:31.591" v="1070" actId="478"/>
          <ac:spMkLst>
            <pc:docMk/>
            <pc:sldMk cId="1250669456" sldId="413"/>
            <ac:spMk id="69" creationId="{1F47E3B2-31AC-DAC0-555C-E9672773F80F}"/>
          </ac:spMkLst>
        </pc:spChg>
        <pc:spChg chg="del">
          <ac:chgData name="mariam ashraf" userId="3a2a69a0376c931b" providerId="LiveId" clId="{CFF14C69-E719-4021-904B-CCF7B8EA96D9}" dt="2024-06-28T01:32:10.086" v="1116" actId="478"/>
          <ac:spMkLst>
            <pc:docMk/>
            <pc:sldMk cId="1250669456" sldId="413"/>
            <ac:spMk id="70" creationId="{B8BA9C72-96DC-0E02-2B4D-FEBC0A5E9C8D}"/>
          </ac:spMkLst>
        </pc:spChg>
        <pc:spChg chg="del">
          <ac:chgData name="mariam ashraf" userId="3a2a69a0376c931b" providerId="LiveId" clId="{CFF14C69-E719-4021-904B-CCF7B8EA96D9}" dt="2024-06-28T01:30:34.612" v="1071" actId="478"/>
          <ac:spMkLst>
            <pc:docMk/>
            <pc:sldMk cId="1250669456" sldId="413"/>
            <ac:spMk id="71" creationId="{28A99357-E986-3732-F251-A90592BE6BA6}"/>
          </ac:spMkLst>
        </pc:spChg>
        <pc:spChg chg="del">
          <ac:chgData name="mariam ashraf" userId="3a2a69a0376c931b" providerId="LiveId" clId="{CFF14C69-E719-4021-904B-CCF7B8EA96D9}" dt="2024-06-28T01:30:31.591" v="1070" actId="478"/>
          <ac:spMkLst>
            <pc:docMk/>
            <pc:sldMk cId="1250669456" sldId="413"/>
            <ac:spMk id="72" creationId="{7F6CCC7E-35AC-D6D8-801B-A12922903D16}"/>
          </ac:spMkLst>
        </pc:spChg>
        <pc:spChg chg="add del mod">
          <ac:chgData name="mariam ashraf" userId="3a2a69a0376c931b" providerId="LiveId" clId="{CFF14C69-E719-4021-904B-CCF7B8EA96D9}" dt="2024-06-28T01:32:10.086" v="1116" actId="478"/>
          <ac:spMkLst>
            <pc:docMk/>
            <pc:sldMk cId="1250669456" sldId="413"/>
            <ac:spMk id="73" creationId="{9D6B53B2-F8AF-D202-E1C2-0C720F43D9B1}"/>
          </ac:spMkLst>
        </pc:spChg>
        <pc:spChg chg="del">
          <ac:chgData name="mariam ashraf" userId="3a2a69a0376c931b" providerId="LiveId" clId="{CFF14C69-E719-4021-904B-CCF7B8EA96D9}" dt="2024-06-28T01:30:31.591" v="1070" actId="478"/>
          <ac:spMkLst>
            <pc:docMk/>
            <pc:sldMk cId="1250669456" sldId="413"/>
            <ac:spMk id="74" creationId="{94F530ED-85BE-576C-172C-9DA7E9AF2112}"/>
          </ac:spMkLst>
        </pc:spChg>
        <pc:spChg chg="del mod">
          <ac:chgData name="mariam ashraf" userId="3a2a69a0376c931b" providerId="LiveId" clId="{CFF14C69-E719-4021-904B-CCF7B8EA96D9}" dt="2024-06-28T01:32:10.086" v="1116" actId="478"/>
          <ac:spMkLst>
            <pc:docMk/>
            <pc:sldMk cId="1250669456" sldId="413"/>
            <ac:spMk id="75" creationId="{C54981ED-B396-7FA4-93F6-64720EC8ACFE}"/>
          </ac:spMkLst>
        </pc:spChg>
        <pc:spChg chg="del">
          <ac:chgData name="mariam ashraf" userId="3a2a69a0376c931b" providerId="LiveId" clId="{CFF14C69-E719-4021-904B-CCF7B8EA96D9}" dt="2024-06-28T01:30:31.591" v="1070" actId="478"/>
          <ac:spMkLst>
            <pc:docMk/>
            <pc:sldMk cId="1250669456" sldId="413"/>
            <ac:spMk id="76" creationId="{9A18F1DB-38D3-7027-0512-A68C92FEB292}"/>
          </ac:spMkLst>
        </pc:spChg>
        <pc:spChg chg="del">
          <ac:chgData name="mariam ashraf" userId="3a2a69a0376c931b" providerId="LiveId" clId="{CFF14C69-E719-4021-904B-CCF7B8EA96D9}" dt="2024-06-28T01:30:31.591" v="1070" actId="478"/>
          <ac:spMkLst>
            <pc:docMk/>
            <pc:sldMk cId="1250669456" sldId="413"/>
            <ac:spMk id="77" creationId="{AD0C1626-6C0B-65A8-0836-685A8EC94C15}"/>
          </ac:spMkLst>
        </pc:spChg>
        <pc:spChg chg="del">
          <ac:chgData name="mariam ashraf" userId="3a2a69a0376c931b" providerId="LiveId" clId="{CFF14C69-E719-4021-904B-CCF7B8EA96D9}" dt="2024-06-28T01:30:31.591" v="1070" actId="478"/>
          <ac:spMkLst>
            <pc:docMk/>
            <pc:sldMk cId="1250669456" sldId="413"/>
            <ac:spMk id="78" creationId="{148EBDE5-A529-A303-39A4-66E114763985}"/>
          </ac:spMkLst>
        </pc:spChg>
        <pc:spChg chg="del">
          <ac:chgData name="mariam ashraf" userId="3a2a69a0376c931b" providerId="LiveId" clId="{CFF14C69-E719-4021-904B-CCF7B8EA96D9}" dt="2024-06-28T01:32:10.086" v="1116" actId="478"/>
          <ac:spMkLst>
            <pc:docMk/>
            <pc:sldMk cId="1250669456" sldId="413"/>
            <ac:spMk id="79" creationId="{345D4465-B948-CC8E-9DC8-19FC589587DF}"/>
          </ac:spMkLst>
        </pc:spChg>
        <pc:spChg chg="del">
          <ac:chgData name="mariam ashraf" userId="3a2a69a0376c931b" providerId="LiveId" clId="{CFF14C69-E719-4021-904B-CCF7B8EA96D9}" dt="2024-06-28T01:30:31.591" v="1070" actId="478"/>
          <ac:spMkLst>
            <pc:docMk/>
            <pc:sldMk cId="1250669456" sldId="413"/>
            <ac:spMk id="80" creationId="{C4B2BF2A-2B03-3194-4E16-7FE3841C007D}"/>
          </ac:spMkLst>
        </pc:spChg>
        <pc:spChg chg="del">
          <ac:chgData name="mariam ashraf" userId="3a2a69a0376c931b" providerId="LiveId" clId="{CFF14C69-E719-4021-904B-CCF7B8EA96D9}" dt="2024-06-28T01:30:31.591" v="1070" actId="478"/>
          <ac:spMkLst>
            <pc:docMk/>
            <pc:sldMk cId="1250669456" sldId="413"/>
            <ac:spMk id="175" creationId="{4953D87A-C554-38DC-AD6A-45050D627A75}"/>
          </ac:spMkLst>
        </pc:spChg>
        <pc:spChg chg="del">
          <ac:chgData name="mariam ashraf" userId="3a2a69a0376c931b" providerId="LiveId" clId="{CFF14C69-E719-4021-904B-CCF7B8EA96D9}" dt="2024-06-28T01:30:31.591" v="1070" actId="478"/>
          <ac:spMkLst>
            <pc:docMk/>
            <pc:sldMk cId="1250669456" sldId="413"/>
            <ac:spMk id="176" creationId="{781B8032-3584-063E-5CC9-44F7C6BACFE2}"/>
          </ac:spMkLst>
        </pc:spChg>
        <pc:spChg chg="del">
          <ac:chgData name="mariam ashraf" userId="3a2a69a0376c931b" providerId="LiveId" clId="{CFF14C69-E719-4021-904B-CCF7B8EA96D9}" dt="2024-06-28T01:30:31.591" v="1070" actId="478"/>
          <ac:spMkLst>
            <pc:docMk/>
            <pc:sldMk cId="1250669456" sldId="413"/>
            <ac:spMk id="177" creationId="{F30E1DCB-BB3A-6E17-32DB-C9A4A4D6D7F6}"/>
          </ac:spMkLst>
        </pc:spChg>
        <pc:spChg chg="del">
          <ac:chgData name="mariam ashraf" userId="3a2a69a0376c931b" providerId="LiveId" clId="{CFF14C69-E719-4021-904B-CCF7B8EA96D9}" dt="2024-06-28T01:30:31.591" v="1070" actId="478"/>
          <ac:spMkLst>
            <pc:docMk/>
            <pc:sldMk cId="1250669456" sldId="413"/>
            <ac:spMk id="178" creationId="{00B0C68D-9BB0-473E-BAF5-3D1F8628801E}"/>
          </ac:spMkLst>
        </pc:spChg>
        <pc:grpChg chg="del">
          <ac:chgData name="mariam ashraf" userId="3a2a69a0376c931b" providerId="LiveId" clId="{CFF14C69-E719-4021-904B-CCF7B8EA96D9}" dt="2024-06-28T01:32:10.086" v="1116" actId="478"/>
          <ac:grpSpMkLst>
            <pc:docMk/>
            <pc:sldMk cId="1250669456" sldId="413"/>
            <ac:grpSpMk id="99" creationId="{970E98D8-E3B9-7C2C-C58B-D2647F93A66E}"/>
          </ac:grpSpMkLst>
        </pc:grpChg>
        <pc:grpChg chg="del">
          <ac:chgData name="mariam ashraf" userId="3a2a69a0376c931b" providerId="LiveId" clId="{CFF14C69-E719-4021-904B-CCF7B8EA96D9}" dt="2024-06-28T01:30:31.591" v="1070" actId="478"/>
          <ac:grpSpMkLst>
            <pc:docMk/>
            <pc:sldMk cId="1250669456" sldId="413"/>
            <ac:grpSpMk id="104" creationId="{D126F276-5787-9529-B614-30CBAF1846A7}"/>
          </ac:grpSpMkLst>
        </pc:grpChg>
        <pc:grpChg chg="del">
          <ac:chgData name="mariam ashraf" userId="3a2a69a0376c931b" providerId="LiveId" clId="{CFF14C69-E719-4021-904B-CCF7B8EA96D9}" dt="2024-06-28T01:30:31.591" v="1070" actId="478"/>
          <ac:grpSpMkLst>
            <pc:docMk/>
            <pc:sldMk cId="1250669456" sldId="413"/>
            <ac:grpSpMk id="138" creationId="{88BF0BD0-A9EB-0D62-FA1E-1C02473844D6}"/>
          </ac:grpSpMkLst>
        </pc:grpChg>
        <pc:grpChg chg="del">
          <ac:chgData name="mariam ashraf" userId="3a2a69a0376c931b" providerId="LiveId" clId="{CFF14C69-E719-4021-904B-CCF7B8EA96D9}" dt="2024-06-28T01:30:31.591" v="1070" actId="478"/>
          <ac:grpSpMkLst>
            <pc:docMk/>
            <pc:sldMk cId="1250669456" sldId="413"/>
            <ac:grpSpMk id="161" creationId="{1AF12D00-6D3D-FC14-DE6D-DA0EBE96C39A}"/>
          </ac:grpSpMkLst>
        </pc:grpChg>
        <pc:grpChg chg="del">
          <ac:chgData name="mariam ashraf" userId="3a2a69a0376c931b" providerId="LiveId" clId="{CFF14C69-E719-4021-904B-CCF7B8EA96D9}" dt="2024-06-28T01:30:31.591" v="1070" actId="478"/>
          <ac:grpSpMkLst>
            <pc:docMk/>
            <pc:sldMk cId="1250669456" sldId="413"/>
            <ac:grpSpMk id="164" creationId="{CE068A98-7853-A9F5-B440-458AE9745C7E}"/>
          </ac:grpSpMkLst>
        </pc:grpChg>
        <pc:grpChg chg="del">
          <ac:chgData name="mariam ashraf" userId="3a2a69a0376c931b" providerId="LiveId" clId="{CFF14C69-E719-4021-904B-CCF7B8EA96D9}" dt="2024-06-28T01:32:10.086" v="1116" actId="478"/>
          <ac:grpSpMkLst>
            <pc:docMk/>
            <pc:sldMk cId="1250669456" sldId="413"/>
            <ac:grpSpMk id="170" creationId="{EFF766E3-C7D4-470E-4D71-B843BF09B056}"/>
          </ac:grpSpMkLst>
        </pc:grpChg>
        <pc:grpChg chg="del">
          <ac:chgData name="mariam ashraf" userId="3a2a69a0376c931b" providerId="LiveId" clId="{CFF14C69-E719-4021-904B-CCF7B8EA96D9}" dt="2024-06-28T01:30:31.591" v="1070" actId="478"/>
          <ac:grpSpMkLst>
            <pc:docMk/>
            <pc:sldMk cId="1250669456" sldId="413"/>
            <ac:grpSpMk id="179" creationId="{3529BD40-E7A5-511E-8B40-089C9FB66B54}"/>
          </ac:grpSpMkLst>
        </pc:grpChg>
        <pc:grpChg chg="del">
          <ac:chgData name="mariam ashraf" userId="3a2a69a0376c931b" providerId="LiveId" clId="{CFF14C69-E719-4021-904B-CCF7B8EA96D9}" dt="2024-06-28T01:30:31.591" v="1070" actId="478"/>
          <ac:grpSpMkLst>
            <pc:docMk/>
            <pc:sldMk cId="1250669456" sldId="413"/>
            <ac:grpSpMk id="187" creationId="{262EAB63-8DE3-658F-C174-3C02B92026F5}"/>
          </ac:grpSpMkLst>
        </pc:grpChg>
      </pc:sldChg>
      <pc:sldChg chg="add del">
        <pc:chgData name="mariam ashraf" userId="3a2a69a0376c931b" providerId="LiveId" clId="{CFF14C69-E719-4021-904B-CCF7B8EA96D9}" dt="2024-06-28T11:49:02.866" v="2490" actId="47"/>
        <pc:sldMkLst>
          <pc:docMk/>
          <pc:sldMk cId="467422199" sldId="414"/>
        </pc:sldMkLst>
      </pc:sldChg>
      <pc:sldChg chg="add del ord">
        <pc:chgData name="mariam ashraf" userId="3a2a69a0376c931b" providerId="LiveId" clId="{CFF14C69-E719-4021-904B-CCF7B8EA96D9}" dt="2024-06-28T00:14:04.339" v="359" actId="2890"/>
        <pc:sldMkLst>
          <pc:docMk/>
          <pc:sldMk cId="3072075954" sldId="415"/>
        </pc:sldMkLst>
      </pc:sldChg>
      <pc:sldChg chg="modSp add ord">
        <pc:chgData name="mariam ashraf" userId="3a2a69a0376c931b" providerId="LiveId" clId="{CFF14C69-E719-4021-904B-CCF7B8EA96D9}" dt="2024-06-28T00:14:27.862" v="366" actId="14826"/>
        <pc:sldMkLst>
          <pc:docMk/>
          <pc:sldMk cId="3162943372" sldId="415"/>
        </pc:sldMkLst>
        <pc:picChg chg="mod">
          <ac:chgData name="mariam ashraf" userId="3a2a69a0376c931b" providerId="LiveId" clId="{CFF14C69-E719-4021-904B-CCF7B8EA96D9}" dt="2024-06-28T00:14:27.862" v="366" actId="14826"/>
          <ac:picMkLst>
            <pc:docMk/>
            <pc:sldMk cId="3162943372" sldId="415"/>
            <ac:picMk id="3" creationId="{EAE69E07-798B-50D0-2620-874355F8CD55}"/>
          </ac:picMkLst>
        </pc:picChg>
      </pc:sldChg>
      <pc:sldChg chg="addSp delSp modSp add del mod">
        <pc:chgData name="mariam ashraf" userId="3a2a69a0376c931b" providerId="LiveId" clId="{CFF14C69-E719-4021-904B-CCF7B8EA96D9}" dt="2024-06-28T00:25:51.515" v="566" actId="47"/>
        <pc:sldMkLst>
          <pc:docMk/>
          <pc:sldMk cId="3500836595" sldId="416"/>
        </pc:sldMkLst>
        <pc:picChg chg="add mod">
          <ac:chgData name="mariam ashraf" userId="3a2a69a0376c931b" providerId="LiveId" clId="{CFF14C69-E719-4021-904B-CCF7B8EA96D9}" dt="2024-06-28T00:22:43.301" v="471" actId="1076"/>
          <ac:picMkLst>
            <pc:docMk/>
            <pc:sldMk cId="3500836595" sldId="416"/>
            <ac:picMk id="3" creationId="{DBFB0D0E-7381-AFBF-6E67-850FE600BF2C}"/>
          </ac:picMkLst>
        </pc:picChg>
        <pc:picChg chg="del">
          <ac:chgData name="mariam ashraf" userId="3a2a69a0376c931b" providerId="LiveId" clId="{CFF14C69-E719-4021-904B-CCF7B8EA96D9}" dt="2024-06-28T00:22:35.538" v="467" actId="478"/>
          <ac:picMkLst>
            <pc:docMk/>
            <pc:sldMk cId="3500836595" sldId="416"/>
            <ac:picMk id="5" creationId="{DBC2274B-52CB-8B1C-5211-F850A96BE57C}"/>
          </ac:picMkLst>
        </pc:picChg>
      </pc:sldChg>
      <pc:sldChg chg="addSp delSp modSp add del mod">
        <pc:chgData name="mariam ashraf" userId="3a2a69a0376c931b" providerId="LiveId" clId="{CFF14C69-E719-4021-904B-CCF7B8EA96D9}" dt="2024-06-28T21:29:17.991" v="4959" actId="2696"/>
        <pc:sldMkLst>
          <pc:docMk/>
          <pc:sldMk cId="68963723" sldId="417"/>
        </pc:sldMkLst>
        <pc:spChg chg="add mod">
          <ac:chgData name="mariam ashraf" userId="3a2a69a0376c931b" providerId="LiveId" clId="{CFF14C69-E719-4021-904B-CCF7B8EA96D9}" dt="2024-06-28T00:24:37.578" v="504" actId="1076"/>
          <ac:spMkLst>
            <pc:docMk/>
            <pc:sldMk cId="68963723" sldId="417"/>
            <ac:spMk id="5" creationId="{EAE96601-8996-5FC6-04BF-F7DE0C61C3C9}"/>
          </ac:spMkLst>
        </pc:spChg>
        <pc:spChg chg="add del mod">
          <ac:chgData name="mariam ashraf" userId="3a2a69a0376c931b" providerId="LiveId" clId="{CFF14C69-E719-4021-904B-CCF7B8EA96D9}" dt="2024-06-28T00:25:14.697" v="540" actId="1037"/>
          <ac:spMkLst>
            <pc:docMk/>
            <pc:sldMk cId="68963723" sldId="417"/>
            <ac:spMk id="6" creationId="{68F48AAD-17F7-0CBF-1E7B-0DDBF5BD6E7E}"/>
          </ac:spMkLst>
        </pc:spChg>
        <pc:spChg chg="add mod">
          <ac:chgData name="mariam ashraf" userId="3a2a69a0376c931b" providerId="LiveId" clId="{CFF14C69-E719-4021-904B-CCF7B8EA96D9}" dt="2024-06-28T00:25:21.625" v="542" actId="14100"/>
          <ac:spMkLst>
            <pc:docMk/>
            <pc:sldMk cId="68963723" sldId="417"/>
            <ac:spMk id="7" creationId="{8332632F-E23E-0B49-F148-3B725129DB1E}"/>
          </ac:spMkLst>
        </pc:spChg>
        <pc:spChg chg="del mod">
          <ac:chgData name="mariam ashraf" userId="3a2a69a0376c931b" providerId="LiveId" clId="{CFF14C69-E719-4021-904B-CCF7B8EA96D9}" dt="2024-06-28T00:24:33.225" v="503" actId="478"/>
          <ac:spMkLst>
            <pc:docMk/>
            <pc:sldMk cId="68963723" sldId="417"/>
            <ac:spMk id="13" creationId="{75620E72-D834-00D6-74A6-725F3211FE67}"/>
          </ac:spMkLst>
        </pc:spChg>
        <pc:spChg chg="add del mod">
          <ac:chgData name="mariam ashraf" userId="3a2a69a0376c931b" providerId="LiveId" clId="{CFF14C69-E719-4021-904B-CCF7B8EA96D9}" dt="2024-06-28T00:24:30.059" v="501" actId="478"/>
          <ac:spMkLst>
            <pc:docMk/>
            <pc:sldMk cId="68963723" sldId="417"/>
            <ac:spMk id="21" creationId="{03E61946-1662-1E77-9B1B-129A18D01CF1}"/>
          </ac:spMkLst>
        </pc:spChg>
        <pc:spChg chg="add del mod">
          <ac:chgData name="mariam ashraf" userId="3a2a69a0376c931b" providerId="LiveId" clId="{CFF14C69-E719-4021-904B-CCF7B8EA96D9}" dt="2024-06-28T00:24:30.059" v="501" actId="478"/>
          <ac:spMkLst>
            <pc:docMk/>
            <pc:sldMk cId="68963723" sldId="417"/>
            <ac:spMk id="22" creationId="{0F848752-DFFA-86FC-0DBD-02FA7FF42BD1}"/>
          </ac:spMkLst>
        </pc:spChg>
        <pc:picChg chg="del mod">
          <ac:chgData name="mariam ashraf" userId="3a2a69a0376c931b" providerId="LiveId" clId="{CFF14C69-E719-4021-904B-CCF7B8EA96D9}" dt="2024-06-28T00:23:12.087" v="479" actId="478"/>
          <ac:picMkLst>
            <pc:docMk/>
            <pc:sldMk cId="68963723" sldId="417"/>
            <ac:picMk id="3" creationId="{DBFB0D0E-7381-AFBF-6E67-850FE600BF2C}"/>
          </ac:picMkLst>
        </pc:picChg>
        <pc:picChg chg="add mod">
          <ac:chgData name="mariam ashraf" userId="3a2a69a0376c931b" providerId="LiveId" clId="{CFF14C69-E719-4021-904B-CCF7B8EA96D9}" dt="2024-06-28T00:25:42.365" v="564" actId="1035"/>
          <ac:picMkLst>
            <pc:docMk/>
            <pc:sldMk cId="68963723" sldId="417"/>
            <ac:picMk id="4" creationId="{D96BB5DD-723C-5C43-271E-BE41641B4ECD}"/>
          </ac:picMkLst>
        </pc:picChg>
      </pc:sldChg>
      <pc:sldChg chg="addSp delSp modSp add mod">
        <pc:chgData name="mariam ashraf" userId="3a2a69a0376c931b" providerId="LiveId" clId="{CFF14C69-E719-4021-904B-CCF7B8EA96D9}" dt="2024-07-08T11:44:03.933" v="9507" actId="207"/>
        <pc:sldMkLst>
          <pc:docMk/>
          <pc:sldMk cId="3053614473" sldId="418"/>
        </pc:sldMkLst>
        <pc:spChg chg="mod">
          <ac:chgData name="mariam ashraf" userId="3a2a69a0376c931b" providerId="LiveId" clId="{CFF14C69-E719-4021-904B-CCF7B8EA96D9}" dt="2024-07-08T11:44:03.933" v="9507" actId="207"/>
          <ac:spMkLst>
            <pc:docMk/>
            <pc:sldMk cId="3053614473" sldId="418"/>
            <ac:spMk id="5" creationId="{EAE96601-8996-5FC6-04BF-F7DE0C61C3C9}"/>
          </ac:spMkLst>
        </pc:spChg>
        <pc:spChg chg="mod">
          <ac:chgData name="mariam ashraf" userId="3a2a69a0376c931b" providerId="LiveId" clId="{CFF14C69-E719-4021-904B-CCF7B8EA96D9}" dt="2024-07-01T11:56:09.401" v="5804" actId="1037"/>
          <ac:spMkLst>
            <pc:docMk/>
            <pc:sldMk cId="3053614473" sldId="418"/>
            <ac:spMk id="6" creationId="{68F48AAD-17F7-0CBF-1E7B-0DDBF5BD6E7E}"/>
          </ac:spMkLst>
        </pc:spChg>
        <pc:spChg chg="mod">
          <ac:chgData name="mariam ashraf" userId="3a2a69a0376c931b" providerId="LiveId" clId="{CFF14C69-E719-4021-904B-CCF7B8EA96D9}" dt="2024-06-28T20:33:14.477" v="4950" actId="1038"/>
          <ac:spMkLst>
            <pc:docMk/>
            <pc:sldMk cId="3053614473" sldId="418"/>
            <ac:spMk id="7" creationId="{8332632F-E23E-0B49-F148-3B725129DB1E}"/>
          </ac:spMkLst>
        </pc:spChg>
        <pc:spChg chg="add del mod topLvl">
          <ac:chgData name="mariam ashraf" userId="3a2a69a0376c931b" providerId="LiveId" clId="{CFF14C69-E719-4021-904B-CCF7B8EA96D9}" dt="2024-06-28T20:31:37.179" v="4926" actId="478"/>
          <ac:spMkLst>
            <pc:docMk/>
            <pc:sldMk cId="3053614473" sldId="418"/>
            <ac:spMk id="9" creationId="{A578A00D-E778-C5A4-4569-09F479C0EC24}"/>
          </ac:spMkLst>
        </pc:spChg>
        <pc:spChg chg="del mod">
          <ac:chgData name="mariam ashraf" userId="3a2a69a0376c931b" providerId="LiveId" clId="{CFF14C69-E719-4021-904B-CCF7B8EA96D9}" dt="2024-06-28T20:31:12.214" v="4921" actId="478"/>
          <ac:spMkLst>
            <pc:docMk/>
            <pc:sldMk cId="3053614473" sldId="418"/>
            <ac:spMk id="11" creationId="{4AB41527-11F9-6FDC-65DB-BB1BDEF42BE2}"/>
          </ac:spMkLst>
        </pc:spChg>
        <pc:spChg chg="del mod">
          <ac:chgData name="mariam ashraf" userId="3a2a69a0376c931b" providerId="LiveId" clId="{CFF14C69-E719-4021-904B-CCF7B8EA96D9}" dt="2024-06-28T20:31:17.128" v="4922" actId="478"/>
          <ac:spMkLst>
            <pc:docMk/>
            <pc:sldMk cId="3053614473" sldId="418"/>
            <ac:spMk id="12" creationId="{5966F539-5C4F-D01F-BB84-2407C7E5F997}"/>
          </ac:spMkLst>
        </pc:spChg>
        <pc:spChg chg="mod">
          <ac:chgData name="mariam ashraf" userId="3a2a69a0376c931b" providerId="LiveId" clId="{CFF14C69-E719-4021-904B-CCF7B8EA96D9}" dt="2024-06-28T20:31:34.009" v="4924" actId="165"/>
          <ac:spMkLst>
            <pc:docMk/>
            <pc:sldMk cId="3053614473" sldId="418"/>
            <ac:spMk id="13" creationId="{4B279279-871F-49AE-5347-49F1D5E5C6B8}"/>
          </ac:spMkLst>
        </pc:spChg>
        <pc:spChg chg="mod">
          <ac:chgData name="mariam ashraf" userId="3a2a69a0376c931b" providerId="LiveId" clId="{CFF14C69-E719-4021-904B-CCF7B8EA96D9}" dt="2024-06-28T20:31:34.009" v="4924" actId="165"/>
          <ac:spMkLst>
            <pc:docMk/>
            <pc:sldMk cId="3053614473" sldId="418"/>
            <ac:spMk id="14" creationId="{34212AC9-7AFC-2DAC-9961-8DC7F5A04F91}"/>
          </ac:spMkLst>
        </pc:spChg>
        <pc:spChg chg="del mod">
          <ac:chgData name="mariam ashraf" userId="3a2a69a0376c931b" providerId="LiveId" clId="{CFF14C69-E719-4021-904B-CCF7B8EA96D9}" dt="2024-06-28T20:31:22.860" v="4923" actId="478"/>
          <ac:spMkLst>
            <pc:docMk/>
            <pc:sldMk cId="3053614473" sldId="418"/>
            <ac:spMk id="15" creationId="{ECC17451-4BDF-C3E5-C9EB-7C422D4A3026}"/>
          </ac:spMkLst>
        </pc:spChg>
        <pc:spChg chg="mod">
          <ac:chgData name="mariam ashraf" userId="3a2a69a0376c931b" providerId="LiveId" clId="{CFF14C69-E719-4021-904B-CCF7B8EA96D9}" dt="2024-06-28T20:31:34.009" v="4924" actId="165"/>
          <ac:spMkLst>
            <pc:docMk/>
            <pc:sldMk cId="3053614473" sldId="418"/>
            <ac:spMk id="16" creationId="{56A4EAA7-BD9E-FBE2-6109-485D3B83CEE9}"/>
          </ac:spMkLst>
        </pc:spChg>
        <pc:spChg chg="mod">
          <ac:chgData name="mariam ashraf" userId="3a2a69a0376c931b" providerId="LiveId" clId="{CFF14C69-E719-4021-904B-CCF7B8EA96D9}" dt="2024-06-28T20:31:34.009" v="4924" actId="165"/>
          <ac:spMkLst>
            <pc:docMk/>
            <pc:sldMk cId="3053614473" sldId="418"/>
            <ac:spMk id="17" creationId="{71E33F70-8CD1-ED4D-D8F7-6051B3A04B0C}"/>
          </ac:spMkLst>
        </pc:spChg>
        <pc:spChg chg="mod">
          <ac:chgData name="mariam ashraf" userId="3a2a69a0376c931b" providerId="LiveId" clId="{CFF14C69-E719-4021-904B-CCF7B8EA96D9}" dt="2024-06-28T20:31:34.009" v="4924" actId="165"/>
          <ac:spMkLst>
            <pc:docMk/>
            <pc:sldMk cId="3053614473" sldId="418"/>
            <ac:spMk id="18" creationId="{C7196B1C-EEAB-D853-CA24-73A3EA0B3DD3}"/>
          </ac:spMkLst>
        </pc:spChg>
        <pc:spChg chg="mod">
          <ac:chgData name="mariam ashraf" userId="3a2a69a0376c931b" providerId="LiveId" clId="{CFF14C69-E719-4021-904B-CCF7B8EA96D9}" dt="2024-06-28T20:31:34.009" v="4924" actId="165"/>
          <ac:spMkLst>
            <pc:docMk/>
            <pc:sldMk cId="3053614473" sldId="418"/>
            <ac:spMk id="19" creationId="{AE7C3F0D-F370-BF22-F6AC-9E3DCC6F7609}"/>
          </ac:spMkLst>
        </pc:spChg>
        <pc:spChg chg="mod">
          <ac:chgData name="mariam ashraf" userId="3a2a69a0376c931b" providerId="LiveId" clId="{CFF14C69-E719-4021-904B-CCF7B8EA96D9}" dt="2024-06-28T20:31:34.009" v="4924" actId="165"/>
          <ac:spMkLst>
            <pc:docMk/>
            <pc:sldMk cId="3053614473" sldId="418"/>
            <ac:spMk id="20" creationId="{46CFF5EA-1526-5FD9-3219-572532958319}"/>
          </ac:spMkLst>
        </pc:spChg>
        <pc:spChg chg="add mod">
          <ac:chgData name="mariam ashraf" userId="3a2a69a0376c931b" providerId="LiveId" clId="{CFF14C69-E719-4021-904B-CCF7B8EA96D9}" dt="2024-06-28T20:32:42.578" v="4942" actId="1076"/>
          <ac:spMkLst>
            <pc:docMk/>
            <pc:sldMk cId="3053614473" sldId="418"/>
            <ac:spMk id="23" creationId="{BDBB2800-20DF-3B8A-1C30-354173C38EA9}"/>
          </ac:spMkLst>
        </pc:spChg>
        <pc:grpChg chg="add del mod">
          <ac:chgData name="mariam ashraf" userId="3a2a69a0376c931b" providerId="LiveId" clId="{CFF14C69-E719-4021-904B-CCF7B8EA96D9}" dt="2024-06-28T20:31:34.009" v="4924" actId="165"/>
          <ac:grpSpMkLst>
            <pc:docMk/>
            <pc:sldMk cId="3053614473" sldId="418"/>
            <ac:grpSpMk id="8" creationId="{A1CDAE05-060E-7160-726B-0C5E16C658A4}"/>
          </ac:grpSpMkLst>
        </pc:grpChg>
        <pc:grpChg chg="add del mod topLvl">
          <ac:chgData name="mariam ashraf" userId="3a2a69a0376c931b" providerId="LiveId" clId="{CFF14C69-E719-4021-904B-CCF7B8EA96D9}" dt="2024-06-28T20:31:39.958" v="4927" actId="478"/>
          <ac:grpSpMkLst>
            <pc:docMk/>
            <pc:sldMk cId="3053614473" sldId="418"/>
            <ac:grpSpMk id="10" creationId="{FE861430-42B3-FE0E-E2C3-1C5BFF4FC89B}"/>
          </ac:grpSpMkLst>
        </pc:grpChg>
        <pc:picChg chg="add del mod modCrop">
          <ac:chgData name="mariam ashraf" userId="3a2a69a0376c931b" providerId="LiveId" clId="{CFF14C69-E719-4021-904B-CCF7B8EA96D9}" dt="2024-07-08T10:24:16.921" v="9215" actId="478"/>
          <ac:picMkLst>
            <pc:docMk/>
            <pc:sldMk cId="3053614473" sldId="418"/>
            <ac:picMk id="3" creationId="{4161B83B-DD36-817E-1032-8A133AC5C3AE}"/>
          </ac:picMkLst>
        </pc:picChg>
        <pc:picChg chg="add del mod modCrop">
          <ac:chgData name="mariam ashraf" userId="3a2a69a0376c931b" providerId="LiveId" clId="{CFF14C69-E719-4021-904B-CCF7B8EA96D9}" dt="2024-06-28T20:30:37.524" v="4911" actId="478"/>
          <ac:picMkLst>
            <pc:docMk/>
            <pc:sldMk cId="3053614473" sldId="418"/>
            <ac:picMk id="3" creationId="{431655D3-CAC7-6FD8-9D05-B9E9F17D155C}"/>
          </ac:picMkLst>
        </pc:picChg>
        <pc:picChg chg="add del mod">
          <ac:chgData name="mariam ashraf" userId="3a2a69a0376c931b" providerId="LiveId" clId="{CFF14C69-E719-4021-904B-CCF7B8EA96D9}" dt="2024-07-08T10:25:58.275" v="9219" actId="478"/>
          <ac:picMkLst>
            <pc:docMk/>
            <pc:sldMk cId="3053614473" sldId="418"/>
            <ac:picMk id="4" creationId="{7619FB67-6FF8-AFBE-D503-F72657BEE40B}"/>
          </ac:picMkLst>
        </pc:picChg>
        <pc:picChg chg="del">
          <ac:chgData name="mariam ashraf" userId="3a2a69a0376c931b" providerId="LiveId" clId="{CFF14C69-E719-4021-904B-CCF7B8EA96D9}" dt="2024-06-28T00:26:02.722" v="567" actId="478"/>
          <ac:picMkLst>
            <pc:docMk/>
            <pc:sldMk cId="3053614473" sldId="418"/>
            <ac:picMk id="4" creationId="{D96BB5DD-723C-5C43-271E-BE41641B4ECD}"/>
          </ac:picMkLst>
        </pc:picChg>
        <pc:picChg chg="add del mod modCrop">
          <ac:chgData name="mariam ashraf" userId="3a2a69a0376c931b" providerId="LiveId" clId="{CFF14C69-E719-4021-904B-CCF7B8EA96D9}" dt="2024-07-01T11:54:25.013" v="5788" actId="478"/>
          <ac:picMkLst>
            <pc:docMk/>
            <pc:sldMk cId="3053614473" sldId="418"/>
            <ac:picMk id="4" creationId="{FB702035-128B-8849-598C-BD98C0245C14}"/>
          </ac:picMkLst>
        </pc:picChg>
        <pc:picChg chg="add del mod modCrop">
          <ac:chgData name="mariam ashraf" userId="3a2a69a0376c931b" providerId="LiveId" clId="{CFF14C69-E719-4021-904B-CCF7B8EA96D9}" dt="2024-07-08T10:27:16.223" v="9232" actId="478"/>
          <ac:picMkLst>
            <pc:docMk/>
            <pc:sldMk cId="3053614473" sldId="418"/>
            <ac:picMk id="10" creationId="{39AE4957-DF26-639F-D986-C2BE0C9472D0}"/>
          </ac:picMkLst>
        </pc:picChg>
        <pc:picChg chg="add mod modCrop">
          <ac:chgData name="mariam ashraf" userId="3a2a69a0376c931b" providerId="LiveId" clId="{CFF14C69-E719-4021-904B-CCF7B8EA96D9}" dt="2024-07-08T10:29:00.704" v="9252" actId="732"/>
          <ac:picMkLst>
            <pc:docMk/>
            <pc:sldMk cId="3053614473" sldId="418"/>
            <ac:picMk id="12" creationId="{F70246EA-34C3-BD25-90CE-5666D25C0611}"/>
          </ac:picMkLst>
        </pc:picChg>
        <pc:picChg chg="add mod">
          <ac:chgData name="mariam ashraf" userId="3a2a69a0376c931b" providerId="LiveId" clId="{CFF14C69-E719-4021-904B-CCF7B8EA96D9}" dt="2024-06-28T20:32:16.610" v="4940" actId="1076"/>
          <ac:picMkLst>
            <pc:docMk/>
            <pc:sldMk cId="3053614473" sldId="418"/>
            <ac:picMk id="22" creationId="{BE749384-C660-1E7A-706F-88EEF6CFA6D2}"/>
          </ac:picMkLst>
        </pc:picChg>
      </pc:sldChg>
      <pc:sldChg chg="addSp delSp modSp add mod modAnim">
        <pc:chgData name="mariam ashraf" userId="3a2a69a0376c931b" providerId="LiveId" clId="{CFF14C69-E719-4021-904B-CCF7B8EA96D9}" dt="2024-06-28T12:42:16.159" v="3068"/>
        <pc:sldMkLst>
          <pc:docMk/>
          <pc:sldMk cId="1533732297" sldId="419"/>
        </pc:sldMkLst>
        <pc:spChg chg="add mod">
          <ac:chgData name="mariam ashraf" userId="3a2a69a0376c931b" providerId="LiveId" clId="{CFF14C69-E719-4021-904B-CCF7B8EA96D9}" dt="2024-06-28T00:37:35.491" v="752" actId="1036"/>
          <ac:spMkLst>
            <pc:docMk/>
            <pc:sldMk cId="1533732297" sldId="419"/>
            <ac:spMk id="2" creationId="{13E7AA9E-13F2-FDD5-5205-26F2748818CF}"/>
          </ac:spMkLst>
        </pc:spChg>
        <pc:spChg chg="add mod">
          <ac:chgData name="mariam ashraf" userId="3a2a69a0376c931b" providerId="LiveId" clId="{CFF14C69-E719-4021-904B-CCF7B8EA96D9}" dt="2024-06-28T00:37:28.005" v="738" actId="1037"/>
          <ac:spMkLst>
            <pc:docMk/>
            <pc:sldMk cId="1533732297" sldId="419"/>
            <ac:spMk id="3" creationId="{44788D59-2EC7-61AD-E421-38B146ADFA3F}"/>
          </ac:spMkLst>
        </pc:spChg>
        <pc:spChg chg="mod">
          <ac:chgData name="mariam ashraf" userId="3a2a69a0376c931b" providerId="LiveId" clId="{CFF14C69-E719-4021-904B-CCF7B8EA96D9}" dt="2024-06-28T12:41:48.749" v="3064" actId="1035"/>
          <ac:spMkLst>
            <pc:docMk/>
            <pc:sldMk cId="1533732297" sldId="419"/>
            <ac:spMk id="4" creationId="{FE3B7423-9866-822F-2305-10054E99DF13}"/>
          </ac:spMkLst>
        </pc:spChg>
        <pc:spChg chg="add mod">
          <ac:chgData name="mariam ashraf" userId="3a2a69a0376c931b" providerId="LiveId" clId="{CFF14C69-E719-4021-904B-CCF7B8EA96D9}" dt="2024-06-28T00:37:28.005" v="738" actId="1037"/>
          <ac:spMkLst>
            <pc:docMk/>
            <pc:sldMk cId="1533732297" sldId="419"/>
            <ac:spMk id="5" creationId="{AC540C06-3BAC-2CCF-0C8F-71361F196C82}"/>
          </ac:spMkLst>
        </pc:spChg>
        <pc:spChg chg="add mod">
          <ac:chgData name="mariam ashraf" userId="3a2a69a0376c931b" providerId="LiveId" clId="{CFF14C69-E719-4021-904B-CCF7B8EA96D9}" dt="2024-06-28T00:37:35.491" v="752" actId="1036"/>
          <ac:spMkLst>
            <pc:docMk/>
            <pc:sldMk cId="1533732297" sldId="419"/>
            <ac:spMk id="6" creationId="{0B129474-DDE3-9516-E1EE-CEBFBB198700}"/>
          </ac:spMkLst>
        </pc:spChg>
        <pc:spChg chg="add mod">
          <ac:chgData name="mariam ashraf" userId="3a2a69a0376c931b" providerId="LiveId" clId="{CFF14C69-E719-4021-904B-CCF7B8EA96D9}" dt="2024-06-28T00:37:28.005" v="738" actId="1037"/>
          <ac:spMkLst>
            <pc:docMk/>
            <pc:sldMk cId="1533732297" sldId="419"/>
            <ac:spMk id="7" creationId="{06606195-DC3C-D4B7-84CE-96B1A777F538}"/>
          </ac:spMkLst>
        </pc:spChg>
        <pc:spChg chg="add mod">
          <ac:chgData name="mariam ashraf" userId="3a2a69a0376c931b" providerId="LiveId" clId="{CFF14C69-E719-4021-904B-CCF7B8EA96D9}" dt="2024-06-28T12:41:41.207" v="3053" actId="1076"/>
          <ac:spMkLst>
            <pc:docMk/>
            <pc:sldMk cId="1533732297" sldId="419"/>
            <ac:spMk id="8" creationId="{30A9E6F6-5AA8-CD8D-1519-87DA76C335A9}"/>
          </ac:spMkLst>
        </pc:spChg>
        <pc:spChg chg="add mod">
          <ac:chgData name="mariam ashraf" userId="3a2a69a0376c931b" providerId="LiveId" clId="{CFF14C69-E719-4021-904B-CCF7B8EA96D9}" dt="2024-06-28T12:42:16.159" v="3068"/>
          <ac:spMkLst>
            <pc:docMk/>
            <pc:sldMk cId="1533732297" sldId="419"/>
            <ac:spMk id="10" creationId="{FA1AE200-B72F-20FE-DB7B-6264F267179D}"/>
          </ac:spMkLst>
        </pc:spChg>
        <pc:spChg chg="mod">
          <ac:chgData name="mariam ashraf" userId="3a2a69a0376c931b" providerId="LiveId" clId="{CFF14C69-E719-4021-904B-CCF7B8EA96D9}" dt="2024-06-28T12:41:58.660" v="3065" actId="1076"/>
          <ac:spMkLst>
            <pc:docMk/>
            <pc:sldMk cId="1533732297" sldId="419"/>
            <ac:spMk id="13" creationId="{B6B7860F-2FCD-CA88-FB91-B68F8A8539AA}"/>
          </ac:spMkLst>
        </pc:spChg>
        <pc:spChg chg="mod">
          <ac:chgData name="mariam ashraf" userId="3a2a69a0376c931b" providerId="LiveId" clId="{CFF14C69-E719-4021-904B-CCF7B8EA96D9}" dt="2024-06-28T12:42:13.082" v="3067" actId="1076"/>
          <ac:spMkLst>
            <pc:docMk/>
            <pc:sldMk cId="1533732297" sldId="419"/>
            <ac:spMk id="14" creationId="{87C9B1F5-30BD-0A60-EE00-15E71FDC19DE}"/>
          </ac:spMkLst>
        </pc:spChg>
        <pc:spChg chg="mod">
          <ac:chgData name="mariam ashraf" userId="3a2a69a0376c931b" providerId="LiveId" clId="{CFF14C69-E719-4021-904B-CCF7B8EA96D9}" dt="2024-06-28T00:37:35.491" v="752" actId="1036"/>
          <ac:spMkLst>
            <pc:docMk/>
            <pc:sldMk cId="1533732297" sldId="419"/>
            <ac:spMk id="16" creationId="{4E456769-2239-8B48-3104-7F9DD6BD4980}"/>
          </ac:spMkLst>
        </pc:spChg>
        <pc:spChg chg="mod">
          <ac:chgData name="mariam ashraf" userId="3a2a69a0376c931b" providerId="LiveId" clId="{CFF14C69-E719-4021-904B-CCF7B8EA96D9}" dt="2024-06-28T00:37:07.197" v="725" actId="1035"/>
          <ac:spMkLst>
            <pc:docMk/>
            <pc:sldMk cId="1533732297" sldId="419"/>
            <ac:spMk id="17" creationId="{C68CD14D-ACEA-F56D-5DDF-1783B0C2B756}"/>
          </ac:spMkLst>
        </pc:spChg>
        <pc:picChg chg="add del mod">
          <ac:chgData name="mariam ashraf" userId="3a2a69a0376c931b" providerId="LiveId" clId="{CFF14C69-E719-4021-904B-CCF7B8EA96D9}" dt="2024-06-28T12:41:48.749" v="3064" actId="1035"/>
          <ac:picMkLst>
            <pc:docMk/>
            <pc:sldMk cId="1533732297" sldId="419"/>
            <ac:picMk id="9" creationId="{BB5186BC-C5EB-39B9-9456-D5579D12A2EA}"/>
          </ac:picMkLst>
        </pc:picChg>
        <pc:picChg chg="del">
          <ac:chgData name="mariam ashraf" userId="3a2a69a0376c931b" providerId="LiveId" clId="{CFF14C69-E719-4021-904B-CCF7B8EA96D9}" dt="2024-06-28T00:35:42.005" v="655" actId="478"/>
          <ac:picMkLst>
            <pc:docMk/>
            <pc:sldMk cId="1533732297" sldId="419"/>
            <ac:picMk id="11" creationId="{BBCD1380-D808-3BF9-D67A-206F4706B778}"/>
          </ac:picMkLst>
        </pc:picChg>
      </pc:sldChg>
      <pc:sldChg chg="addSp delSp modSp add mod ord delAnim">
        <pc:chgData name="mariam ashraf" userId="3a2a69a0376c931b" providerId="LiveId" clId="{CFF14C69-E719-4021-904B-CCF7B8EA96D9}" dt="2024-06-28T12:57:07.665" v="3265" actId="1076"/>
        <pc:sldMkLst>
          <pc:docMk/>
          <pc:sldMk cId="880124087" sldId="420"/>
        </pc:sldMkLst>
        <pc:spChg chg="add mod">
          <ac:chgData name="mariam ashraf" userId="3a2a69a0376c931b" providerId="LiveId" clId="{CFF14C69-E719-4021-904B-CCF7B8EA96D9}" dt="2024-06-28T12:57:03.255" v="3261"/>
          <ac:spMkLst>
            <pc:docMk/>
            <pc:sldMk cId="880124087" sldId="420"/>
            <ac:spMk id="4" creationId="{917E2496-F604-9866-01BB-498A50CEF341}"/>
          </ac:spMkLst>
        </pc:spChg>
        <pc:spChg chg="add mod">
          <ac:chgData name="mariam ashraf" userId="3a2a69a0376c931b" providerId="LiveId" clId="{CFF14C69-E719-4021-904B-CCF7B8EA96D9}" dt="2024-06-28T12:57:03.255" v="3261"/>
          <ac:spMkLst>
            <pc:docMk/>
            <pc:sldMk cId="880124087" sldId="420"/>
            <ac:spMk id="5" creationId="{B362E541-BC68-45C3-77D1-2CAF30D089B4}"/>
          </ac:spMkLst>
        </pc:spChg>
        <pc:spChg chg="del mod">
          <ac:chgData name="mariam ashraf" userId="3a2a69a0376c931b" providerId="LiveId" clId="{CFF14C69-E719-4021-904B-CCF7B8EA96D9}" dt="2024-06-28T01:05:58.862" v="998" actId="478"/>
          <ac:spMkLst>
            <pc:docMk/>
            <pc:sldMk cId="880124087" sldId="420"/>
            <ac:spMk id="6" creationId="{44604ADF-5C4E-E490-2A91-38784B20DF2E}"/>
          </ac:spMkLst>
        </pc:spChg>
        <pc:spChg chg="del mod">
          <ac:chgData name="mariam ashraf" userId="3a2a69a0376c931b" providerId="LiveId" clId="{CFF14C69-E719-4021-904B-CCF7B8EA96D9}" dt="2024-06-28T01:05:58.862" v="998" actId="478"/>
          <ac:spMkLst>
            <pc:docMk/>
            <pc:sldMk cId="880124087" sldId="420"/>
            <ac:spMk id="7" creationId="{1F26FF64-4B09-2121-29BE-E97DA4305EC9}"/>
          </ac:spMkLst>
        </pc:spChg>
        <pc:spChg chg="del mod">
          <ac:chgData name="mariam ashraf" userId="3a2a69a0376c931b" providerId="LiveId" clId="{CFF14C69-E719-4021-904B-CCF7B8EA96D9}" dt="2024-06-28T01:05:58.862" v="998" actId="478"/>
          <ac:spMkLst>
            <pc:docMk/>
            <pc:sldMk cId="880124087" sldId="420"/>
            <ac:spMk id="8" creationId="{39590B36-60F8-DFFC-0CD1-FBF95A5499D7}"/>
          </ac:spMkLst>
        </pc:spChg>
        <pc:spChg chg="del mod">
          <ac:chgData name="mariam ashraf" userId="3a2a69a0376c931b" providerId="LiveId" clId="{CFF14C69-E719-4021-904B-CCF7B8EA96D9}" dt="2024-06-28T01:05:58.862" v="998" actId="478"/>
          <ac:spMkLst>
            <pc:docMk/>
            <pc:sldMk cId="880124087" sldId="420"/>
            <ac:spMk id="9" creationId="{CDC56825-FFD7-9DC9-C9F1-FCD264694E9F}"/>
          </ac:spMkLst>
        </pc:spChg>
        <pc:spChg chg="mod">
          <ac:chgData name="mariam ashraf" userId="3a2a69a0376c931b" providerId="LiveId" clId="{CFF14C69-E719-4021-904B-CCF7B8EA96D9}" dt="2024-06-28T00:59:51.197" v="952" actId="18245"/>
          <ac:spMkLst>
            <pc:docMk/>
            <pc:sldMk cId="880124087" sldId="420"/>
            <ac:spMk id="21" creationId="{B61C7B9C-5B34-81E7-9CFB-37ECE9EB1739}"/>
          </ac:spMkLst>
        </pc:spChg>
        <pc:spChg chg="mod">
          <ac:chgData name="mariam ashraf" userId="3a2a69a0376c931b" providerId="LiveId" clId="{CFF14C69-E719-4021-904B-CCF7B8EA96D9}" dt="2024-06-28T00:59:38.714" v="943" actId="18245"/>
          <ac:spMkLst>
            <pc:docMk/>
            <pc:sldMk cId="880124087" sldId="420"/>
            <ac:spMk id="22" creationId="{5D29664A-9461-42C5-2E67-E46E4293AAB2}"/>
          </ac:spMkLst>
        </pc:spChg>
        <pc:spChg chg="del mod topLvl">
          <ac:chgData name="mariam ashraf" userId="3a2a69a0376c931b" providerId="LiveId" clId="{CFF14C69-E719-4021-904B-CCF7B8EA96D9}" dt="2024-06-28T01:03:20.115" v="981" actId="478"/>
          <ac:spMkLst>
            <pc:docMk/>
            <pc:sldMk cId="880124087" sldId="420"/>
            <ac:spMk id="28" creationId="{9FA7C0B8-1C7F-B8BB-9AB1-B414A3F2B028}"/>
          </ac:spMkLst>
        </pc:spChg>
        <pc:spChg chg="del mod topLvl">
          <ac:chgData name="mariam ashraf" userId="3a2a69a0376c931b" providerId="LiveId" clId="{CFF14C69-E719-4021-904B-CCF7B8EA96D9}" dt="2024-06-28T01:02:25.654" v="975" actId="478"/>
          <ac:spMkLst>
            <pc:docMk/>
            <pc:sldMk cId="880124087" sldId="420"/>
            <ac:spMk id="29" creationId="{BE5853DE-747F-70CA-CC1C-E151CD9B18EF}"/>
          </ac:spMkLst>
        </pc:spChg>
        <pc:spChg chg="add mod">
          <ac:chgData name="mariam ashraf" userId="3a2a69a0376c931b" providerId="LiveId" clId="{CFF14C69-E719-4021-904B-CCF7B8EA96D9}" dt="2024-06-28T01:10:18.249" v="1025" actId="207"/>
          <ac:spMkLst>
            <pc:docMk/>
            <pc:sldMk cId="880124087" sldId="420"/>
            <ac:spMk id="38" creationId="{CA45C59A-9D3C-C055-6D4F-B25CA8FC5481}"/>
          </ac:spMkLst>
        </pc:spChg>
        <pc:spChg chg="mod">
          <ac:chgData name="mariam ashraf" userId="3a2a69a0376c931b" providerId="LiveId" clId="{CFF14C69-E719-4021-904B-CCF7B8EA96D9}" dt="2024-06-28T01:09:02.980" v="1018" actId="1076"/>
          <ac:spMkLst>
            <pc:docMk/>
            <pc:sldMk cId="880124087" sldId="420"/>
            <ac:spMk id="94" creationId="{917E2496-F604-9866-01BB-498A50CEF341}"/>
          </ac:spMkLst>
        </pc:spChg>
        <pc:spChg chg="add del mod">
          <ac:chgData name="mariam ashraf" userId="3a2a69a0376c931b" providerId="LiveId" clId="{CFF14C69-E719-4021-904B-CCF7B8EA96D9}" dt="2024-06-28T12:57:07.665" v="3265" actId="1076"/>
          <ac:spMkLst>
            <pc:docMk/>
            <pc:sldMk cId="880124087" sldId="420"/>
            <ac:spMk id="98" creationId="{03677D94-2333-5BED-B587-259D5EB2EDB4}"/>
          </ac:spMkLst>
        </pc:spChg>
        <pc:spChg chg="add del mod">
          <ac:chgData name="mariam ashraf" userId="3a2a69a0376c931b" providerId="LiveId" clId="{CFF14C69-E719-4021-904B-CCF7B8EA96D9}" dt="2024-06-28T01:10:04.675" v="1022" actId="207"/>
          <ac:spMkLst>
            <pc:docMk/>
            <pc:sldMk cId="880124087" sldId="420"/>
            <ac:spMk id="118" creationId="{B362E541-BC68-45C3-77D1-2CAF30D089B4}"/>
          </ac:spMkLst>
        </pc:spChg>
        <pc:spChg chg="mod topLvl">
          <ac:chgData name="mariam ashraf" userId="3a2a69a0376c931b" providerId="LiveId" clId="{CFF14C69-E719-4021-904B-CCF7B8EA96D9}" dt="2024-06-28T00:44:49.961" v="848" actId="165"/>
          <ac:spMkLst>
            <pc:docMk/>
            <pc:sldMk cId="880124087" sldId="420"/>
            <ac:spMk id="120" creationId="{500F02FB-422D-87F2-9847-2A14DCC20C89}"/>
          </ac:spMkLst>
        </pc:spChg>
        <pc:spChg chg="mod topLvl">
          <ac:chgData name="mariam ashraf" userId="3a2a69a0376c931b" providerId="LiveId" clId="{CFF14C69-E719-4021-904B-CCF7B8EA96D9}" dt="2024-06-28T00:44:49.961" v="848" actId="165"/>
          <ac:spMkLst>
            <pc:docMk/>
            <pc:sldMk cId="880124087" sldId="420"/>
            <ac:spMk id="121" creationId="{79BEDDC5-EA3A-1E45-1103-F56F9E35EC2E}"/>
          </ac:spMkLst>
        </pc:spChg>
        <pc:spChg chg="mod topLvl">
          <ac:chgData name="mariam ashraf" userId="3a2a69a0376c931b" providerId="LiveId" clId="{CFF14C69-E719-4021-904B-CCF7B8EA96D9}" dt="2024-06-28T00:44:49.961" v="848" actId="165"/>
          <ac:spMkLst>
            <pc:docMk/>
            <pc:sldMk cId="880124087" sldId="420"/>
            <ac:spMk id="122" creationId="{D97D9057-DFDF-5BBC-36E0-BE1F2B2D5846}"/>
          </ac:spMkLst>
        </pc:spChg>
        <pc:spChg chg="mod topLvl">
          <ac:chgData name="mariam ashraf" userId="3a2a69a0376c931b" providerId="LiveId" clId="{CFF14C69-E719-4021-904B-CCF7B8EA96D9}" dt="2024-06-28T00:44:49.961" v="848" actId="165"/>
          <ac:spMkLst>
            <pc:docMk/>
            <pc:sldMk cId="880124087" sldId="420"/>
            <ac:spMk id="123" creationId="{BC381FEF-0923-0938-1C9C-14EF24D13EBA}"/>
          </ac:spMkLst>
        </pc:spChg>
        <pc:spChg chg="mod topLvl">
          <ac:chgData name="mariam ashraf" userId="3a2a69a0376c931b" providerId="LiveId" clId="{CFF14C69-E719-4021-904B-CCF7B8EA96D9}" dt="2024-06-28T00:44:49.961" v="848" actId="165"/>
          <ac:spMkLst>
            <pc:docMk/>
            <pc:sldMk cId="880124087" sldId="420"/>
            <ac:spMk id="124" creationId="{5CC55280-3489-D2D1-1D4C-890981D29DD8}"/>
          </ac:spMkLst>
        </pc:spChg>
        <pc:spChg chg="del mod">
          <ac:chgData name="mariam ashraf" userId="3a2a69a0376c931b" providerId="LiveId" clId="{CFF14C69-E719-4021-904B-CCF7B8EA96D9}" dt="2024-06-28T01:05:58.862" v="998" actId="478"/>
          <ac:spMkLst>
            <pc:docMk/>
            <pc:sldMk cId="880124087" sldId="420"/>
            <ac:spMk id="167" creationId="{D30312BB-0DD1-CE8A-899F-F528DE7406DA}"/>
          </ac:spMkLst>
        </pc:spChg>
        <pc:grpChg chg="mod">
          <ac:chgData name="mariam ashraf" userId="3a2a69a0376c931b" providerId="LiveId" clId="{CFF14C69-E719-4021-904B-CCF7B8EA96D9}" dt="2024-06-28T00:59:51.197" v="952" actId="18245"/>
          <ac:grpSpMkLst>
            <pc:docMk/>
            <pc:sldMk cId="880124087" sldId="420"/>
            <ac:grpSpMk id="20" creationId="{793A45C5-F1BC-7526-1DBC-A54E1DCD11F0}"/>
          </ac:grpSpMkLst>
        </pc:grpChg>
        <pc:grpChg chg="del mod">
          <ac:chgData name="mariam ashraf" userId="3a2a69a0376c931b" providerId="LiveId" clId="{CFF14C69-E719-4021-904B-CCF7B8EA96D9}" dt="2024-06-28T01:02:25.654" v="975" actId="478"/>
          <ac:grpSpMkLst>
            <pc:docMk/>
            <pc:sldMk cId="880124087" sldId="420"/>
            <ac:grpSpMk id="27" creationId="{6B7FFA80-6118-CD0E-2F09-A298926269A1}"/>
          </ac:grpSpMkLst>
        </pc:grpChg>
        <pc:grpChg chg="add del mod">
          <ac:chgData name="mariam ashraf" userId="3a2a69a0376c931b" providerId="LiveId" clId="{CFF14C69-E719-4021-904B-CCF7B8EA96D9}" dt="2024-06-28T00:44:50.726" v="849" actId="478"/>
          <ac:grpSpMkLst>
            <pc:docMk/>
            <pc:sldMk cId="880124087" sldId="420"/>
            <ac:grpSpMk id="119" creationId="{925CE6D0-F90B-13BC-19CE-72B46A183422}"/>
          </ac:grpSpMkLst>
        </pc:grpChg>
        <pc:graphicFrameChg chg="add mod">
          <ac:chgData name="mariam ashraf" userId="3a2a69a0376c931b" providerId="LiveId" clId="{CFF14C69-E719-4021-904B-CCF7B8EA96D9}" dt="2024-06-28T00:59:13.343" v="940" actId="12084"/>
          <ac:graphicFrameMkLst>
            <pc:docMk/>
            <pc:sldMk cId="880124087" sldId="420"/>
            <ac:graphicFrameMk id="18" creationId="{77AE7CCE-423A-8180-459B-80A8AB8899C9}"/>
          </ac:graphicFrameMkLst>
        </pc:graphicFrameChg>
        <pc:graphicFrameChg chg="add del mod">
          <ac:chgData name="mariam ashraf" userId="3a2a69a0376c931b" providerId="LiveId" clId="{CFF14C69-E719-4021-904B-CCF7B8EA96D9}" dt="2024-06-28T00:59:51.197" v="952" actId="18245"/>
          <ac:graphicFrameMkLst>
            <pc:docMk/>
            <pc:sldMk cId="880124087" sldId="420"/>
            <ac:graphicFrameMk id="19" creationId="{8B31ACDB-014A-92AD-8653-D381EC05F6C3}"/>
          </ac:graphicFrameMkLst>
        </pc:graphicFrameChg>
        <pc:graphicFrameChg chg="add del mod">
          <ac:chgData name="mariam ashraf" userId="3a2a69a0376c931b" providerId="LiveId" clId="{CFF14C69-E719-4021-904B-CCF7B8EA96D9}" dt="2024-06-28T01:01:21.554" v="963" actId="18245"/>
          <ac:graphicFrameMkLst>
            <pc:docMk/>
            <pc:sldMk cId="880124087" sldId="420"/>
            <ac:graphicFrameMk id="26" creationId="{5FDB2847-D268-D4D7-2136-9D2EA7288CAE}"/>
          </ac:graphicFrameMkLst>
        </pc:graphicFrameChg>
        <pc:picChg chg="add del mod">
          <ac:chgData name="mariam ashraf" userId="3a2a69a0376c931b" providerId="LiveId" clId="{CFF14C69-E719-4021-904B-CCF7B8EA96D9}" dt="2024-06-28T00:44:32.465" v="845" actId="22"/>
          <ac:picMkLst>
            <pc:docMk/>
            <pc:sldMk cId="880124087" sldId="420"/>
            <ac:picMk id="5" creationId="{7C9AE63F-80D0-E842-8D86-3C8F6B7BD541}"/>
          </ac:picMkLst>
        </pc:picChg>
        <pc:picChg chg="add del mod modCrop">
          <ac:chgData name="mariam ashraf" userId="3a2a69a0376c931b" providerId="LiveId" clId="{CFF14C69-E719-4021-904B-CCF7B8EA96D9}" dt="2024-06-28T00:53:26.098" v="914" actId="478"/>
          <ac:picMkLst>
            <pc:docMk/>
            <pc:sldMk cId="880124087" sldId="420"/>
            <ac:picMk id="12" creationId="{915E5276-1F4C-42BD-64B4-8C49E1E92DF8}"/>
          </ac:picMkLst>
        </pc:picChg>
        <pc:picChg chg="add mod">
          <ac:chgData name="mariam ashraf" userId="3a2a69a0376c931b" providerId="LiveId" clId="{CFF14C69-E719-4021-904B-CCF7B8EA96D9}" dt="2024-06-28T12:57:03.255" v="3261"/>
          <ac:picMkLst>
            <pc:docMk/>
            <pc:sldMk cId="880124087" sldId="420"/>
            <ac:picMk id="13" creationId="{600687B6-29B5-5E45-627B-BB9B538922F6}"/>
          </ac:picMkLst>
        </pc:picChg>
        <pc:picChg chg="add del">
          <ac:chgData name="mariam ashraf" userId="3a2a69a0376c931b" providerId="LiveId" clId="{CFF14C69-E719-4021-904B-CCF7B8EA96D9}" dt="2024-06-28T00:47:34.888" v="862" actId="22"/>
          <ac:picMkLst>
            <pc:docMk/>
            <pc:sldMk cId="880124087" sldId="420"/>
            <ac:picMk id="14" creationId="{C95EBCF6-DD83-5F1C-701E-1846EB7728B4}"/>
          </ac:picMkLst>
        </pc:picChg>
        <pc:picChg chg="add del mod modCrop">
          <ac:chgData name="mariam ashraf" userId="3a2a69a0376c931b" providerId="LiveId" clId="{CFF14C69-E719-4021-904B-CCF7B8EA96D9}" dt="2024-06-28T00:53:24.154" v="913" actId="21"/>
          <ac:picMkLst>
            <pc:docMk/>
            <pc:sldMk cId="880124087" sldId="420"/>
            <ac:picMk id="16" creationId="{B61C7B9C-5B34-81E7-9CFB-37ECE9EB1739}"/>
          </ac:picMkLst>
        </pc:picChg>
        <pc:picChg chg="add del mod">
          <ac:chgData name="mariam ashraf" userId="3a2a69a0376c931b" providerId="LiveId" clId="{CFF14C69-E719-4021-904B-CCF7B8EA96D9}" dt="2024-06-28T01:10:04.141" v="1021" actId="1076"/>
          <ac:picMkLst>
            <pc:docMk/>
            <pc:sldMk cId="880124087" sldId="420"/>
            <ac:picMk id="17" creationId="{B61C7B9C-5B34-81E7-9CFB-37ECE9EB1739}"/>
          </ac:picMkLst>
        </pc:picChg>
        <pc:picChg chg="add del mod">
          <ac:chgData name="mariam ashraf" userId="3a2a69a0376c931b" providerId="LiveId" clId="{CFF14C69-E719-4021-904B-CCF7B8EA96D9}" dt="2024-06-28T01:01:14.924" v="961" actId="12084"/>
          <ac:picMkLst>
            <pc:docMk/>
            <pc:sldMk cId="880124087" sldId="420"/>
            <ac:picMk id="25" creationId="{9FA7C0B8-1C7F-B8BB-9AB1-B414A3F2B028}"/>
          </ac:picMkLst>
        </pc:picChg>
        <pc:picChg chg="add del mod">
          <ac:chgData name="mariam ashraf" userId="3a2a69a0376c931b" providerId="LiveId" clId="{CFF14C69-E719-4021-904B-CCF7B8EA96D9}" dt="2024-06-28T01:04:23.075" v="987" actId="478"/>
          <ac:picMkLst>
            <pc:docMk/>
            <pc:sldMk cId="880124087" sldId="420"/>
            <ac:picMk id="31" creationId="{7C582046-732C-7E1C-60A4-7067A8AA70C6}"/>
          </ac:picMkLst>
        </pc:picChg>
        <pc:picChg chg="add mod">
          <ac:chgData name="mariam ashraf" userId="3a2a69a0376c931b" providerId="LiveId" clId="{CFF14C69-E719-4021-904B-CCF7B8EA96D9}" dt="2024-06-28T01:04:27.874" v="988" actId="931"/>
          <ac:picMkLst>
            <pc:docMk/>
            <pc:sldMk cId="880124087" sldId="420"/>
            <ac:picMk id="33" creationId="{460AD61C-2242-85FC-7C20-7A09A3C4ADAC}"/>
          </ac:picMkLst>
        </pc:picChg>
        <pc:picChg chg="add mod">
          <ac:chgData name="mariam ashraf" userId="3a2a69a0376c931b" providerId="LiveId" clId="{CFF14C69-E719-4021-904B-CCF7B8EA96D9}" dt="2024-06-28T01:06:30.939" v="1004" actId="1076"/>
          <ac:picMkLst>
            <pc:docMk/>
            <pc:sldMk cId="880124087" sldId="420"/>
            <ac:picMk id="35" creationId="{610EDF7E-2838-FCC6-2638-44B1F2053244}"/>
          </ac:picMkLst>
        </pc:picChg>
        <pc:picChg chg="add mod">
          <ac:chgData name="mariam ashraf" userId="3a2a69a0376c931b" providerId="LiveId" clId="{CFF14C69-E719-4021-904B-CCF7B8EA96D9}" dt="2024-06-28T01:08:57.349" v="1017" actId="1076"/>
          <ac:picMkLst>
            <pc:docMk/>
            <pc:sldMk cId="880124087" sldId="420"/>
            <ac:picMk id="37" creationId="{27052893-F55D-95FC-7267-3FD64EAFA402}"/>
          </ac:picMkLst>
        </pc:picChg>
        <pc:picChg chg="add mod">
          <ac:chgData name="mariam ashraf" userId="3a2a69a0376c931b" providerId="LiveId" clId="{CFF14C69-E719-4021-904B-CCF7B8EA96D9}" dt="2024-06-28T01:11:46.594" v="1031" actId="1037"/>
          <ac:picMkLst>
            <pc:docMk/>
            <pc:sldMk cId="880124087" sldId="420"/>
            <ac:picMk id="40" creationId="{C64EF318-B4A3-C18F-DB6E-5F1BF3A615E1}"/>
          </ac:picMkLst>
        </pc:picChg>
        <pc:cxnChg chg="del mod">
          <ac:chgData name="mariam ashraf" userId="3a2a69a0376c931b" providerId="LiveId" clId="{CFF14C69-E719-4021-904B-CCF7B8EA96D9}" dt="2024-06-28T01:05:51.281" v="995" actId="478"/>
          <ac:cxnSpMkLst>
            <pc:docMk/>
            <pc:sldMk cId="880124087" sldId="420"/>
            <ac:cxnSpMk id="109" creationId="{EB543D15-D772-058B-2C7C-25C7A11ACB6D}"/>
          </ac:cxnSpMkLst>
        </pc:cxnChg>
        <pc:cxnChg chg="del mod">
          <ac:chgData name="mariam ashraf" userId="3a2a69a0376c931b" providerId="LiveId" clId="{CFF14C69-E719-4021-904B-CCF7B8EA96D9}" dt="2024-06-28T01:05:54.127" v="997" actId="478"/>
          <ac:cxnSpMkLst>
            <pc:docMk/>
            <pc:sldMk cId="880124087" sldId="420"/>
            <ac:cxnSpMk id="116" creationId="{463D22A7-C2F8-FDD7-1843-379AA6209329}"/>
          </ac:cxnSpMkLst>
        </pc:cxnChg>
        <pc:cxnChg chg="del mod">
          <ac:chgData name="mariam ashraf" userId="3a2a69a0376c931b" providerId="LiveId" clId="{CFF14C69-E719-4021-904B-CCF7B8EA96D9}" dt="2024-06-28T01:05:52.704" v="996" actId="478"/>
          <ac:cxnSpMkLst>
            <pc:docMk/>
            <pc:sldMk cId="880124087" sldId="420"/>
            <ac:cxnSpMk id="135" creationId="{8BFF8839-3DF0-A2E6-5282-25E4E64B881D}"/>
          </ac:cxnSpMkLst>
        </pc:cxnChg>
        <pc:cxnChg chg="del mod">
          <ac:chgData name="mariam ashraf" userId="3a2a69a0376c931b" providerId="LiveId" clId="{CFF14C69-E719-4021-904B-CCF7B8EA96D9}" dt="2024-06-28T01:05:58.862" v="998" actId="478"/>
          <ac:cxnSpMkLst>
            <pc:docMk/>
            <pc:sldMk cId="880124087" sldId="420"/>
            <ac:cxnSpMk id="162" creationId="{8CEB82AC-D249-88F6-5B9F-7EC22BBC77A5}"/>
          </ac:cxnSpMkLst>
        </pc:cxnChg>
        <pc:cxnChg chg="del mod">
          <ac:chgData name="mariam ashraf" userId="3a2a69a0376c931b" providerId="LiveId" clId="{CFF14C69-E719-4021-904B-CCF7B8EA96D9}" dt="2024-06-28T01:05:58.862" v="998" actId="478"/>
          <ac:cxnSpMkLst>
            <pc:docMk/>
            <pc:sldMk cId="880124087" sldId="420"/>
            <ac:cxnSpMk id="168" creationId="{797114E6-9F84-0641-C575-FC3947A4A245}"/>
          </ac:cxnSpMkLst>
        </pc:cxnChg>
      </pc:sldChg>
      <pc:sldChg chg="addSp delSp modSp add del mod delAnim">
        <pc:chgData name="mariam ashraf" userId="3a2a69a0376c931b" providerId="LiveId" clId="{CFF14C69-E719-4021-904B-CCF7B8EA96D9}" dt="2024-06-30T23:08:35.432" v="5276" actId="47"/>
        <pc:sldMkLst>
          <pc:docMk/>
          <pc:sldMk cId="1875959779" sldId="421"/>
        </pc:sldMkLst>
        <pc:spChg chg="mod">
          <ac:chgData name="mariam ashraf" userId="3a2a69a0376c931b" providerId="LiveId" clId="{CFF14C69-E719-4021-904B-CCF7B8EA96D9}" dt="2024-06-30T22:50:23.107" v="5256" actId="1076"/>
          <ac:spMkLst>
            <pc:docMk/>
            <pc:sldMk cId="1875959779" sldId="421"/>
            <ac:spMk id="2" creationId="{97200696-BFC5-0D6E-9D14-07A60E91E1BB}"/>
          </ac:spMkLst>
        </pc:spChg>
        <pc:spChg chg="mod">
          <ac:chgData name="mariam ashraf" userId="3a2a69a0376c931b" providerId="LiveId" clId="{CFF14C69-E719-4021-904B-CCF7B8EA96D9}" dt="2024-06-30T22:50:23.079" v="5255" actId="1076"/>
          <ac:spMkLst>
            <pc:docMk/>
            <pc:sldMk cId="1875959779" sldId="421"/>
            <ac:spMk id="3" creationId="{2B9EACA2-E055-22D5-B292-F3D34BE54322}"/>
          </ac:spMkLst>
        </pc:spChg>
        <pc:spChg chg="add mod">
          <ac:chgData name="mariam ashraf" userId="3a2a69a0376c931b" providerId="LiveId" clId="{CFF14C69-E719-4021-904B-CCF7B8EA96D9}" dt="2024-06-30T22:50:23.495" v="5269"/>
          <ac:spMkLst>
            <pc:docMk/>
            <pc:sldMk cId="1875959779" sldId="421"/>
            <ac:spMk id="4" creationId="{1CEAFEC7-0587-EB6A-7968-3CA300BF0A9D}"/>
          </ac:spMkLst>
        </pc:spChg>
        <pc:spChg chg="add mod">
          <ac:chgData name="mariam ashraf" userId="3a2a69a0376c931b" providerId="LiveId" clId="{CFF14C69-E719-4021-904B-CCF7B8EA96D9}" dt="2024-06-28T12:56:51.964" v="3257" actId="1076"/>
          <ac:spMkLst>
            <pc:docMk/>
            <pc:sldMk cId="1875959779" sldId="421"/>
            <ac:spMk id="4" creationId="{92BD3C99-7E18-B48D-EC33-633D959DEE73}"/>
          </ac:spMkLst>
        </pc:spChg>
        <pc:spChg chg="add mod">
          <ac:chgData name="mariam ashraf" userId="3a2a69a0376c931b" providerId="LiveId" clId="{CFF14C69-E719-4021-904B-CCF7B8EA96D9}" dt="2024-06-30T22:50:23.169" v="5258"/>
          <ac:spMkLst>
            <pc:docMk/>
            <pc:sldMk cId="1875959779" sldId="421"/>
            <ac:spMk id="5" creationId="{486587A6-EA82-44AC-83C6-F5C9157DCD64}"/>
          </ac:spMkLst>
        </pc:spChg>
        <pc:spChg chg="del">
          <ac:chgData name="mariam ashraf" userId="3a2a69a0376c931b" providerId="LiveId" clId="{CFF14C69-E719-4021-904B-CCF7B8EA96D9}" dt="2024-06-28T01:06:38.222" v="1005" actId="478"/>
          <ac:spMkLst>
            <pc:docMk/>
            <pc:sldMk cId="1875959779" sldId="421"/>
            <ac:spMk id="6" creationId="{44604ADF-5C4E-E490-2A91-38784B20DF2E}"/>
          </ac:spMkLst>
        </pc:spChg>
        <pc:spChg chg="del">
          <ac:chgData name="mariam ashraf" userId="3a2a69a0376c931b" providerId="LiveId" clId="{CFF14C69-E719-4021-904B-CCF7B8EA96D9}" dt="2024-06-28T01:06:38.222" v="1005" actId="478"/>
          <ac:spMkLst>
            <pc:docMk/>
            <pc:sldMk cId="1875959779" sldId="421"/>
            <ac:spMk id="7" creationId="{1F26FF64-4B09-2121-29BE-E97DA4305EC9}"/>
          </ac:spMkLst>
        </pc:spChg>
        <pc:spChg chg="del">
          <ac:chgData name="mariam ashraf" userId="3a2a69a0376c931b" providerId="LiveId" clId="{CFF14C69-E719-4021-904B-CCF7B8EA96D9}" dt="2024-06-28T01:06:38.222" v="1005" actId="478"/>
          <ac:spMkLst>
            <pc:docMk/>
            <pc:sldMk cId="1875959779" sldId="421"/>
            <ac:spMk id="8" creationId="{39590B36-60F8-DFFC-0CD1-FBF95A5499D7}"/>
          </ac:spMkLst>
        </pc:spChg>
        <pc:spChg chg="mod">
          <ac:chgData name="mariam ashraf" userId="3a2a69a0376c931b" providerId="LiveId" clId="{CFF14C69-E719-4021-904B-CCF7B8EA96D9}" dt="2024-06-30T22:50:23.530" v="5270" actId="14100"/>
          <ac:spMkLst>
            <pc:docMk/>
            <pc:sldMk cId="1875959779" sldId="421"/>
            <ac:spMk id="8" creationId="{58664AA9-5CBF-0C0A-62F3-B28D0CCA1C36}"/>
          </ac:spMkLst>
        </pc:spChg>
        <pc:spChg chg="del">
          <ac:chgData name="mariam ashraf" userId="3a2a69a0376c931b" providerId="LiveId" clId="{CFF14C69-E719-4021-904B-CCF7B8EA96D9}" dt="2024-06-28T01:06:38.222" v="1005" actId="478"/>
          <ac:spMkLst>
            <pc:docMk/>
            <pc:sldMk cId="1875959779" sldId="421"/>
            <ac:spMk id="9" creationId="{CDC56825-FFD7-9DC9-C9F1-FCD264694E9F}"/>
          </ac:spMkLst>
        </pc:spChg>
        <pc:spChg chg="add mod">
          <ac:chgData name="mariam ashraf" userId="3a2a69a0376c931b" providerId="LiveId" clId="{CFF14C69-E719-4021-904B-CCF7B8EA96D9}" dt="2024-06-28T12:58:17.646" v="3273" actId="14100"/>
          <ac:spMkLst>
            <pc:docMk/>
            <pc:sldMk cId="1875959779" sldId="421"/>
            <ac:spMk id="16" creationId="{83813A9B-E5A9-20E2-AA6C-79FAB20F5730}"/>
          </ac:spMkLst>
        </pc:spChg>
        <pc:spChg chg="mod">
          <ac:chgData name="mariam ashraf" userId="3a2a69a0376c931b" providerId="LiveId" clId="{CFF14C69-E719-4021-904B-CCF7B8EA96D9}" dt="2024-06-28T13:08:26.573" v="3299" actId="27803"/>
          <ac:spMkLst>
            <pc:docMk/>
            <pc:sldMk cId="1875959779" sldId="421"/>
            <ac:spMk id="28" creationId="{C05CB6D6-6886-F56C-23E4-22246FF3B4BE}"/>
          </ac:spMkLst>
        </pc:spChg>
        <pc:spChg chg="mod">
          <ac:chgData name="mariam ashraf" userId="3a2a69a0376c931b" providerId="LiveId" clId="{CFF14C69-E719-4021-904B-CCF7B8EA96D9}" dt="2024-06-28T13:08:26.573" v="3299" actId="27803"/>
          <ac:spMkLst>
            <pc:docMk/>
            <pc:sldMk cId="1875959779" sldId="421"/>
            <ac:spMk id="29" creationId="{9307F326-757D-50EF-7F24-984DC5A41A37}"/>
          </ac:spMkLst>
        </pc:spChg>
        <pc:spChg chg="mod">
          <ac:chgData name="mariam ashraf" userId="3a2a69a0376c931b" providerId="LiveId" clId="{CFF14C69-E719-4021-904B-CCF7B8EA96D9}" dt="2024-06-28T13:08:26.573" v="3299" actId="27803"/>
          <ac:spMkLst>
            <pc:docMk/>
            <pc:sldMk cId="1875959779" sldId="421"/>
            <ac:spMk id="30" creationId="{804048B0-0E12-E824-2DB2-40395C736A6A}"/>
          </ac:spMkLst>
        </pc:spChg>
        <pc:spChg chg="mod">
          <ac:chgData name="mariam ashraf" userId="3a2a69a0376c931b" providerId="LiveId" clId="{CFF14C69-E719-4021-904B-CCF7B8EA96D9}" dt="2024-06-28T13:08:26.573" v="3299" actId="27803"/>
          <ac:spMkLst>
            <pc:docMk/>
            <pc:sldMk cId="1875959779" sldId="421"/>
            <ac:spMk id="33" creationId="{DD9A502D-50C6-E00A-B21D-21EC2CE61663}"/>
          </ac:spMkLst>
        </pc:spChg>
        <pc:spChg chg="mod">
          <ac:chgData name="mariam ashraf" userId="3a2a69a0376c931b" providerId="LiveId" clId="{CFF14C69-E719-4021-904B-CCF7B8EA96D9}" dt="2024-06-28T13:08:26.573" v="3299" actId="27803"/>
          <ac:spMkLst>
            <pc:docMk/>
            <pc:sldMk cId="1875959779" sldId="421"/>
            <ac:spMk id="34" creationId="{A9506C4F-08E0-0AC7-F442-F5122D9D7841}"/>
          </ac:spMkLst>
        </pc:spChg>
        <pc:spChg chg="mod">
          <ac:chgData name="mariam ashraf" userId="3a2a69a0376c931b" providerId="LiveId" clId="{CFF14C69-E719-4021-904B-CCF7B8EA96D9}" dt="2024-06-28T13:08:26.573" v="3299" actId="27803"/>
          <ac:spMkLst>
            <pc:docMk/>
            <pc:sldMk cId="1875959779" sldId="421"/>
            <ac:spMk id="35" creationId="{54D57B21-16E3-A27D-92B7-574D3DFF328C}"/>
          </ac:spMkLst>
        </pc:spChg>
        <pc:spChg chg="mod">
          <ac:chgData name="mariam ashraf" userId="3a2a69a0376c931b" providerId="LiveId" clId="{CFF14C69-E719-4021-904B-CCF7B8EA96D9}" dt="2024-06-28T13:08:26.573" v="3299" actId="27803"/>
          <ac:spMkLst>
            <pc:docMk/>
            <pc:sldMk cId="1875959779" sldId="421"/>
            <ac:spMk id="38" creationId="{F09908DA-2B55-20CA-0F05-F35A15B19A1B}"/>
          </ac:spMkLst>
        </pc:spChg>
        <pc:spChg chg="mod">
          <ac:chgData name="mariam ashraf" userId="3a2a69a0376c931b" providerId="LiveId" clId="{CFF14C69-E719-4021-904B-CCF7B8EA96D9}" dt="2024-06-28T13:08:26.573" v="3299" actId="27803"/>
          <ac:spMkLst>
            <pc:docMk/>
            <pc:sldMk cId="1875959779" sldId="421"/>
            <ac:spMk id="39" creationId="{39268FF9-A4EE-AFE5-A618-BECD584BDB72}"/>
          </ac:spMkLst>
        </pc:spChg>
        <pc:spChg chg="mod">
          <ac:chgData name="mariam ashraf" userId="3a2a69a0376c931b" providerId="LiveId" clId="{CFF14C69-E719-4021-904B-CCF7B8EA96D9}" dt="2024-06-28T13:08:26.573" v="3299" actId="27803"/>
          <ac:spMkLst>
            <pc:docMk/>
            <pc:sldMk cId="1875959779" sldId="421"/>
            <ac:spMk id="40" creationId="{FA6B979D-EF86-9F20-57E6-F95A879D9B73}"/>
          </ac:spMkLst>
        </pc:spChg>
        <pc:spChg chg="mod">
          <ac:chgData name="mariam ashraf" userId="3a2a69a0376c931b" providerId="LiveId" clId="{CFF14C69-E719-4021-904B-CCF7B8EA96D9}" dt="2024-06-28T13:08:26.573" v="3299" actId="27803"/>
          <ac:spMkLst>
            <pc:docMk/>
            <pc:sldMk cId="1875959779" sldId="421"/>
            <ac:spMk id="41" creationId="{1AB7D84D-D468-E8E7-1C46-3891006F3A9F}"/>
          </ac:spMkLst>
        </pc:spChg>
        <pc:spChg chg="mod">
          <ac:chgData name="mariam ashraf" userId="3a2a69a0376c931b" providerId="LiveId" clId="{CFF14C69-E719-4021-904B-CCF7B8EA96D9}" dt="2024-06-28T13:08:26.573" v="3299" actId="27803"/>
          <ac:spMkLst>
            <pc:docMk/>
            <pc:sldMk cId="1875959779" sldId="421"/>
            <ac:spMk id="42" creationId="{522A3603-3B13-278B-0A26-4CAFC1C7089D}"/>
          </ac:spMkLst>
        </pc:spChg>
        <pc:spChg chg="mod">
          <ac:chgData name="mariam ashraf" userId="3a2a69a0376c931b" providerId="LiveId" clId="{CFF14C69-E719-4021-904B-CCF7B8EA96D9}" dt="2024-06-28T13:08:26.573" v="3299" actId="27803"/>
          <ac:spMkLst>
            <pc:docMk/>
            <pc:sldMk cId="1875959779" sldId="421"/>
            <ac:spMk id="43" creationId="{AA7E54D5-CF4F-058E-D3DA-974F98FDD9BB}"/>
          </ac:spMkLst>
        </pc:spChg>
        <pc:spChg chg="mod">
          <ac:chgData name="mariam ashraf" userId="3a2a69a0376c931b" providerId="LiveId" clId="{CFF14C69-E719-4021-904B-CCF7B8EA96D9}" dt="2024-06-28T13:08:26.573" v="3299" actId="27803"/>
          <ac:spMkLst>
            <pc:docMk/>
            <pc:sldMk cId="1875959779" sldId="421"/>
            <ac:spMk id="44" creationId="{4A3AB49A-887E-7C72-7CEC-F077322943CA}"/>
          </ac:spMkLst>
        </pc:spChg>
        <pc:spChg chg="mod">
          <ac:chgData name="mariam ashraf" userId="3a2a69a0376c931b" providerId="LiveId" clId="{CFF14C69-E719-4021-904B-CCF7B8EA96D9}" dt="2024-06-28T13:08:26.573" v="3299" actId="27803"/>
          <ac:spMkLst>
            <pc:docMk/>
            <pc:sldMk cId="1875959779" sldId="421"/>
            <ac:spMk id="47" creationId="{CBE8F778-593A-0084-43F1-65DD6A392134}"/>
          </ac:spMkLst>
        </pc:spChg>
        <pc:spChg chg="mod">
          <ac:chgData name="mariam ashraf" userId="3a2a69a0376c931b" providerId="LiveId" clId="{CFF14C69-E719-4021-904B-CCF7B8EA96D9}" dt="2024-06-28T13:08:26.573" v="3299" actId="27803"/>
          <ac:spMkLst>
            <pc:docMk/>
            <pc:sldMk cId="1875959779" sldId="421"/>
            <ac:spMk id="48" creationId="{AAA715E1-1D4F-6118-1591-2DEEB23B79EE}"/>
          </ac:spMkLst>
        </pc:spChg>
        <pc:spChg chg="mod">
          <ac:chgData name="mariam ashraf" userId="3a2a69a0376c931b" providerId="LiveId" clId="{CFF14C69-E719-4021-904B-CCF7B8EA96D9}" dt="2024-06-28T13:08:26.573" v="3299" actId="27803"/>
          <ac:spMkLst>
            <pc:docMk/>
            <pc:sldMk cId="1875959779" sldId="421"/>
            <ac:spMk id="49" creationId="{7ADE9A63-7EF5-FF57-594E-6DD514F0D16C}"/>
          </ac:spMkLst>
        </pc:spChg>
        <pc:spChg chg="mod">
          <ac:chgData name="mariam ashraf" userId="3a2a69a0376c931b" providerId="LiveId" clId="{CFF14C69-E719-4021-904B-CCF7B8EA96D9}" dt="2024-06-28T13:08:26.573" v="3299" actId="27803"/>
          <ac:spMkLst>
            <pc:docMk/>
            <pc:sldMk cId="1875959779" sldId="421"/>
            <ac:spMk id="50" creationId="{E1279915-0A05-49DD-1AC1-95AF473AE419}"/>
          </ac:spMkLst>
        </pc:spChg>
        <pc:spChg chg="mod">
          <ac:chgData name="mariam ashraf" userId="3a2a69a0376c931b" providerId="LiveId" clId="{CFF14C69-E719-4021-904B-CCF7B8EA96D9}" dt="2024-06-28T13:08:26.573" v="3299" actId="27803"/>
          <ac:spMkLst>
            <pc:docMk/>
            <pc:sldMk cId="1875959779" sldId="421"/>
            <ac:spMk id="51" creationId="{B4F5FB8A-023C-DCAC-923C-21A50A056D71}"/>
          </ac:spMkLst>
        </pc:spChg>
        <pc:spChg chg="mod">
          <ac:chgData name="mariam ashraf" userId="3a2a69a0376c931b" providerId="LiveId" clId="{CFF14C69-E719-4021-904B-CCF7B8EA96D9}" dt="2024-06-28T13:08:26.573" v="3299" actId="27803"/>
          <ac:spMkLst>
            <pc:docMk/>
            <pc:sldMk cId="1875959779" sldId="421"/>
            <ac:spMk id="52" creationId="{9EEDB670-6A8F-6BA6-DC1B-0D3C3CFAB4E6}"/>
          </ac:spMkLst>
        </pc:spChg>
        <pc:spChg chg="mod">
          <ac:chgData name="mariam ashraf" userId="3a2a69a0376c931b" providerId="LiveId" clId="{CFF14C69-E719-4021-904B-CCF7B8EA96D9}" dt="2024-06-28T13:08:26.573" v="3299" actId="27803"/>
          <ac:spMkLst>
            <pc:docMk/>
            <pc:sldMk cId="1875959779" sldId="421"/>
            <ac:spMk id="53" creationId="{D78C69DB-DE6E-1D16-2A03-626BE72DC695}"/>
          </ac:spMkLst>
        </pc:spChg>
        <pc:spChg chg="mod">
          <ac:chgData name="mariam ashraf" userId="3a2a69a0376c931b" providerId="LiveId" clId="{CFF14C69-E719-4021-904B-CCF7B8EA96D9}" dt="2024-06-28T13:08:26.573" v="3299" actId="27803"/>
          <ac:spMkLst>
            <pc:docMk/>
            <pc:sldMk cId="1875959779" sldId="421"/>
            <ac:spMk id="54" creationId="{0956980A-8175-F4C6-55A3-155AE2595763}"/>
          </ac:spMkLst>
        </pc:spChg>
        <pc:spChg chg="mod">
          <ac:chgData name="mariam ashraf" userId="3a2a69a0376c931b" providerId="LiveId" clId="{CFF14C69-E719-4021-904B-CCF7B8EA96D9}" dt="2024-06-28T13:08:26.573" v="3299" actId="27803"/>
          <ac:spMkLst>
            <pc:docMk/>
            <pc:sldMk cId="1875959779" sldId="421"/>
            <ac:spMk id="55" creationId="{DBD5D67C-E171-BBC7-F4BB-4C8F08744555}"/>
          </ac:spMkLst>
        </pc:spChg>
        <pc:spChg chg="mod">
          <ac:chgData name="mariam ashraf" userId="3a2a69a0376c931b" providerId="LiveId" clId="{CFF14C69-E719-4021-904B-CCF7B8EA96D9}" dt="2024-06-28T13:08:26.573" v="3299" actId="27803"/>
          <ac:spMkLst>
            <pc:docMk/>
            <pc:sldMk cId="1875959779" sldId="421"/>
            <ac:spMk id="57" creationId="{39C2D55C-C03F-A1CC-2B5C-6EF348ABE22E}"/>
          </ac:spMkLst>
        </pc:spChg>
        <pc:spChg chg="mod">
          <ac:chgData name="mariam ashraf" userId="3a2a69a0376c931b" providerId="LiveId" clId="{CFF14C69-E719-4021-904B-CCF7B8EA96D9}" dt="2024-06-28T13:08:26.573" v="3299" actId="27803"/>
          <ac:spMkLst>
            <pc:docMk/>
            <pc:sldMk cId="1875959779" sldId="421"/>
            <ac:spMk id="58" creationId="{076F3482-8C69-5EBA-9F98-13D0C2147D18}"/>
          </ac:spMkLst>
        </pc:spChg>
        <pc:spChg chg="mod">
          <ac:chgData name="mariam ashraf" userId="3a2a69a0376c931b" providerId="LiveId" clId="{CFF14C69-E719-4021-904B-CCF7B8EA96D9}" dt="2024-06-28T13:08:26.573" v="3299" actId="27803"/>
          <ac:spMkLst>
            <pc:docMk/>
            <pc:sldMk cId="1875959779" sldId="421"/>
            <ac:spMk id="59" creationId="{6DC06E26-AFC1-DD89-FDEC-1B2F5686DDA6}"/>
          </ac:spMkLst>
        </pc:spChg>
        <pc:spChg chg="mod">
          <ac:chgData name="mariam ashraf" userId="3a2a69a0376c931b" providerId="LiveId" clId="{CFF14C69-E719-4021-904B-CCF7B8EA96D9}" dt="2024-06-28T13:08:26.573" v="3299" actId="27803"/>
          <ac:spMkLst>
            <pc:docMk/>
            <pc:sldMk cId="1875959779" sldId="421"/>
            <ac:spMk id="60" creationId="{FC810353-0551-2B4C-720A-3C11C42F6FB8}"/>
          </ac:spMkLst>
        </pc:spChg>
        <pc:spChg chg="mod">
          <ac:chgData name="mariam ashraf" userId="3a2a69a0376c931b" providerId="LiveId" clId="{CFF14C69-E719-4021-904B-CCF7B8EA96D9}" dt="2024-06-28T13:08:26.573" v="3299" actId="27803"/>
          <ac:spMkLst>
            <pc:docMk/>
            <pc:sldMk cId="1875959779" sldId="421"/>
            <ac:spMk id="61" creationId="{B2B0E13C-FFAA-AD02-FBC9-A75D5BD65A7F}"/>
          </ac:spMkLst>
        </pc:spChg>
        <pc:spChg chg="mod">
          <ac:chgData name="mariam ashraf" userId="3a2a69a0376c931b" providerId="LiveId" clId="{CFF14C69-E719-4021-904B-CCF7B8EA96D9}" dt="2024-06-28T13:08:26.573" v="3299" actId="27803"/>
          <ac:spMkLst>
            <pc:docMk/>
            <pc:sldMk cId="1875959779" sldId="421"/>
            <ac:spMk id="62" creationId="{D561FC0B-8683-9707-FB13-976C53EC0518}"/>
          </ac:spMkLst>
        </pc:spChg>
        <pc:spChg chg="mod">
          <ac:chgData name="mariam ashraf" userId="3a2a69a0376c931b" providerId="LiveId" clId="{CFF14C69-E719-4021-904B-CCF7B8EA96D9}" dt="2024-06-28T13:08:26.573" v="3299" actId="27803"/>
          <ac:spMkLst>
            <pc:docMk/>
            <pc:sldMk cId="1875959779" sldId="421"/>
            <ac:spMk id="63" creationId="{DED23046-FDC9-9FE5-7AE2-DB2E11BEF269}"/>
          </ac:spMkLst>
        </pc:spChg>
        <pc:spChg chg="mod">
          <ac:chgData name="mariam ashraf" userId="3a2a69a0376c931b" providerId="LiveId" clId="{CFF14C69-E719-4021-904B-CCF7B8EA96D9}" dt="2024-06-28T13:08:26.573" v="3299" actId="27803"/>
          <ac:spMkLst>
            <pc:docMk/>
            <pc:sldMk cId="1875959779" sldId="421"/>
            <ac:spMk id="64" creationId="{7C82CEC3-2347-A8FF-477D-2FD89F1EE730}"/>
          </ac:spMkLst>
        </pc:spChg>
        <pc:spChg chg="mod">
          <ac:chgData name="mariam ashraf" userId="3a2a69a0376c931b" providerId="LiveId" clId="{CFF14C69-E719-4021-904B-CCF7B8EA96D9}" dt="2024-06-28T13:08:26.573" v="3299" actId="27803"/>
          <ac:spMkLst>
            <pc:docMk/>
            <pc:sldMk cId="1875959779" sldId="421"/>
            <ac:spMk id="65" creationId="{19EBAF92-9BC7-3CBB-AFD5-1640F4148FCE}"/>
          </ac:spMkLst>
        </pc:spChg>
        <pc:spChg chg="mod">
          <ac:chgData name="mariam ashraf" userId="3a2a69a0376c931b" providerId="LiveId" clId="{CFF14C69-E719-4021-904B-CCF7B8EA96D9}" dt="2024-06-28T13:08:26.573" v="3299" actId="27803"/>
          <ac:spMkLst>
            <pc:docMk/>
            <pc:sldMk cId="1875959779" sldId="421"/>
            <ac:spMk id="66" creationId="{B1D5E57B-EEB1-8C46-9616-765997F74059}"/>
          </ac:spMkLst>
        </pc:spChg>
        <pc:spChg chg="mod">
          <ac:chgData name="mariam ashraf" userId="3a2a69a0376c931b" providerId="LiveId" clId="{CFF14C69-E719-4021-904B-CCF7B8EA96D9}" dt="2024-06-28T13:08:26.573" v="3299" actId="27803"/>
          <ac:spMkLst>
            <pc:docMk/>
            <pc:sldMk cId="1875959779" sldId="421"/>
            <ac:spMk id="67" creationId="{256CC52D-2738-3A3D-0F9A-2D1AF7F5F042}"/>
          </ac:spMkLst>
        </pc:spChg>
        <pc:spChg chg="add mod">
          <ac:chgData name="mariam ashraf" userId="3a2a69a0376c931b" providerId="LiveId" clId="{CFF14C69-E719-4021-904B-CCF7B8EA96D9}" dt="2024-06-28T13:09:46.080" v="3311" actId="2085"/>
          <ac:spMkLst>
            <pc:docMk/>
            <pc:sldMk cId="1875959779" sldId="421"/>
            <ac:spMk id="68" creationId="{ECC33CE7-0BCB-0E5B-7234-ED0641581A00}"/>
          </ac:spMkLst>
        </pc:spChg>
        <pc:spChg chg="del mod">
          <ac:chgData name="mariam ashraf" userId="3a2a69a0376c931b" providerId="LiveId" clId="{CFF14C69-E719-4021-904B-CCF7B8EA96D9}" dt="2024-06-28T12:57:01.565" v="3260" actId="21"/>
          <ac:spMkLst>
            <pc:docMk/>
            <pc:sldMk cId="1875959779" sldId="421"/>
            <ac:spMk id="94" creationId="{917E2496-F604-9866-01BB-498A50CEF341}"/>
          </ac:spMkLst>
        </pc:spChg>
        <pc:spChg chg="mod">
          <ac:chgData name="mariam ashraf" userId="3a2a69a0376c931b" providerId="LiveId" clId="{CFF14C69-E719-4021-904B-CCF7B8EA96D9}" dt="2024-06-30T22:48:14.694" v="5164" actId="1076"/>
          <ac:spMkLst>
            <pc:docMk/>
            <pc:sldMk cId="1875959779" sldId="421"/>
            <ac:spMk id="98" creationId="{03677D94-2333-5BED-B587-259D5EB2EDB4}"/>
          </ac:spMkLst>
        </pc:spChg>
        <pc:spChg chg="mod">
          <ac:chgData name="mariam ashraf" userId="3a2a69a0376c931b" providerId="LiveId" clId="{CFF14C69-E719-4021-904B-CCF7B8EA96D9}" dt="2024-06-30T22:47:14.608" v="5088" actId="1037"/>
          <ac:spMkLst>
            <pc:docMk/>
            <pc:sldMk cId="1875959779" sldId="421"/>
            <ac:spMk id="105" creationId="{1B46958C-1B12-A59D-3F46-283A5601C8CC}"/>
          </ac:spMkLst>
        </pc:spChg>
        <pc:spChg chg="mod">
          <ac:chgData name="mariam ashraf" userId="3a2a69a0376c931b" providerId="LiveId" clId="{CFF14C69-E719-4021-904B-CCF7B8EA96D9}" dt="2024-06-30T22:50:23.350" v="5264" actId="1037"/>
          <ac:spMkLst>
            <pc:docMk/>
            <pc:sldMk cId="1875959779" sldId="421"/>
            <ac:spMk id="106" creationId="{06CAB84C-EBCA-D793-D2B1-574BBC2422E5}"/>
          </ac:spMkLst>
        </pc:spChg>
        <pc:spChg chg="mod">
          <ac:chgData name="mariam ashraf" userId="3a2a69a0376c931b" providerId="LiveId" clId="{CFF14C69-E719-4021-904B-CCF7B8EA96D9}" dt="2024-06-30T22:50:23.273" v="5261" actId="1037"/>
          <ac:spMkLst>
            <pc:docMk/>
            <pc:sldMk cId="1875959779" sldId="421"/>
            <ac:spMk id="107" creationId="{50144EBC-18C4-A031-BF9C-F3E02CEA7B9A}"/>
          </ac:spMkLst>
        </pc:spChg>
        <pc:spChg chg="mod">
          <ac:chgData name="mariam ashraf" userId="3a2a69a0376c931b" providerId="LiveId" clId="{CFF14C69-E719-4021-904B-CCF7B8EA96D9}" dt="2024-06-30T22:50:23.301" v="5262" actId="1037"/>
          <ac:spMkLst>
            <pc:docMk/>
            <pc:sldMk cId="1875959779" sldId="421"/>
            <ac:spMk id="108" creationId="{E39C18CB-6B28-4E22-6C8C-A5E1C19AE374}"/>
          </ac:spMkLst>
        </pc:spChg>
        <pc:spChg chg="mod">
          <ac:chgData name="mariam ashraf" userId="3a2a69a0376c931b" providerId="LiveId" clId="{CFF14C69-E719-4021-904B-CCF7B8EA96D9}" dt="2024-06-30T22:50:23.232" v="5260" actId="1037"/>
          <ac:spMkLst>
            <pc:docMk/>
            <pc:sldMk cId="1875959779" sldId="421"/>
            <ac:spMk id="109" creationId="{69D9B1E3-A3F4-6759-34CA-D415417FDCFF}"/>
          </ac:spMkLst>
        </pc:spChg>
        <pc:spChg chg="mod">
          <ac:chgData name="mariam ashraf" userId="3a2a69a0376c931b" providerId="LiveId" clId="{CFF14C69-E719-4021-904B-CCF7B8EA96D9}" dt="2024-06-30T22:47:14.608" v="5088" actId="1037"/>
          <ac:spMkLst>
            <pc:docMk/>
            <pc:sldMk cId="1875959779" sldId="421"/>
            <ac:spMk id="110" creationId="{898318A4-B8B9-FAF5-954F-A79A46ECC684}"/>
          </ac:spMkLst>
        </pc:spChg>
        <pc:spChg chg="mod">
          <ac:chgData name="mariam ashraf" userId="3a2a69a0376c931b" providerId="LiveId" clId="{CFF14C69-E719-4021-904B-CCF7B8EA96D9}" dt="2024-06-30T22:50:23.350" v="5264" actId="1037"/>
          <ac:spMkLst>
            <pc:docMk/>
            <pc:sldMk cId="1875959779" sldId="421"/>
            <ac:spMk id="111" creationId="{F00546AA-A81E-EF50-0788-A88CB5A2754A}"/>
          </ac:spMkLst>
        </pc:spChg>
        <pc:spChg chg="mod">
          <ac:chgData name="mariam ashraf" userId="3a2a69a0376c931b" providerId="LiveId" clId="{CFF14C69-E719-4021-904B-CCF7B8EA96D9}" dt="2024-06-30T22:50:23.301" v="5262" actId="1037"/>
          <ac:spMkLst>
            <pc:docMk/>
            <pc:sldMk cId="1875959779" sldId="421"/>
            <ac:spMk id="112" creationId="{31234FCD-A928-C754-9E2B-BCB2CC3F2012}"/>
          </ac:spMkLst>
        </pc:spChg>
        <pc:spChg chg="mod">
          <ac:chgData name="mariam ashraf" userId="3a2a69a0376c931b" providerId="LiveId" clId="{CFF14C69-E719-4021-904B-CCF7B8EA96D9}" dt="2024-06-30T22:50:23.273" v="5261" actId="1037"/>
          <ac:spMkLst>
            <pc:docMk/>
            <pc:sldMk cId="1875959779" sldId="421"/>
            <ac:spMk id="113" creationId="{9AB61E74-C07E-2B0D-A6F7-82E39F8FCB34}"/>
          </ac:spMkLst>
        </pc:spChg>
        <pc:spChg chg="mod">
          <ac:chgData name="mariam ashraf" userId="3a2a69a0376c931b" providerId="LiveId" clId="{CFF14C69-E719-4021-904B-CCF7B8EA96D9}" dt="2024-06-30T22:50:23.232" v="5260" actId="1037"/>
          <ac:spMkLst>
            <pc:docMk/>
            <pc:sldMk cId="1875959779" sldId="421"/>
            <ac:spMk id="114" creationId="{C03B0F99-CE02-4883-752C-4D146766015C}"/>
          </ac:spMkLst>
        </pc:spChg>
        <pc:spChg chg="del mod">
          <ac:chgData name="mariam ashraf" userId="3a2a69a0376c931b" providerId="LiveId" clId="{CFF14C69-E719-4021-904B-CCF7B8EA96D9}" dt="2024-06-28T12:57:01.565" v="3260" actId="21"/>
          <ac:spMkLst>
            <pc:docMk/>
            <pc:sldMk cId="1875959779" sldId="421"/>
            <ac:spMk id="118" creationId="{B362E541-BC68-45C3-77D1-2CAF30D089B4}"/>
          </ac:spMkLst>
        </pc:spChg>
        <pc:spChg chg="del">
          <ac:chgData name="mariam ashraf" userId="3a2a69a0376c931b" providerId="LiveId" clId="{CFF14C69-E719-4021-904B-CCF7B8EA96D9}" dt="2024-06-28T01:06:38.222" v="1005" actId="478"/>
          <ac:spMkLst>
            <pc:docMk/>
            <pc:sldMk cId="1875959779" sldId="421"/>
            <ac:spMk id="167" creationId="{D30312BB-0DD1-CE8A-899F-F528DE7406DA}"/>
          </ac:spMkLst>
        </pc:spChg>
        <pc:spChg chg="mod">
          <ac:chgData name="mariam ashraf" userId="3a2a69a0376c931b" providerId="LiveId" clId="{CFF14C69-E719-4021-904B-CCF7B8EA96D9}" dt="2024-06-30T22:50:23.044" v="5254" actId="1076"/>
          <ac:spMkLst>
            <pc:docMk/>
            <pc:sldMk cId="1875959779" sldId="421"/>
            <ac:spMk id="174" creationId="{5681994C-0770-DA89-EE66-8BCE866C8B3B}"/>
          </ac:spMkLst>
        </pc:spChg>
        <pc:spChg chg="mod">
          <ac:chgData name="mariam ashraf" userId="3a2a69a0376c931b" providerId="LiveId" clId="{CFF14C69-E719-4021-904B-CCF7B8EA96D9}" dt="2024-06-30T22:50:23.044" v="5254" actId="1076"/>
          <ac:spMkLst>
            <pc:docMk/>
            <pc:sldMk cId="1875959779" sldId="421"/>
            <ac:spMk id="175" creationId="{A40D6A08-6151-4FA9-A828-FBD66C598E43}"/>
          </ac:spMkLst>
        </pc:spChg>
        <pc:grpChg chg="mod">
          <ac:chgData name="mariam ashraf" userId="3a2a69a0376c931b" providerId="LiveId" clId="{CFF14C69-E719-4021-904B-CCF7B8EA96D9}" dt="2024-06-30T22:50:23.273" v="5261" actId="1037"/>
          <ac:grpSpMkLst>
            <pc:docMk/>
            <pc:sldMk cId="1875959779" sldId="421"/>
            <ac:grpSpMk id="9" creationId="{E64DB11B-E345-AB63-3B55-F9311A7DF5C3}"/>
          </ac:grpSpMkLst>
        </pc:grpChg>
        <pc:grpChg chg="mod">
          <ac:chgData name="mariam ashraf" userId="3a2a69a0376c931b" providerId="LiveId" clId="{CFF14C69-E719-4021-904B-CCF7B8EA96D9}" dt="2024-06-28T13:09:38.139" v="3310" actId="164"/>
          <ac:grpSpMkLst>
            <pc:docMk/>
            <pc:sldMk cId="1875959779" sldId="421"/>
            <ac:grpSpMk id="25" creationId="{070A731B-07B3-E8A0-6EEE-532D48063842}"/>
          </ac:grpSpMkLst>
        </pc:grpChg>
        <pc:grpChg chg="mod">
          <ac:chgData name="mariam ashraf" userId="3a2a69a0376c931b" providerId="LiveId" clId="{CFF14C69-E719-4021-904B-CCF7B8EA96D9}" dt="2024-06-28T13:08:26.573" v="3299" actId="27803"/>
          <ac:grpSpMkLst>
            <pc:docMk/>
            <pc:sldMk cId="1875959779" sldId="421"/>
            <ac:grpSpMk id="27" creationId="{21669D36-7D73-7BCA-8347-00E433971D92}"/>
          </ac:grpSpMkLst>
        </pc:grpChg>
        <pc:grpChg chg="mod">
          <ac:chgData name="mariam ashraf" userId="3a2a69a0376c931b" providerId="LiveId" clId="{CFF14C69-E719-4021-904B-CCF7B8EA96D9}" dt="2024-06-28T13:08:26.573" v="3299" actId="27803"/>
          <ac:grpSpMkLst>
            <pc:docMk/>
            <pc:sldMk cId="1875959779" sldId="421"/>
            <ac:grpSpMk id="31" creationId="{6FEDFD12-6A65-1E35-2B3E-233D4E79E9E0}"/>
          </ac:grpSpMkLst>
        </pc:grpChg>
        <pc:grpChg chg="mod">
          <ac:chgData name="mariam ashraf" userId="3a2a69a0376c931b" providerId="LiveId" clId="{CFF14C69-E719-4021-904B-CCF7B8EA96D9}" dt="2024-06-28T13:08:26.573" v="3299" actId="27803"/>
          <ac:grpSpMkLst>
            <pc:docMk/>
            <pc:sldMk cId="1875959779" sldId="421"/>
            <ac:grpSpMk id="32" creationId="{9E4978C4-0908-A803-9B9B-20A5BA8DCC26}"/>
          </ac:grpSpMkLst>
        </pc:grpChg>
        <pc:grpChg chg="mod">
          <ac:chgData name="mariam ashraf" userId="3a2a69a0376c931b" providerId="LiveId" clId="{CFF14C69-E719-4021-904B-CCF7B8EA96D9}" dt="2024-06-28T13:08:26.573" v="3299" actId="27803"/>
          <ac:grpSpMkLst>
            <pc:docMk/>
            <pc:sldMk cId="1875959779" sldId="421"/>
            <ac:grpSpMk id="36" creationId="{20380EB5-A3B3-AB36-D939-9E9D425BEFC8}"/>
          </ac:grpSpMkLst>
        </pc:grpChg>
        <pc:grpChg chg="mod">
          <ac:chgData name="mariam ashraf" userId="3a2a69a0376c931b" providerId="LiveId" clId="{CFF14C69-E719-4021-904B-CCF7B8EA96D9}" dt="2024-06-28T13:08:26.573" v="3299" actId="27803"/>
          <ac:grpSpMkLst>
            <pc:docMk/>
            <pc:sldMk cId="1875959779" sldId="421"/>
            <ac:grpSpMk id="37" creationId="{0A8F5451-B5F6-378E-90E9-888C1CC3B73E}"/>
          </ac:grpSpMkLst>
        </pc:grpChg>
        <pc:grpChg chg="mod">
          <ac:chgData name="mariam ashraf" userId="3a2a69a0376c931b" providerId="LiveId" clId="{CFF14C69-E719-4021-904B-CCF7B8EA96D9}" dt="2024-06-28T13:08:26.573" v="3299" actId="27803"/>
          <ac:grpSpMkLst>
            <pc:docMk/>
            <pc:sldMk cId="1875959779" sldId="421"/>
            <ac:grpSpMk id="45" creationId="{EB295DAE-42E1-3BD3-2D66-0608A45DD0EB}"/>
          </ac:grpSpMkLst>
        </pc:grpChg>
        <pc:grpChg chg="mod">
          <ac:chgData name="mariam ashraf" userId="3a2a69a0376c931b" providerId="LiveId" clId="{CFF14C69-E719-4021-904B-CCF7B8EA96D9}" dt="2024-06-28T13:08:26.573" v="3299" actId="27803"/>
          <ac:grpSpMkLst>
            <pc:docMk/>
            <pc:sldMk cId="1875959779" sldId="421"/>
            <ac:grpSpMk id="46" creationId="{71885527-928B-5C50-7017-839D02B64A88}"/>
          </ac:grpSpMkLst>
        </pc:grpChg>
        <pc:grpChg chg="mod">
          <ac:chgData name="mariam ashraf" userId="3a2a69a0376c931b" providerId="LiveId" clId="{CFF14C69-E719-4021-904B-CCF7B8EA96D9}" dt="2024-06-28T13:08:26.573" v="3299" actId="27803"/>
          <ac:grpSpMkLst>
            <pc:docMk/>
            <pc:sldMk cId="1875959779" sldId="421"/>
            <ac:grpSpMk id="56" creationId="{3A41DFD1-7800-7235-CF7C-3BB5BEADB1FF}"/>
          </ac:grpSpMkLst>
        </pc:grpChg>
        <pc:grpChg chg="add mod ord">
          <ac:chgData name="mariam ashraf" userId="3a2a69a0376c931b" providerId="LiveId" clId="{CFF14C69-E719-4021-904B-CCF7B8EA96D9}" dt="2024-06-28T21:30:53.998" v="4966" actId="1076"/>
          <ac:grpSpMkLst>
            <pc:docMk/>
            <pc:sldMk cId="1875959779" sldId="421"/>
            <ac:grpSpMk id="69" creationId="{C27DC119-36B3-E447-5BB1-8B1C782DDD2F}"/>
          </ac:grpSpMkLst>
        </pc:grpChg>
        <pc:picChg chg="add mod">
          <ac:chgData name="mariam ashraf" userId="3a2a69a0376c931b" providerId="LiveId" clId="{CFF14C69-E719-4021-904B-CCF7B8EA96D9}" dt="2024-06-28T12:58:08.257" v="3271" actId="1036"/>
          <ac:picMkLst>
            <pc:docMk/>
            <pc:sldMk cId="1875959779" sldId="421"/>
            <ac:picMk id="5" creationId="{EABDDC56-380E-F175-A18A-BBC0256F6A66}"/>
          </ac:picMkLst>
        </pc:picChg>
        <pc:picChg chg="add del mod modCrop">
          <ac:chgData name="mariam ashraf" userId="3a2a69a0376c931b" providerId="LiveId" clId="{CFF14C69-E719-4021-904B-CCF7B8EA96D9}" dt="2024-06-28T00:48:48.534" v="878" actId="478"/>
          <ac:picMkLst>
            <pc:docMk/>
            <pc:sldMk cId="1875959779" sldId="421"/>
            <ac:picMk id="5" creationId="{F30F6E6F-CF81-746F-3DE6-FC8CF6DBE9EA}"/>
          </ac:picMkLst>
        </pc:picChg>
        <pc:picChg chg="add mod">
          <ac:chgData name="mariam ashraf" userId="3a2a69a0376c931b" providerId="LiveId" clId="{CFF14C69-E719-4021-904B-CCF7B8EA96D9}" dt="2024-06-30T22:47:14.608" v="5088" actId="1037"/>
          <ac:picMkLst>
            <pc:docMk/>
            <pc:sldMk cId="1875959779" sldId="421"/>
            <ac:picMk id="6" creationId="{D82CBF0E-6C6B-3F39-9CD9-A3CE3A05D379}"/>
          </ac:picMkLst>
        </pc:picChg>
        <pc:picChg chg="add mod">
          <ac:chgData name="mariam ashraf" userId="3a2a69a0376c931b" providerId="LiveId" clId="{CFF14C69-E719-4021-904B-CCF7B8EA96D9}" dt="2024-06-28T21:31:39.471" v="4967" actId="1076"/>
          <ac:picMkLst>
            <pc:docMk/>
            <pc:sldMk cId="1875959779" sldId="421"/>
            <ac:picMk id="7" creationId="{FCCA2296-D63F-657C-AE58-4F520BE220B3}"/>
          </ac:picMkLst>
        </pc:picChg>
        <pc:picChg chg="add del mod">
          <ac:chgData name="mariam ashraf" userId="3a2a69a0376c931b" providerId="LiveId" clId="{CFF14C69-E719-4021-904B-CCF7B8EA96D9}" dt="2024-06-28T13:05:47.967" v="3280" actId="478"/>
          <ac:picMkLst>
            <pc:docMk/>
            <pc:sldMk cId="1875959779" sldId="421"/>
            <ac:picMk id="9" creationId="{95D6A8B8-E504-2656-7E95-8DA16757A20E}"/>
          </ac:picMkLst>
        </pc:picChg>
        <pc:picChg chg="add del mod">
          <ac:chgData name="mariam ashraf" userId="3a2a69a0376c931b" providerId="LiveId" clId="{CFF14C69-E719-4021-904B-CCF7B8EA96D9}" dt="2024-06-28T13:05:47.967" v="3280" actId="478"/>
          <ac:picMkLst>
            <pc:docMk/>
            <pc:sldMk cId="1875959779" sldId="421"/>
            <ac:picMk id="12" creationId="{767B473F-505F-CF0D-3E86-46AA885EE092}"/>
          </ac:picMkLst>
        </pc:picChg>
        <pc:picChg chg="del">
          <ac:chgData name="mariam ashraf" userId="3a2a69a0376c931b" providerId="LiveId" clId="{CFF14C69-E719-4021-904B-CCF7B8EA96D9}" dt="2024-06-28T00:48:18.380" v="875" actId="478"/>
          <ac:picMkLst>
            <pc:docMk/>
            <pc:sldMk cId="1875959779" sldId="421"/>
            <ac:picMk id="12" creationId="{915E5276-1F4C-42BD-64B4-8C49E1E92DF8}"/>
          </ac:picMkLst>
        </pc:picChg>
        <pc:picChg chg="add del mod modCrop">
          <ac:chgData name="mariam ashraf" userId="3a2a69a0376c931b" providerId="LiveId" clId="{CFF14C69-E719-4021-904B-CCF7B8EA96D9}" dt="2024-06-28T12:57:01.565" v="3260" actId="21"/>
          <ac:picMkLst>
            <pc:docMk/>
            <pc:sldMk cId="1875959779" sldId="421"/>
            <ac:picMk id="13" creationId="{600687B6-29B5-5E45-627B-BB9B538922F6}"/>
          </ac:picMkLst>
        </pc:picChg>
        <pc:picChg chg="add mod">
          <ac:chgData name="mariam ashraf" userId="3a2a69a0376c931b" providerId="LiveId" clId="{CFF14C69-E719-4021-904B-CCF7B8EA96D9}" dt="2024-06-30T22:50:23.350" v="5264" actId="1037"/>
          <ac:picMkLst>
            <pc:docMk/>
            <pc:sldMk cId="1875959779" sldId="421"/>
            <ac:picMk id="15" creationId="{788F1932-A8D7-0128-E5FD-65245FD706EA}"/>
          </ac:picMkLst>
        </pc:picChg>
        <pc:picChg chg="add mod">
          <ac:chgData name="mariam ashraf" userId="3a2a69a0376c931b" providerId="LiveId" clId="{CFF14C69-E719-4021-904B-CCF7B8EA96D9}" dt="2024-06-28T13:09:14.827" v="3305" actId="1076"/>
          <ac:picMkLst>
            <pc:docMk/>
            <pc:sldMk cId="1875959779" sldId="421"/>
            <ac:picMk id="17" creationId="{50969F7A-D1F0-7302-3BE4-1E43A408760A}"/>
          </ac:picMkLst>
        </pc:picChg>
        <pc:picChg chg="add mod modCrop">
          <ac:chgData name="mariam ashraf" userId="3a2a69a0376c931b" providerId="LiveId" clId="{CFF14C69-E719-4021-904B-CCF7B8EA96D9}" dt="2024-06-28T12:58:24.002" v="3275" actId="1036"/>
          <ac:picMkLst>
            <pc:docMk/>
            <pc:sldMk cId="1875959779" sldId="421"/>
            <ac:picMk id="18" creationId="{12B615A0-EA9D-EC97-0FA2-45FA5FC5B36D}"/>
          </ac:picMkLst>
        </pc:picChg>
        <pc:picChg chg="add mod">
          <ac:chgData name="mariam ashraf" userId="3a2a69a0376c931b" providerId="LiveId" clId="{CFF14C69-E719-4021-904B-CCF7B8EA96D9}" dt="2024-06-28T21:30:50.221" v="4964" actId="1076"/>
          <ac:picMkLst>
            <pc:docMk/>
            <pc:sldMk cId="1875959779" sldId="421"/>
            <ac:picMk id="20" creationId="{1E56EC77-3FA7-5A9D-9413-EF24E54832C5}"/>
          </ac:picMkLst>
        </pc:picChg>
        <pc:picChg chg="add del mod">
          <ac:chgData name="mariam ashraf" userId="3a2a69a0376c931b" providerId="LiveId" clId="{CFF14C69-E719-4021-904B-CCF7B8EA96D9}" dt="2024-06-28T13:06:13.934" v="3289" actId="478"/>
          <ac:picMkLst>
            <pc:docMk/>
            <pc:sldMk cId="1875959779" sldId="421"/>
            <ac:picMk id="21" creationId="{AEA674DB-0DC8-58DA-A76F-E56F52E34FE9}"/>
          </ac:picMkLst>
        </pc:picChg>
        <pc:picChg chg="add del mod">
          <ac:chgData name="mariam ashraf" userId="3a2a69a0376c931b" providerId="LiveId" clId="{CFF14C69-E719-4021-904B-CCF7B8EA96D9}" dt="2024-06-28T13:08:26.573" v="3299" actId="27803"/>
          <ac:picMkLst>
            <pc:docMk/>
            <pc:sldMk cId="1875959779" sldId="421"/>
            <ac:picMk id="22" creationId="{9BF8DD99-B17D-6D62-987E-A8F464330470}"/>
          </ac:picMkLst>
        </pc:picChg>
        <pc:picChg chg="add mod">
          <ac:chgData name="mariam ashraf" userId="3a2a69a0376c931b" providerId="LiveId" clId="{CFF14C69-E719-4021-904B-CCF7B8EA96D9}" dt="2024-06-28T21:30:51.674" v="4965" actId="1076"/>
          <ac:picMkLst>
            <pc:docMk/>
            <pc:sldMk cId="1875959779" sldId="421"/>
            <ac:picMk id="23" creationId="{7D590B6E-80A2-5367-2F97-9BDEE075FF92}"/>
          </ac:picMkLst>
        </pc:picChg>
        <pc:picChg chg="add mod">
          <ac:chgData name="mariam ashraf" userId="3a2a69a0376c931b" providerId="LiveId" clId="{CFF14C69-E719-4021-904B-CCF7B8EA96D9}" dt="2024-06-30T22:50:23.301" v="5262" actId="1037"/>
          <ac:picMkLst>
            <pc:docMk/>
            <pc:sldMk cId="1875959779" sldId="421"/>
            <ac:picMk id="24" creationId="{E3EE243B-704E-83EB-A3E4-D161D3650DD5}"/>
          </ac:picMkLst>
        </pc:picChg>
        <pc:picChg chg="add mod modCrop">
          <ac:chgData name="mariam ashraf" userId="3a2a69a0376c931b" providerId="LiveId" clId="{CFF14C69-E719-4021-904B-CCF7B8EA96D9}" dt="2024-06-30T22:50:23.232" v="5260" actId="1037"/>
          <ac:picMkLst>
            <pc:docMk/>
            <pc:sldMk cId="1875959779" sldId="421"/>
            <ac:picMk id="26" creationId="{A942757A-3B28-92D1-FBCA-B921B1B89683}"/>
          </ac:picMkLst>
        </pc:picChg>
        <pc:picChg chg="add del mod">
          <ac:chgData name="mariam ashraf" userId="3a2a69a0376c931b" providerId="LiveId" clId="{CFF14C69-E719-4021-904B-CCF7B8EA96D9}" dt="2024-06-28T01:29:27.742" v="1068" actId="478"/>
          <ac:picMkLst>
            <pc:docMk/>
            <pc:sldMk cId="1875959779" sldId="421"/>
            <ac:picMk id="28" creationId="{A50BDFAD-6995-BED9-54F7-F018BFF6C5D0}"/>
          </ac:picMkLst>
        </pc:picChg>
        <pc:cxnChg chg="del">
          <ac:chgData name="mariam ashraf" userId="3a2a69a0376c931b" providerId="LiveId" clId="{CFF14C69-E719-4021-904B-CCF7B8EA96D9}" dt="2024-06-28T01:06:38.222" v="1005" actId="478"/>
          <ac:cxnSpMkLst>
            <pc:docMk/>
            <pc:sldMk cId="1875959779" sldId="421"/>
            <ac:cxnSpMk id="109" creationId="{EB543D15-D772-058B-2C7C-25C7A11ACB6D}"/>
          </ac:cxnSpMkLst>
        </pc:cxnChg>
        <pc:cxnChg chg="del mod">
          <ac:chgData name="mariam ashraf" userId="3a2a69a0376c931b" providerId="LiveId" clId="{CFF14C69-E719-4021-904B-CCF7B8EA96D9}" dt="2024-06-28T01:06:40.924" v="1006" actId="478"/>
          <ac:cxnSpMkLst>
            <pc:docMk/>
            <pc:sldMk cId="1875959779" sldId="421"/>
            <ac:cxnSpMk id="116" creationId="{463D22A7-C2F8-FDD7-1843-379AA6209329}"/>
          </ac:cxnSpMkLst>
        </pc:cxnChg>
        <pc:cxnChg chg="del mod">
          <ac:chgData name="mariam ashraf" userId="3a2a69a0376c931b" providerId="LiveId" clId="{CFF14C69-E719-4021-904B-CCF7B8EA96D9}" dt="2024-06-28T01:06:38.222" v="1005" actId="478"/>
          <ac:cxnSpMkLst>
            <pc:docMk/>
            <pc:sldMk cId="1875959779" sldId="421"/>
            <ac:cxnSpMk id="135" creationId="{8BFF8839-3DF0-A2E6-5282-25E4E64B881D}"/>
          </ac:cxnSpMkLst>
        </pc:cxnChg>
        <pc:cxnChg chg="del mod">
          <ac:chgData name="mariam ashraf" userId="3a2a69a0376c931b" providerId="LiveId" clId="{CFF14C69-E719-4021-904B-CCF7B8EA96D9}" dt="2024-06-28T01:06:40.924" v="1006" actId="478"/>
          <ac:cxnSpMkLst>
            <pc:docMk/>
            <pc:sldMk cId="1875959779" sldId="421"/>
            <ac:cxnSpMk id="162" creationId="{8CEB82AC-D249-88F6-5B9F-7EC22BBC77A5}"/>
          </ac:cxnSpMkLst>
        </pc:cxnChg>
        <pc:cxnChg chg="del">
          <ac:chgData name="mariam ashraf" userId="3a2a69a0376c931b" providerId="LiveId" clId="{CFF14C69-E719-4021-904B-CCF7B8EA96D9}" dt="2024-06-28T01:06:40.924" v="1006" actId="478"/>
          <ac:cxnSpMkLst>
            <pc:docMk/>
            <pc:sldMk cId="1875959779" sldId="421"/>
            <ac:cxnSpMk id="168" creationId="{797114E6-9F84-0641-C575-FC3947A4A245}"/>
          </ac:cxnSpMkLst>
        </pc:cxnChg>
      </pc:sldChg>
      <pc:sldChg chg="addSp delSp modSp add del mod">
        <pc:chgData name="mariam ashraf" userId="3a2a69a0376c931b" providerId="LiveId" clId="{CFF14C69-E719-4021-904B-CCF7B8EA96D9}" dt="2024-06-28T02:48:48.933" v="2028" actId="47"/>
        <pc:sldMkLst>
          <pc:docMk/>
          <pc:sldMk cId="2053531571" sldId="422"/>
        </pc:sldMkLst>
        <pc:spChg chg="mod">
          <ac:chgData name="mariam ashraf" userId="3a2a69a0376c931b" providerId="LiveId" clId="{CFF14C69-E719-4021-904B-CCF7B8EA96D9}" dt="2024-06-28T02:18:29.452" v="1703"/>
          <ac:spMkLst>
            <pc:docMk/>
            <pc:sldMk cId="2053531571" sldId="422"/>
            <ac:spMk id="3" creationId="{3C517216-BDD1-2BB8-DEBD-D152E547D1F9}"/>
          </ac:spMkLst>
        </pc:spChg>
        <pc:spChg chg="mod">
          <ac:chgData name="mariam ashraf" userId="3a2a69a0376c931b" providerId="LiveId" clId="{CFF14C69-E719-4021-904B-CCF7B8EA96D9}" dt="2024-06-28T02:18:29.452" v="1703"/>
          <ac:spMkLst>
            <pc:docMk/>
            <pc:sldMk cId="2053531571" sldId="422"/>
            <ac:spMk id="4" creationId="{21B0C2D2-DFF9-B8C4-BC10-34DF16116A42}"/>
          </ac:spMkLst>
        </pc:spChg>
        <pc:spChg chg="mod">
          <ac:chgData name="mariam ashraf" userId="3a2a69a0376c931b" providerId="LiveId" clId="{CFF14C69-E719-4021-904B-CCF7B8EA96D9}" dt="2024-06-28T02:18:48.933" v="1705"/>
          <ac:spMkLst>
            <pc:docMk/>
            <pc:sldMk cId="2053531571" sldId="422"/>
            <ac:spMk id="6" creationId="{59C0AC46-9DD1-1186-EB96-718E95256D11}"/>
          </ac:spMkLst>
        </pc:spChg>
        <pc:spChg chg="mod">
          <ac:chgData name="mariam ashraf" userId="3a2a69a0376c931b" providerId="LiveId" clId="{CFF14C69-E719-4021-904B-CCF7B8EA96D9}" dt="2024-06-28T02:18:48.933" v="1705"/>
          <ac:spMkLst>
            <pc:docMk/>
            <pc:sldMk cId="2053531571" sldId="422"/>
            <ac:spMk id="7" creationId="{BA9ECA54-E614-71C6-705A-1CB228AE92D2}"/>
          </ac:spMkLst>
        </pc:spChg>
        <pc:spChg chg="add del mod">
          <ac:chgData name="mariam ashraf" userId="3a2a69a0376c931b" providerId="LiveId" clId="{CFF14C69-E719-4021-904B-CCF7B8EA96D9}" dt="2024-06-28T02:21:36.784" v="1751" actId="1076"/>
          <ac:spMkLst>
            <pc:docMk/>
            <pc:sldMk cId="2053531571" sldId="422"/>
            <ac:spMk id="8" creationId="{77E5C2CA-9E8B-4FE3-B402-9054B2C3FBCF}"/>
          </ac:spMkLst>
        </pc:spChg>
        <pc:spChg chg="add del mod">
          <ac:chgData name="mariam ashraf" userId="3a2a69a0376c931b" providerId="LiveId" clId="{CFF14C69-E719-4021-904B-CCF7B8EA96D9}" dt="2024-06-28T02:22:01.244" v="1768" actId="1076"/>
          <ac:spMkLst>
            <pc:docMk/>
            <pc:sldMk cId="2053531571" sldId="422"/>
            <ac:spMk id="9" creationId="{7A7E4E1D-681D-F107-DAA7-7EF2B18C63AF}"/>
          </ac:spMkLst>
        </pc:spChg>
        <pc:spChg chg="mod">
          <ac:chgData name="mariam ashraf" userId="3a2a69a0376c931b" providerId="LiveId" clId="{CFF14C69-E719-4021-904B-CCF7B8EA96D9}" dt="2024-06-28T02:20:14.411" v="1724"/>
          <ac:spMkLst>
            <pc:docMk/>
            <pc:sldMk cId="2053531571" sldId="422"/>
            <ac:spMk id="11" creationId="{661CFDCC-A396-9081-3DFC-B6B4E3FA9228}"/>
          </ac:spMkLst>
        </pc:spChg>
        <pc:spChg chg="mod">
          <ac:chgData name="mariam ashraf" userId="3a2a69a0376c931b" providerId="LiveId" clId="{CFF14C69-E719-4021-904B-CCF7B8EA96D9}" dt="2024-06-28T02:20:14.411" v="1724"/>
          <ac:spMkLst>
            <pc:docMk/>
            <pc:sldMk cId="2053531571" sldId="422"/>
            <ac:spMk id="12" creationId="{633E4A30-E436-2481-3E56-ECDACAFC0E8B}"/>
          </ac:spMkLst>
        </pc:spChg>
        <pc:spChg chg="add del mod">
          <ac:chgData name="mariam ashraf" userId="3a2a69a0376c931b" providerId="LiveId" clId="{CFF14C69-E719-4021-904B-CCF7B8EA96D9}" dt="2024-06-28T02:20:30.630" v="1728" actId="478"/>
          <ac:spMkLst>
            <pc:docMk/>
            <pc:sldMk cId="2053531571" sldId="422"/>
            <ac:spMk id="13" creationId="{FBD156D4-5F44-9713-85D1-52FBC8D6AD5D}"/>
          </ac:spMkLst>
        </pc:spChg>
        <pc:spChg chg="add del mod">
          <ac:chgData name="mariam ashraf" userId="3a2a69a0376c931b" providerId="LiveId" clId="{CFF14C69-E719-4021-904B-CCF7B8EA96D9}" dt="2024-06-28T02:20:30.630" v="1728" actId="478"/>
          <ac:spMkLst>
            <pc:docMk/>
            <pc:sldMk cId="2053531571" sldId="422"/>
            <ac:spMk id="14" creationId="{9656E057-0AAC-9251-E3F0-501237E725FC}"/>
          </ac:spMkLst>
        </pc:spChg>
        <pc:spChg chg="mod">
          <ac:chgData name="mariam ashraf" userId="3a2a69a0376c931b" providerId="LiveId" clId="{CFF14C69-E719-4021-904B-CCF7B8EA96D9}" dt="2024-06-28T02:20:14.855" v="1725"/>
          <ac:spMkLst>
            <pc:docMk/>
            <pc:sldMk cId="2053531571" sldId="422"/>
            <ac:spMk id="16" creationId="{22C75B9F-EDF2-EEBA-853C-AD3300F29F2C}"/>
          </ac:spMkLst>
        </pc:spChg>
        <pc:spChg chg="mod">
          <ac:chgData name="mariam ashraf" userId="3a2a69a0376c931b" providerId="LiveId" clId="{CFF14C69-E719-4021-904B-CCF7B8EA96D9}" dt="2024-06-28T02:20:14.855" v="1725"/>
          <ac:spMkLst>
            <pc:docMk/>
            <pc:sldMk cId="2053531571" sldId="422"/>
            <ac:spMk id="17" creationId="{744A7F37-558F-1B62-5D87-3DCABCA92C06}"/>
          </ac:spMkLst>
        </pc:spChg>
        <pc:spChg chg="add del mod">
          <ac:chgData name="mariam ashraf" userId="3a2a69a0376c931b" providerId="LiveId" clId="{CFF14C69-E719-4021-904B-CCF7B8EA96D9}" dt="2024-06-28T02:20:30.630" v="1728" actId="478"/>
          <ac:spMkLst>
            <pc:docMk/>
            <pc:sldMk cId="2053531571" sldId="422"/>
            <ac:spMk id="18" creationId="{BEB4404E-45DA-4BCF-B660-8E4BCDAA8503}"/>
          </ac:spMkLst>
        </pc:spChg>
        <pc:spChg chg="add del mod">
          <ac:chgData name="mariam ashraf" userId="3a2a69a0376c931b" providerId="LiveId" clId="{CFF14C69-E719-4021-904B-CCF7B8EA96D9}" dt="2024-06-28T02:20:30.630" v="1728" actId="478"/>
          <ac:spMkLst>
            <pc:docMk/>
            <pc:sldMk cId="2053531571" sldId="422"/>
            <ac:spMk id="19" creationId="{9F186E35-72A5-BB70-59F7-FB11FC5707E5}"/>
          </ac:spMkLst>
        </pc:spChg>
        <pc:spChg chg="mod">
          <ac:chgData name="mariam ashraf" userId="3a2a69a0376c931b" providerId="LiveId" clId="{CFF14C69-E719-4021-904B-CCF7B8EA96D9}" dt="2024-06-28T02:20:15.160" v="1726"/>
          <ac:spMkLst>
            <pc:docMk/>
            <pc:sldMk cId="2053531571" sldId="422"/>
            <ac:spMk id="21" creationId="{E6D0D16E-E9DA-5D4C-0E43-C26C18EB84E0}"/>
          </ac:spMkLst>
        </pc:spChg>
        <pc:spChg chg="mod">
          <ac:chgData name="mariam ashraf" userId="3a2a69a0376c931b" providerId="LiveId" clId="{CFF14C69-E719-4021-904B-CCF7B8EA96D9}" dt="2024-06-28T02:20:15.160" v="1726"/>
          <ac:spMkLst>
            <pc:docMk/>
            <pc:sldMk cId="2053531571" sldId="422"/>
            <ac:spMk id="22" creationId="{5D1C40D9-1322-86EE-2908-45D2A73FF2FB}"/>
          </ac:spMkLst>
        </pc:spChg>
        <pc:spChg chg="add mod">
          <ac:chgData name="mariam ashraf" userId="3a2a69a0376c931b" providerId="LiveId" clId="{CFF14C69-E719-4021-904B-CCF7B8EA96D9}" dt="2024-06-28T02:21:36.784" v="1751" actId="1076"/>
          <ac:spMkLst>
            <pc:docMk/>
            <pc:sldMk cId="2053531571" sldId="422"/>
            <ac:spMk id="23" creationId="{01B7E876-CD58-4423-95AD-2D6B56602AA9}"/>
          </ac:spMkLst>
        </pc:spChg>
        <pc:spChg chg="add mod">
          <ac:chgData name="mariam ashraf" userId="3a2a69a0376c931b" providerId="LiveId" clId="{CFF14C69-E719-4021-904B-CCF7B8EA96D9}" dt="2024-06-28T02:20:20.298" v="1727" actId="1076"/>
          <ac:spMkLst>
            <pc:docMk/>
            <pc:sldMk cId="2053531571" sldId="422"/>
            <ac:spMk id="24" creationId="{A407BA83-16F5-482D-2DB1-28195A8EF589}"/>
          </ac:spMkLst>
        </pc:spChg>
        <pc:spChg chg="mod">
          <ac:chgData name="mariam ashraf" userId="3a2a69a0376c931b" providerId="LiveId" clId="{CFF14C69-E719-4021-904B-CCF7B8EA96D9}" dt="2024-06-28T02:20:34.094" v="1729"/>
          <ac:spMkLst>
            <pc:docMk/>
            <pc:sldMk cId="2053531571" sldId="422"/>
            <ac:spMk id="26" creationId="{96C568F9-78B5-91C9-2762-5AC1F8D81F4C}"/>
          </ac:spMkLst>
        </pc:spChg>
        <pc:spChg chg="mod">
          <ac:chgData name="mariam ashraf" userId="3a2a69a0376c931b" providerId="LiveId" clId="{CFF14C69-E719-4021-904B-CCF7B8EA96D9}" dt="2024-06-28T02:20:34.094" v="1729"/>
          <ac:spMkLst>
            <pc:docMk/>
            <pc:sldMk cId="2053531571" sldId="422"/>
            <ac:spMk id="27" creationId="{55096D59-8764-A26D-F1EB-E17FAEE2ECB9}"/>
          </ac:spMkLst>
        </pc:spChg>
        <pc:spChg chg="add mod">
          <ac:chgData name="mariam ashraf" userId="3a2a69a0376c931b" providerId="LiveId" clId="{CFF14C69-E719-4021-904B-CCF7B8EA96D9}" dt="2024-06-28T02:21:36.784" v="1751" actId="1076"/>
          <ac:spMkLst>
            <pc:docMk/>
            <pc:sldMk cId="2053531571" sldId="422"/>
            <ac:spMk id="28" creationId="{F805EBF7-2C7F-8191-870C-B13DBA1DA746}"/>
          </ac:spMkLst>
        </pc:spChg>
        <pc:spChg chg="add mod">
          <ac:chgData name="mariam ashraf" userId="3a2a69a0376c931b" providerId="LiveId" clId="{CFF14C69-E719-4021-904B-CCF7B8EA96D9}" dt="2024-06-28T02:22:19.888" v="1770" actId="14100"/>
          <ac:spMkLst>
            <pc:docMk/>
            <pc:sldMk cId="2053531571" sldId="422"/>
            <ac:spMk id="29" creationId="{E60C3210-DF7A-3528-3979-CD6B852DD536}"/>
          </ac:spMkLst>
        </pc:spChg>
        <pc:spChg chg="mod">
          <ac:chgData name="mariam ashraf" userId="3a2a69a0376c931b" providerId="LiveId" clId="{CFF14C69-E719-4021-904B-CCF7B8EA96D9}" dt="2024-06-28T02:20:38.225" v="1731"/>
          <ac:spMkLst>
            <pc:docMk/>
            <pc:sldMk cId="2053531571" sldId="422"/>
            <ac:spMk id="31" creationId="{9AA1F04C-29E8-7DCE-5A27-8BAC9F88FBA8}"/>
          </ac:spMkLst>
        </pc:spChg>
        <pc:spChg chg="mod">
          <ac:chgData name="mariam ashraf" userId="3a2a69a0376c931b" providerId="LiveId" clId="{CFF14C69-E719-4021-904B-CCF7B8EA96D9}" dt="2024-06-28T02:20:38.225" v="1731"/>
          <ac:spMkLst>
            <pc:docMk/>
            <pc:sldMk cId="2053531571" sldId="422"/>
            <ac:spMk id="32" creationId="{3028743D-7B5D-4721-7352-6DEDB64446C8}"/>
          </ac:spMkLst>
        </pc:spChg>
        <pc:spChg chg="add mod">
          <ac:chgData name="mariam ashraf" userId="3a2a69a0376c931b" providerId="LiveId" clId="{CFF14C69-E719-4021-904B-CCF7B8EA96D9}" dt="2024-06-28T02:21:36.784" v="1751" actId="1076"/>
          <ac:spMkLst>
            <pc:docMk/>
            <pc:sldMk cId="2053531571" sldId="422"/>
            <ac:spMk id="33" creationId="{88E272F5-625A-8488-BE3A-2B03E45AD561}"/>
          </ac:spMkLst>
        </pc:spChg>
        <pc:spChg chg="add mod">
          <ac:chgData name="mariam ashraf" userId="3a2a69a0376c931b" providerId="LiveId" clId="{CFF14C69-E719-4021-904B-CCF7B8EA96D9}" dt="2024-06-28T02:20:38.225" v="1731"/>
          <ac:spMkLst>
            <pc:docMk/>
            <pc:sldMk cId="2053531571" sldId="422"/>
            <ac:spMk id="34" creationId="{994BE115-6E85-A6BF-F9D6-7E63C4419294}"/>
          </ac:spMkLst>
        </pc:spChg>
        <pc:spChg chg="mod">
          <ac:chgData name="mariam ashraf" userId="3a2a69a0376c931b" providerId="LiveId" clId="{CFF14C69-E719-4021-904B-CCF7B8EA96D9}" dt="2024-06-28T02:02:31.123" v="1699" actId="1076"/>
          <ac:spMkLst>
            <pc:docMk/>
            <pc:sldMk cId="2053531571" sldId="422"/>
            <ac:spMk id="64" creationId="{5C8B0AE2-9325-31F5-EC0B-E6B0D1D33F0D}"/>
          </ac:spMkLst>
        </pc:spChg>
        <pc:spChg chg="del">
          <ac:chgData name="mariam ashraf" userId="3a2a69a0376c931b" providerId="LiveId" clId="{CFF14C69-E719-4021-904B-CCF7B8EA96D9}" dt="2024-06-28T02:18:28.133" v="1702" actId="478"/>
          <ac:spMkLst>
            <pc:docMk/>
            <pc:sldMk cId="2053531571" sldId="422"/>
            <ac:spMk id="69" creationId="{1F47E3B2-31AC-DAC0-555C-E9672773F80F}"/>
          </ac:spMkLst>
        </pc:spChg>
        <pc:spChg chg="del">
          <ac:chgData name="mariam ashraf" userId="3a2a69a0376c931b" providerId="LiveId" clId="{CFF14C69-E719-4021-904B-CCF7B8EA96D9}" dt="2024-06-28T02:18:28.133" v="1702" actId="478"/>
          <ac:spMkLst>
            <pc:docMk/>
            <pc:sldMk cId="2053531571" sldId="422"/>
            <ac:spMk id="70" creationId="{B8BA9C72-96DC-0E02-2B4D-FEBC0A5E9C8D}"/>
          </ac:spMkLst>
        </pc:spChg>
        <pc:spChg chg="del">
          <ac:chgData name="mariam ashraf" userId="3a2a69a0376c931b" providerId="LiveId" clId="{CFF14C69-E719-4021-904B-CCF7B8EA96D9}" dt="2024-06-28T02:18:28.133" v="1702" actId="478"/>
          <ac:spMkLst>
            <pc:docMk/>
            <pc:sldMk cId="2053531571" sldId="422"/>
            <ac:spMk id="71" creationId="{28A99357-E986-3732-F251-A90592BE6BA6}"/>
          </ac:spMkLst>
        </pc:spChg>
        <pc:spChg chg="del">
          <ac:chgData name="mariam ashraf" userId="3a2a69a0376c931b" providerId="LiveId" clId="{CFF14C69-E719-4021-904B-CCF7B8EA96D9}" dt="2024-06-28T02:18:28.133" v="1702" actId="478"/>
          <ac:spMkLst>
            <pc:docMk/>
            <pc:sldMk cId="2053531571" sldId="422"/>
            <ac:spMk id="72" creationId="{7F6CCC7E-35AC-D6D8-801B-A12922903D16}"/>
          </ac:spMkLst>
        </pc:spChg>
        <pc:spChg chg="del">
          <ac:chgData name="mariam ashraf" userId="3a2a69a0376c931b" providerId="LiveId" clId="{CFF14C69-E719-4021-904B-CCF7B8EA96D9}" dt="2024-06-28T02:18:28.133" v="1702" actId="478"/>
          <ac:spMkLst>
            <pc:docMk/>
            <pc:sldMk cId="2053531571" sldId="422"/>
            <ac:spMk id="73" creationId="{9D6B53B2-F8AF-D202-E1C2-0C720F43D9B1}"/>
          </ac:spMkLst>
        </pc:spChg>
        <pc:spChg chg="del">
          <ac:chgData name="mariam ashraf" userId="3a2a69a0376c931b" providerId="LiveId" clId="{CFF14C69-E719-4021-904B-CCF7B8EA96D9}" dt="2024-06-28T02:18:28.133" v="1702" actId="478"/>
          <ac:spMkLst>
            <pc:docMk/>
            <pc:sldMk cId="2053531571" sldId="422"/>
            <ac:spMk id="74" creationId="{94F530ED-85BE-576C-172C-9DA7E9AF2112}"/>
          </ac:spMkLst>
        </pc:spChg>
        <pc:spChg chg="del">
          <ac:chgData name="mariam ashraf" userId="3a2a69a0376c931b" providerId="LiveId" clId="{CFF14C69-E719-4021-904B-CCF7B8EA96D9}" dt="2024-06-28T02:18:28.133" v="1702" actId="478"/>
          <ac:spMkLst>
            <pc:docMk/>
            <pc:sldMk cId="2053531571" sldId="422"/>
            <ac:spMk id="75" creationId="{C54981ED-B396-7FA4-93F6-64720EC8ACFE}"/>
          </ac:spMkLst>
        </pc:spChg>
        <pc:spChg chg="del">
          <ac:chgData name="mariam ashraf" userId="3a2a69a0376c931b" providerId="LiveId" clId="{CFF14C69-E719-4021-904B-CCF7B8EA96D9}" dt="2024-06-28T02:18:28.133" v="1702" actId="478"/>
          <ac:spMkLst>
            <pc:docMk/>
            <pc:sldMk cId="2053531571" sldId="422"/>
            <ac:spMk id="76" creationId="{9A18F1DB-38D3-7027-0512-A68C92FEB292}"/>
          </ac:spMkLst>
        </pc:spChg>
        <pc:spChg chg="del">
          <ac:chgData name="mariam ashraf" userId="3a2a69a0376c931b" providerId="LiveId" clId="{CFF14C69-E719-4021-904B-CCF7B8EA96D9}" dt="2024-06-28T02:18:28.133" v="1702" actId="478"/>
          <ac:spMkLst>
            <pc:docMk/>
            <pc:sldMk cId="2053531571" sldId="422"/>
            <ac:spMk id="77" creationId="{AD0C1626-6C0B-65A8-0836-685A8EC94C15}"/>
          </ac:spMkLst>
        </pc:spChg>
        <pc:spChg chg="del">
          <ac:chgData name="mariam ashraf" userId="3a2a69a0376c931b" providerId="LiveId" clId="{CFF14C69-E719-4021-904B-CCF7B8EA96D9}" dt="2024-06-28T02:18:28.133" v="1702" actId="478"/>
          <ac:spMkLst>
            <pc:docMk/>
            <pc:sldMk cId="2053531571" sldId="422"/>
            <ac:spMk id="78" creationId="{148EBDE5-A529-A303-39A4-66E114763985}"/>
          </ac:spMkLst>
        </pc:spChg>
        <pc:spChg chg="del">
          <ac:chgData name="mariam ashraf" userId="3a2a69a0376c931b" providerId="LiveId" clId="{CFF14C69-E719-4021-904B-CCF7B8EA96D9}" dt="2024-06-28T02:18:28.133" v="1702" actId="478"/>
          <ac:spMkLst>
            <pc:docMk/>
            <pc:sldMk cId="2053531571" sldId="422"/>
            <ac:spMk id="79" creationId="{345D4465-B948-CC8E-9DC8-19FC589587DF}"/>
          </ac:spMkLst>
        </pc:spChg>
        <pc:spChg chg="del">
          <ac:chgData name="mariam ashraf" userId="3a2a69a0376c931b" providerId="LiveId" clId="{CFF14C69-E719-4021-904B-CCF7B8EA96D9}" dt="2024-06-28T02:18:28.133" v="1702" actId="478"/>
          <ac:spMkLst>
            <pc:docMk/>
            <pc:sldMk cId="2053531571" sldId="422"/>
            <ac:spMk id="80" creationId="{C4B2BF2A-2B03-3194-4E16-7FE3841C007D}"/>
          </ac:spMkLst>
        </pc:spChg>
        <pc:spChg chg="del">
          <ac:chgData name="mariam ashraf" userId="3a2a69a0376c931b" providerId="LiveId" clId="{CFF14C69-E719-4021-904B-CCF7B8EA96D9}" dt="2024-06-28T02:18:28.133" v="1702" actId="478"/>
          <ac:spMkLst>
            <pc:docMk/>
            <pc:sldMk cId="2053531571" sldId="422"/>
            <ac:spMk id="175" creationId="{4953D87A-C554-38DC-AD6A-45050D627A75}"/>
          </ac:spMkLst>
        </pc:spChg>
        <pc:spChg chg="del">
          <ac:chgData name="mariam ashraf" userId="3a2a69a0376c931b" providerId="LiveId" clId="{CFF14C69-E719-4021-904B-CCF7B8EA96D9}" dt="2024-06-28T02:18:28.133" v="1702" actId="478"/>
          <ac:spMkLst>
            <pc:docMk/>
            <pc:sldMk cId="2053531571" sldId="422"/>
            <ac:spMk id="176" creationId="{781B8032-3584-063E-5CC9-44F7C6BACFE2}"/>
          </ac:spMkLst>
        </pc:spChg>
        <pc:spChg chg="del">
          <ac:chgData name="mariam ashraf" userId="3a2a69a0376c931b" providerId="LiveId" clId="{CFF14C69-E719-4021-904B-CCF7B8EA96D9}" dt="2024-06-28T02:18:28.133" v="1702" actId="478"/>
          <ac:spMkLst>
            <pc:docMk/>
            <pc:sldMk cId="2053531571" sldId="422"/>
            <ac:spMk id="177" creationId="{F30E1DCB-BB3A-6E17-32DB-C9A4A4D6D7F6}"/>
          </ac:spMkLst>
        </pc:spChg>
        <pc:spChg chg="del">
          <ac:chgData name="mariam ashraf" userId="3a2a69a0376c931b" providerId="LiveId" clId="{CFF14C69-E719-4021-904B-CCF7B8EA96D9}" dt="2024-06-28T02:18:28.133" v="1702" actId="478"/>
          <ac:spMkLst>
            <pc:docMk/>
            <pc:sldMk cId="2053531571" sldId="422"/>
            <ac:spMk id="178" creationId="{00B0C68D-9BB0-473E-BAF5-3D1F8628801E}"/>
          </ac:spMkLst>
        </pc:spChg>
        <pc:grpChg chg="add mod">
          <ac:chgData name="mariam ashraf" userId="3a2a69a0376c931b" providerId="LiveId" clId="{CFF14C69-E719-4021-904B-CCF7B8EA96D9}" dt="2024-06-28T02:21:49.976" v="1767" actId="1036"/>
          <ac:grpSpMkLst>
            <pc:docMk/>
            <pc:sldMk cId="2053531571" sldId="422"/>
            <ac:grpSpMk id="2" creationId="{95D3669F-2C98-E0E4-A09B-5DDC45E77758}"/>
          </ac:grpSpMkLst>
        </pc:grpChg>
        <pc:grpChg chg="add del mod">
          <ac:chgData name="mariam ashraf" userId="3a2a69a0376c931b" providerId="LiveId" clId="{CFF14C69-E719-4021-904B-CCF7B8EA96D9}" dt="2024-06-28T02:18:54.661" v="1708" actId="478"/>
          <ac:grpSpMkLst>
            <pc:docMk/>
            <pc:sldMk cId="2053531571" sldId="422"/>
            <ac:grpSpMk id="5" creationId="{5DB21477-0D18-06C8-CBF6-15756AD39173}"/>
          </ac:grpSpMkLst>
        </pc:grpChg>
        <pc:grpChg chg="add del mod">
          <ac:chgData name="mariam ashraf" userId="3a2a69a0376c931b" providerId="LiveId" clId="{CFF14C69-E719-4021-904B-CCF7B8EA96D9}" dt="2024-06-28T02:20:30.630" v="1728" actId="478"/>
          <ac:grpSpMkLst>
            <pc:docMk/>
            <pc:sldMk cId="2053531571" sldId="422"/>
            <ac:grpSpMk id="10" creationId="{5B426ACE-A918-6CC6-0CE6-80F6E30D515C}"/>
          </ac:grpSpMkLst>
        </pc:grpChg>
        <pc:grpChg chg="add del mod">
          <ac:chgData name="mariam ashraf" userId="3a2a69a0376c931b" providerId="LiveId" clId="{CFF14C69-E719-4021-904B-CCF7B8EA96D9}" dt="2024-06-28T02:20:30.630" v="1728" actId="478"/>
          <ac:grpSpMkLst>
            <pc:docMk/>
            <pc:sldMk cId="2053531571" sldId="422"/>
            <ac:grpSpMk id="15" creationId="{51AA206D-E74B-7916-EA53-61875A7C118B}"/>
          </ac:grpSpMkLst>
        </pc:grpChg>
        <pc:grpChg chg="add mod">
          <ac:chgData name="mariam ashraf" userId="3a2a69a0376c931b" providerId="LiveId" clId="{CFF14C69-E719-4021-904B-CCF7B8EA96D9}" dt="2024-06-28T02:21:49.976" v="1767" actId="1036"/>
          <ac:grpSpMkLst>
            <pc:docMk/>
            <pc:sldMk cId="2053531571" sldId="422"/>
            <ac:grpSpMk id="20" creationId="{46630514-5F1C-08BC-0C34-16404BAAE97E}"/>
          </ac:grpSpMkLst>
        </pc:grpChg>
        <pc:grpChg chg="add mod">
          <ac:chgData name="mariam ashraf" userId="3a2a69a0376c931b" providerId="LiveId" clId="{CFF14C69-E719-4021-904B-CCF7B8EA96D9}" dt="2024-06-28T02:21:49.976" v="1767" actId="1036"/>
          <ac:grpSpMkLst>
            <pc:docMk/>
            <pc:sldMk cId="2053531571" sldId="422"/>
            <ac:grpSpMk id="25" creationId="{9A769177-221B-372D-F8C3-FE1177633CF0}"/>
          </ac:grpSpMkLst>
        </pc:grpChg>
        <pc:grpChg chg="add mod">
          <ac:chgData name="mariam ashraf" userId="3a2a69a0376c931b" providerId="LiveId" clId="{CFF14C69-E719-4021-904B-CCF7B8EA96D9}" dt="2024-06-28T02:21:49.976" v="1767" actId="1036"/>
          <ac:grpSpMkLst>
            <pc:docMk/>
            <pc:sldMk cId="2053531571" sldId="422"/>
            <ac:grpSpMk id="30" creationId="{3C3A0F83-E396-1EF6-18A1-EBF00F548B8A}"/>
          </ac:grpSpMkLst>
        </pc:grpChg>
        <pc:grpChg chg="del mod">
          <ac:chgData name="mariam ashraf" userId="3a2a69a0376c931b" providerId="LiveId" clId="{CFF14C69-E719-4021-904B-CCF7B8EA96D9}" dt="2024-06-28T02:18:28.133" v="1702" actId="478"/>
          <ac:grpSpMkLst>
            <pc:docMk/>
            <pc:sldMk cId="2053531571" sldId="422"/>
            <ac:grpSpMk id="99" creationId="{970E98D8-E3B9-7C2C-C58B-D2647F93A66E}"/>
          </ac:grpSpMkLst>
        </pc:grpChg>
        <pc:grpChg chg="del">
          <ac:chgData name="mariam ashraf" userId="3a2a69a0376c931b" providerId="LiveId" clId="{CFF14C69-E719-4021-904B-CCF7B8EA96D9}" dt="2024-06-28T02:18:28.133" v="1702" actId="478"/>
          <ac:grpSpMkLst>
            <pc:docMk/>
            <pc:sldMk cId="2053531571" sldId="422"/>
            <ac:grpSpMk id="104" creationId="{D126F276-5787-9529-B614-30CBAF1846A7}"/>
          </ac:grpSpMkLst>
        </pc:grpChg>
        <pc:grpChg chg="del">
          <ac:chgData name="mariam ashraf" userId="3a2a69a0376c931b" providerId="LiveId" clId="{CFF14C69-E719-4021-904B-CCF7B8EA96D9}" dt="2024-06-28T02:18:28.133" v="1702" actId="478"/>
          <ac:grpSpMkLst>
            <pc:docMk/>
            <pc:sldMk cId="2053531571" sldId="422"/>
            <ac:grpSpMk id="138" creationId="{88BF0BD0-A9EB-0D62-FA1E-1C02473844D6}"/>
          </ac:grpSpMkLst>
        </pc:grpChg>
        <pc:grpChg chg="del">
          <ac:chgData name="mariam ashraf" userId="3a2a69a0376c931b" providerId="LiveId" clId="{CFF14C69-E719-4021-904B-CCF7B8EA96D9}" dt="2024-06-28T02:18:28.133" v="1702" actId="478"/>
          <ac:grpSpMkLst>
            <pc:docMk/>
            <pc:sldMk cId="2053531571" sldId="422"/>
            <ac:grpSpMk id="161" creationId="{1AF12D00-6D3D-FC14-DE6D-DA0EBE96C39A}"/>
          </ac:grpSpMkLst>
        </pc:grpChg>
        <pc:grpChg chg="del">
          <ac:chgData name="mariam ashraf" userId="3a2a69a0376c931b" providerId="LiveId" clId="{CFF14C69-E719-4021-904B-CCF7B8EA96D9}" dt="2024-06-28T02:18:28.133" v="1702" actId="478"/>
          <ac:grpSpMkLst>
            <pc:docMk/>
            <pc:sldMk cId="2053531571" sldId="422"/>
            <ac:grpSpMk id="164" creationId="{CE068A98-7853-A9F5-B440-458AE9745C7E}"/>
          </ac:grpSpMkLst>
        </pc:grpChg>
        <pc:grpChg chg="del">
          <ac:chgData name="mariam ashraf" userId="3a2a69a0376c931b" providerId="LiveId" clId="{CFF14C69-E719-4021-904B-CCF7B8EA96D9}" dt="2024-06-28T02:18:28.133" v="1702" actId="478"/>
          <ac:grpSpMkLst>
            <pc:docMk/>
            <pc:sldMk cId="2053531571" sldId="422"/>
            <ac:grpSpMk id="170" creationId="{EFF766E3-C7D4-470E-4D71-B843BF09B056}"/>
          </ac:grpSpMkLst>
        </pc:grpChg>
        <pc:grpChg chg="del">
          <ac:chgData name="mariam ashraf" userId="3a2a69a0376c931b" providerId="LiveId" clId="{CFF14C69-E719-4021-904B-CCF7B8EA96D9}" dt="2024-06-28T02:18:28.133" v="1702" actId="478"/>
          <ac:grpSpMkLst>
            <pc:docMk/>
            <pc:sldMk cId="2053531571" sldId="422"/>
            <ac:grpSpMk id="179" creationId="{3529BD40-E7A5-511E-8B40-089C9FB66B54}"/>
          </ac:grpSpMkLst>
        </pc:grpChg>
        <pc:grpChg chg="del">
          <ac:chgData name="mariam ashraf" userId="3a2a69a0376c931b" providerId="LiveId" clId="{CFF14C69-E719-4021-904B-CCF7B8EA96D9}" dt="2024-06-28T02:18:28.133" v="1702" actId="478"/>
          <ac:grpSpMkLst>
            <pc:docMk/>
            <pc:sldMk cId="2053531571" sldId="422"/>
            <ac:grpSpMk id="187" creationId="{262EAB63-8DE3-658F-C174-3C02B92026F5}"/>
          </ac:grpSpMkLst>
        </pc:grpChg>
      </pc:sldChg>
      <pc:sldChg chg="delSp modSp add del mod ord">
        <pc:chgData name="mariam ashraf" userId="3a2a69a0376c931b" providerId="LiveId" clId="{CFF14C69-E719-4021-904B-CCF7B8EA96D9}" dt="2024-06-28T02:49:08.506" v="2033" actId="47"/>
        <pc:sldMkLst>
          <pc:docMk/>
          <pc:sldMk cId="1785814950" sldId="423"/>
        </pc:sldMkLst>
        <pc:spChg chg="mod">
          <ac:chgData name="mariam ashraf" userId="3a2a69a0376c931b" providerId="LiveId" clId="{CFF14C69-E719-4021-904B-CCF7B8EA96D9}" dt="2024-06-28T01:54:30.105" v="1667" actId="14100"/>
          <ac:spMkLst>
            <pc:docMk/>
            <pc:sldMk cId="1785814950" sldId="423"/>
            <ac:spMk id="98" creationId="{6A4A54D1-B907-7377-AAFE-5F9D0C600322}"/>
          </ac:spMkLst>
        </pc:spChg>
        <pc:grpChg chg="del">
          <ac:chgData name="mariam ashraf" userId="3a2a69a0376c931b" providerId="LiveId" clId="{CFF14C69-E719-4021-904B-CCF7B8EA96D9}" dt="2024-06-28T02:49:06.499" v="2032" actId="478"/>
          <ac:grpSpMkLst>
            <pc:docMk/>
            <pc:sldMk cId="1785814950" sldId="423"/>
            <ac:grpSpMk id="15" creationId="{CD2AA1EF-45B8-E335-4AA0-591354FE3B22}"/>
          </ac:grpSpMkLst>
        </pc:grpChg>
      </pc:sldChg>
      <pc:sldChg chg="add del">
        <pc:chgData name="mariam ashraf" userId="3a2a69a0376c931b" providerId="LiveId" clId="{CFF14C69-E719-4021-904B-CCF7B8EA96D9}" dt="2024-06-28T02:48:57.528" v="2031" actId="47"/>
        <pc:sldMkLst>
          <pc:docMk/>
          <pc:sldMk cId="110779224" sldId="424"/>
        </pc:sldMkLst>
      </pc:sldChg>
      <pc:sldChg chg="addSp delSp modSp add del mod">
        <pc:chgData name="mariam ashraf" userId="3a2a69a0376c931b" providerId="LiveId" clId="{CFF14C69-E719-4021-904B-CCF7B8EA96D9}" dt="2024-06-28T02:48:54.890" v="2030" actId="47"/>
        <pc:sldMkLst>
          <pc:docMk/>
          <pc:sldMk cId="3710390013" sldId="425"/>
        </pc:sldMkLst>
        <pc:spChg chg="add mod">
          <ac:chgData name="mariam ashraf" userId="3a2a69a0376c931b" providerId="LiveId" clId="{CFF14C69-E719-4021-904B-CCF7B8EA96D9}" dt="2024-06-28T02:38:31.060" v="1907" actId="1076"/>
          <ac:spMkLst>
            <pc:docMk/>
            <pc:sldMk cId="3710390013" sldId="425"/>
            <ac:spMk id="6" creationId="{278B1014-CD42-C22B-CCDD-E013A79EE224}"/>
          </ac:spMkLst>
        </pc:spChg>
        <pc:spChg chg="add mod">
          <ac:chgData name="mariam ashraf" userId="3a2a69a0376c931b" providerId="LiveId" clId="{CFF14C69-E719-4021-904B-CCF7B8EA96D9}" dt="2024-06-28T02:39:17.849" v="1935" actId="1076"/>
          <ac:spMkLst>
            <pc:docMk/>
            <pc:sldMk cId="3710390013" sldId="425"/>
            <ac:spMk id="7" creationId="{3A3141BB-CE18-4C9A-9DB8-24D7A63C121C}"/>
          </ac:spMkLst>
        </pc:spChg>
        <pc:spChg chg="del">
          <ac:chgData name="mariam ashraf" userId="3a2a69a0376c931b" providerId="LiveId" clId="{CFF14C69-E719-4021-904B-CCF7B8EA96D9}" dt="2024-06-28T02:24:00.714" v="1772" actId="478"/>
          <ac:spMkLst>
            <pc:docMk/>
            <pc:sldMk cId="3710390013" sldId="425"/>
            <ac:spMk id="8" creationId="{77E5C2CA-9E8B-4FE3-B402-9054B2C3FBCF}"/>
          </ac:spMkLst>
        </pc:spChg>
        <pc:spChg chg="del">
          <ac:chgData name="mariam ashraf" userId="3a2a69a0376c931b" providerId="LiveId" clId="{CFF14C69-E719-4021-904B-CCF7B8EA96D9}" dt="2024-06-28T02:24:00.714" v="1772" actId="478"/>
          <ac:spMkLst>
            <pc:docMk/>
            <pc:sldMk cId="3710390013" sldId="425"/>
            <ac:spMk id="9" creationId="{7A7E4E1D-681D-F107-DAA7-7EF2B18C63AF}"/>
          </ac:spMkLst>
        </pc:spChg>
        <pc:spChg chg="del">
          <ac:chgData name="mariam ashraf" userId="3a2a69a0376c931b" providerId="LiveId" clId="{CFF14C69-E719-4021-904B-CCF7B8EA96D9}" dt="2024-06-28T02:24:00.714" v="1772" actId="478"/>
          <ac:spMkLst>
            <pc:docMk/>
            <pc:sldMk cId="3710390013" sldId="425"/>
            <ac:spMk id="23" creationId="{01B7E876-CD58-4423-95AD-2D6B56602AA9}"/>
          </ac:spMkLst>
        </pc:spChg>
        <pc:spChg chg="del">
          <ac:chgData name="mariam ashraf" userId="3a2a69a0376c931b" providerId="LiveId" clId="{CFF14C69-E719-4021-904B-CCF7B8EA96D9}" dt="2024-06-28T02:24:00.714" v="1772" actId="478"/>
          <ac:spMkLst>
            <pc:docMk/>
            <pc:sldMk cId="3710390013" sldId="425"/>
            <ac:spMk id="24" creationId="{A407BA83-16F5-482D-2DB1-28195A8EF589}"/>
          </ac:spMkLst>
        </pc:spChg>
        <pc:spChg chg="del">
          <ac:chgData name="mariam ashraf" userId="3a2a69a0376c931b" providerId="LiveId" clId="{CFF14C69-E719-4021-904B-CCF7B8EA96D9}" dt="2024-06-28T02:24:00.714" v="1772" actId="478"/>
          <ac:spMkLst>
            <pc:docMk/>
            <pc:sldMk cId="3710390013" sldId="425"/>
            <ac:spMk id="28" creationId="{F805EBF7-2C7F-8191-870C-B13DBA1DA746}"/>
          </ac:spMkLst>
        </pc:spChg>
        <pc:spChg chg="del">
          <ac:chgData name="mariam ashraf" userId="3a2a69a0376c931b" providerId="LiveId" clId="{CFF14C69-E719-4021-904B-CCF7B8EA96D9}" dt="2024-06-28T02:24:00.714" v="1772" actId="478"/>
          <ac:spMkLst>
            <pc:docMk/>
            <pc:sldMk cId="3710390013" sldId="425"/>
            <ac:spMk id="29" creationId="{E60C3210-DF7A-3528-3979-CD6B852DD536}"/>
          </ac:spMkLst>
        </pc:spChg>
        <pc:spChg chg="del">
          <ac:chgData name="mariam ashraf" userId="3a2a69a0376c931b" providerId="LiveId" clId="{CFF14C69-E719-4021-904B-CCF7B8EA96D9}" dt="2024-06-28T02:24:00.714" v="1772" actId="478"/>
          <ac:spMkLst>
            <pc:docMk/>
            <pc:sldMk cId="3710390013" sldId="425"/>
            <ac:spMk id="33" creationId="{88E272F5-625A-8488-BE3A-2B03E45AD561}"/>
          </ac:spMkLst>
        </pc:spChg>
        <pc:spChg chg="del">
          <ac:chgData name="mariam ashraf" userId="3a2a69a0376c931b" providerId="LiveId" clId="{CFF14C69-E719-4021-904B-CCF7B8EA96D9}" dt="2024-06-28T02:24:00.714" v="1772" actId="478"/>
          <ac:spMkLst>
            <pc:docMk/>
            <pc:sldMk cId="3710390013" sldId="425"/>
            <ac:spMk id="34" creationId="{994BE115-6E85-A6BF-F9D6-7E63C4419294}"/>
          </ac:spMkLst>
        </pc:spChg>
        <pc:spChg chg="del">
          <ac:chgData name="mariam ashraf" userId="3a2a69a0376c931b" providerId="LiveId" clId="{CFF14C69-E719-4021-904B-CCF7B8EA96D9}" dt="2024-06-28T02:38:44.570" v="1908" actId="478"/>
          <ac:spMkLst>
            <pc:docMk/>
            <pc:sldMk cId="3710390013" sldId="425"/>
            <ac:spMk id="64" creationId="{5C8B0AE2-9325-31F5-EC0B-E6B0D1D33F0D}"/>
          </ac:spMkLst>
        </pc:spChg>
        <pc:spChg chg="del">
          <ac:chgData name="mariam ashraf" userId="3a2a69a0376c931b" providerId="LiveId" clId="{CFF14C69-E719-4021-904B-CCF7B8EA96D9}" dt="2024-06-28T02:26:38.670" v="1805" actId="478"/>
          <ac:spMkLst>
            <pc:docMk/>
            <pc:sldMk cId="3710390013" sldId="425"/>
            <ac:spMk id="118" creationId="{7389FF51-F51D-068A-207E-94F0D1FDE2DA}"/>
          </ac:spMkLst>
        </pc:spChg>
        <pc:spChg chg="del">
          <ac:chgData name="mariam ashraf" userId="3a2a69a0376c931b" providerId="LiveId" clId="{CFF14C69-E719-4021-904B-CCF7B8EA96D9}" dt="2024-06-28T02:26:36.852" v="1804" actId="478"/>
          <ac:spMkLst>
            <pc:docMk/>
            <pc:sldMk cId="3710390013" sldId="425"/>
            <ac:spMk id="120" creationId="{85AFF660-FAEE-8447-3249-8E41A9397CB5}"/>
          </ac:spMkLst>
        </pc:spChg>
        <pc:grpChg chg="del">
          <ac:chgData name="mariam ashraf" userId="3a2a69a0376c931b" providerId="LiveId" clId="{CFF14C69-E719-4021-904B-CCF7B8EA96D9}" dt="2024-06-28T02:24:00.714" v="1772" actId="478"/>
          <ac:grpSpMkLst>
            <pc:docMk/>
            <pc:sldMk cId="3710390013" sldId="425"/>
            <ac:grpSpMk id="2" creationId="{95D3669F-2C98-E0E4-A09B-5DDC45E77758}"/>
          </ac:grpSpMkLst>
        </pc:grpChg>
        <pc:grpChg chg="del">
          <ac:chgData name="mariam ashraf" userId="3a2a69a0376c931b" providerId="LiveId" clId="{CFF14C69-E719-4021-904B-CCF7B8EA96D9}" dt="2024-06-28T02:24:00.714" v="1772" actId="478"/>
          <ac:grpSpMkLst>
            <pc:docMk/>
            <pc:sldMk cId="3710390013" sldId="425"/>
            <ac:grpSpMk id="20" creationId="{46630514-5F1C-08BC-0C34-16404BAAE97E}"/>
          </ac:grpSpMkLst>
        </pc:grpChg>
        <pc:grpChg chg="del">
          <ac:chgData name="mariam ashraf" userId="3a2a69a0376c931b" providerId="LiveId" clId="{CFF14C69-E719-4021-904B-CCF7B8EA96D9}" dt="2024-06-28T02:24:00.714" v="1772" actId="478"/>
          <ac:grpSpMkLst>
            <pc:docMk/>
            <pc:sldMk cId="3710390013" sldId="425"/>
            <ac:grpSpMk id="25" creationId="{9A769177-221B-372D-F8C3-FE1177633CF0}"/>
          </ac:grpSpMkLst>
        </pc:grpChg>
        <pc:grpChg chg="del">
          <ac:chgData name="mariam ashraf" userId="3a2a69a0376c931b" providerId="LiveId" clId="{CFF14C69-E719-4021-904B-CCF7B8EA96D9}" dt="2024-06-28T02:24:00.714" v="1772" actId="478"/>
          <ac:grpSpMkLst>
            <pc:docMk/>
            <pc:sldMk cId="3710390013" sldId="425"/>
            <ac:grpSpMk id="30" creationId="{3C3A0F83-E396-1EF6-18A1-EBF00F548B8A}"/>
          </ac:grpSpMkLst>
        </pc:grpChg>
        <pc:graphicFrameChg chg="add mod modGraphic">
          <ac:chgData name="mariam ashraf" userId="3a2a69a0376c931b" providerId="LiveId" clId="{CFF14C69-E719-4021-904B-CCF7B8EA96D9}" dt="2024-06-28T02:43:16.754" v="1960"/>
          <ac:graphicFrameMkLst>
            <pc:docMk/>
            <pc:sldMk cId="3710390013" sldId="425"/>
            <ac:graphicFrameMk id="5" creationId="{01881B1A-5BBE-9E34-77AA-599BD31320DF}"/>
          </ac:graphicFrameMkLst>
        </pc:graphicFrameChg>
      </pc:sldChg>
      <pc:sldChg chg="addSp delSp modSp add del mod modTransition">
        <pc:chgData name="mariam ashraf" userId="3a2a69a0376c931b" providerId="LiveId" clId="{CFF14C69-E719-4021-904B-CCF7B8EA96D9}" dt="2024-06-28T13:43:19.775" v="3372" actId="47"/>
        <pc:sldMkLst>
          <pc:docMk/>
          <pc:sldMk cId="4240284003" sldId="426"/>
        </pc:sldMkLst>
        <pc:spChg chg="mod">
          <ac:chgData name="mariam ashraf" userId="3a2a69a0376c931b" providerId="LiveId" clId="{CFF14C69-E719-4021-904B-CCF7B8EA96D9}" dt="2024-06-28T02:49:10.727" v="2034"/>
          <ac:spMkLst>
            <pc:docMk/>
            <pc:sldMk cId="4240284003" sldId="426"/>
            <ac:spMk id="3" creationId="{0470B541-F35E-E72C-3B3A-F398D61F1B8D}"/>
          </ac:spMkLst>
        </pc:spChg>
        <pc:spChg chg="mod">
          <ac:chgData name="mariam ashraf" userId="3a2a69a0376c931b" providerId="LiveId" clId="{CFF14C69-E719-4021-904B-CCF7B8EA96D9}" dt="2024-06-28T12:36:15.695" v="2952"/>
          <ac:spMkLst>
            <pc:docMk/>
            <pc:sldMk cId="4240284003" sldId="426"/>
            <ac:spMk id="6" creationId="{278B1014-CD42-C22B-CCDD-E013A79EE224}"/>
          </ac:spMkLst>
        </pc:spChg>
        <pc:spChg chg="mod">
          <ac:chgData name="mariam ashraf" userId="3a2a69a0376c931b" providerId="LiveId" clId="{CFF14C69-E719-4021-904B-CCF7B8EA96D9}" dt="2024-06-28T02:49:10.727" v="2034"/>
          <ac:spMkLst>
            <pc:docMk/>
            <pc:sldMk cId="4240284003" sldId="426"/>
            <ac:spMk id="8" creationId="{CA786803-3D3A-0522-2B2A-6A8230F0EE16}"/>
          </ac:spMkLst>
        </pc:spChg>
        <pc:spChg chg="mod">
          <ac:chgData name="mariam ashraf" userId="3a2a69a0376c931b" providerId="LiveId" clId="{CFF14C69-E719-4021-904B-CCF7B8EA96D9}" dt="2024-06-28T02:49:10.727" v="2034"/>
          <ac:spMkLst>
            <pc:docMk/>
            <pc:sldMk cId="4240284003" sldId="426"/>
            <ac:spMk id="9" creationId="{3390C7BF-86B9-272F-6FD4-8B19E41EDD01}"/>
          </ac:spMkLst>
        </pc:spChg>
        <pc:spChg chg="mod">
          <ac:chgData name="mariam ashraf" userId="3a2a69a0376c931b" providerId="LiveId" clId="{CFF14C69-E719-4021-904B-CCF7B8EA96D9}" dt="2024-06-28T02:49:10.727" v="2034"/>
          <ac:spMkLst>
            <pc:docMk/>
            <pc:sldMk cId="4240284003" sldId="426"/>
            <ac:spMk id="10" creationId="{3CBA15F4-8646-9FC1-13C3-FD2F2D30AECE}"/>
          </ac:spMkLst>
        </pc:spChg>
        <pc:spChg chg="mod">
          <ac:chgData name="mariam ashraf" userId="3a2a69a0376c931b" providerId="LiveId" clId="{CFF14C69-E719-4021-904B-CCF7B8EA96D9}" dt="2024-06-28T02:49:10.727" v="2034"/>
          <ac:spMkLst>
            <pc:docMk/>
            <pc:sldMk cId="4240284003" sldId="426"/>
            <ac:spMk id="11" creationId="{2929478D-1057-74D7-173A-C89887051B43}"/>
          </ac:spMkLst>
        </pc:spChg>
        <pc:spChg chg="mod">
          <ac:chgData name="mariam ashraf" userId="3a2a69a0376c931b" providerId="LiveId" clId="{CFF14C69-E719-4021-904B-CCF7B8EA96D9}" dt="2024-06-28T02:49:10.727" v="2034"/>
          <ac:spMkLst>
            <pc:docMk/>
            <pc:sldMk cId="4240284003" sldId="426"/>
            <ac:spMk id="12" creationId="{8CD15971-5724-84EB-E7E8-9F03355A8403}"/>
          </ac:spMkLst>
        </pc:spChg>
        <pc:spChg chg="mod">
          <ac:chgData name="mariam ashraf" userId="3a2a69a0376c931b" providerId="LiveId" clId="{CFF14C69-E719-4021-904B-CCF7B8EA96D9}" dt="2024-06-28T02:49:10.727" v="2034"/>
          <ac:spMkLst>
            <pc:docMk/>
            <pc:sldMk cId="4240284003" sldId="426"/>
            <ac:spMk id="13" creationId="{CB294B01-81AE-F593-6855-070C1DD0C7B0}"/>
          </ac:spMkLst>
        </pc:spChg>
        <pc:spChg chg="mod">
          <ac:chgData name="mariam ashraf" userId="3a2a69a0376c931b" providerId="LiveId" clId="{CFF14C69-E719-4021-904B-CCF7B8EA96D9}" dt="2024-06-28T02:49:10.727" v="2034"/>
          <ac:spMkLst>
            <pc:docMk/>
            <pc:sldMk cId="4240284003" sldId="426"/>
            <ac:spMk id="14" creationId="{49B7146B-7551-51FC-2BBE-1921302B98DC}"/>
          </ac:spMkLst>
        </pc:spChg>
        <pc:spChg chg="mod">
          <ac:chgData name="mariam ashraf" userId="3a2a69a0376c931b" providerId="LiveId" clId="{CFF14C69-E719-4021-904B-CCF7B8EA96D9}" dt="2024-06-28T02:49:10.727" v="2034"/>
          <ac:spMkLst>
            <pc:docMk/>
            <pc:sldMk cId="4240284003" sldId="426"/>
            <ac:spMk id="15" creationId="{B31DA186-FC6C-22B8-D292-EDB8E6E1D5E8}"/>
          </ac:spMkLst>
        </pc:spChg>
        <pc:spChg chg="mod">
          <ac:chgData name="mariam ashraf" userId="3a2a69a0376c931b" providerId="LiveId" clId="{CFF14C69-E719-4021-904B-CCF7B8EA96D9}" dt="2024-06-28T02:49:10.727" v="2034"/>
          <ac:spMkLst>
            <pc:docMk/>
            <pc:sldMk cId="4240284003" sldId="426"/>
            <ac:spMk id="16" creationId="{7B925262-2FD4-5165-44B8-36064F37908D}"/>
          </ac:spMkLst>
        </pc:spChg>
        <pc:spChg chg="mod">
          <ac:chgData name="mariam ashraf" userId="3a2a69a0376c931b" providerId="LiveId" clId="{CFF14C69-E719-4021-904B-CCF7B8EA96D9}" dt="2024-06-28T02:49:10.727" v="2034"/>
          <ac:spMkLst>
            <pc:docMk/>
            <pc:sldMk cId="4240284003" sldId="426"/>
            <ac:spMk id="17" creationId="{ECA64A03-A1BC-B765-F3EB-887B49038819}"/>
          </ac:spMkLst>
        </pc:spChg>
        <pc:spChg chg="mod">
          <ac:chgData name="mariam ashraf" userId="3a2a69a0376c931b" providerId="LiveId" clId="{CFF14C69-E719-4021-904B-CCF7B8EA96D9}" dt="2024-06-28T02:49:12.505" v="2035"/>
          <ac:spMkLst>
            <pc:docMk/>
            <pc:sldMk cId="4240284003" sldId="426"/>
            <ac:spMk id="19" creationId="{785918D9-159F-A87A-8B37-BC2FCFDCAC24}"/>
          </ac:spMkLst>
        </pc:spChg>
        <pc:spChg chg="mod">
          <ac:chgData name="mariam ashraf" userId="3a2a69a0376c931b" providerId="LiveId" clId="{CFF14C69-E719-4021-904B-CCF7B8EA96D9}" dt="2024-06-28T02:49:12.505" v="2035"/>
          <ac:spMkLst>
            <pc:docMk/>
            <pc:sldMk cId="4240284003" sldId="426"/>
            <ac:spMk id="21" creationId="{E10DBB94-17FE-183F-FB82-380992B96D93}"/>
          </ac:spMkLst>
        </pc:spChg>
        <pc:spChg chg="mod">
          <ac:chgData name="mariam ashraf" userId="3a2a69a0376c931b" providerId="LiveId" clId="{CFF14C69-E719-4021-904B-CCF7B8EA96D9}" dt="2024-06-28T02:49:12.505" v="2035"/>
          <ac:spMkLst>
            <pc:docMk/>
            <pc:sldMk cId="4240284003" sldId="426"/>
            <ac:spMk id="22" creationId="{3328A3B6-639A-60B9-E5B9-E08635E5A6C7}"/>
          </ac:spMkLst>
        </pc:spChg>
        <pc:spChg chg="mod">
          <ac:chgData name="mariam ashraf" userId="3a2a69a0376c931b" providerId="LiveId" clId="{CFF14C69-E719-4021-904B-CCF7B8EA96D9}" dt="2024-06-28T02:49:12.505" v="2035"/>
          <ac:spMkLst>
            <pc:docMk/>
            <pc:sldMk cId="4240284003" sldId="426"/>
            <ac:spMk id="23" creationId="{70FE10ED-BEC6-FE95-07E2-8810199AAFC0}"/>
          </ac:spMkLst>
        </pc:spChg>
        <pc:spChg chg="mod">
          <ac:chgData name="mariam ashraf" userId="3a2a69a0376c931b" providerId="LiveId" clId="{CFF14C69-E719-4021-904B-CCF7B8EA96D9}" dt="2024-06-28T02:49:12.505" v="2035"/>
          <ac:spMkLst>
            <pc:docMk/>
            <pc:sldMk cId="4240284003" sldId="426"/>
            <ac:spMk id="24" creationId="{0872F4C4-84D7-F0F0-8106-73C27597EAE7}"/>
          </ac:spMkLst>
        </pc:spChg>
        <pc:spChg chg="mod">
          <ac:chgData name="mariam ashraf" userId="3a2a69a0376c931b" providerId="LiveId" clId="{CFF14C69-E719-4021-904B-CCF7B8EA96D9}" dt="2024-06-28T02:49:12.505" v="2035"/>
          <ac:spMkLst>
            <pc:docMk/>
            <pc:sldMk cId="4240284003" sldId="426"/>
            <ac:spMk id="25" creationId="{74E4C5B3-BD1C-99C3-E5E5-285065F8D5C7}"/>
          </ac:spMkLst>
        </pc:spChg>
        <pc:spChg chg="mod">
          <ac:chgData name="mariam ashraf" userId="3a2a69a0376c931b" providerId="LiveId" clId="{CFF14C69-E719-4021-904B-CCF7B8EA96D9}" dt="2024-06-28T02:49:12.505" v="2035"/>
          <ac:spMkLst>
            <pc:docMk/>
            <pc:sldMk cId="4240284003" sldId="426"/>
            <ac:spMk id="26" creationId="{3F1D82E0-8163-47AF-8409-06A076A9AB44}"/>
          </ac:spMkLst>
        </pc:spChg>
        <pc:spChg chg="mod">
          <ac:chgData name="mariam ashraf" userId="3a2a69a0376c931b" providerId="LiveId" clId="{CFF14C69-E719-4021-904B-CCF7B8EA96D9}" dt="2024-06-28T02:49:12.505" v="2035"/>
          <ac:spMkLst>
            <pc:docMk/>
            <pc:sldMk cId="4240284003" sldId="426"/>
            <ac:spMk id="27" creationId="{F3110C36-D832-DC12-90C7-9E1275A7B2C3}"/>
          </ac:spMkLst>
        </pc:spChg>
        <pc:spChg chg="mod">
          <ac:chgData name="mariam ashraf" userId="3a2a69a0376c931b" providerId="LiveId" clId="{CFF14C69-E719-4021-904B-CCF7B8EA96D9}" dt="2024-06-28T02:49:12.505" v="2035"/>
          <ac:spMkLst>
            <pc:docMk/>
            <pc:sldMk cId="4240284003" sldId="426"/>
            <ac:spMk id="28" creationId="{C0B39713-7025-7E8C-07BB-73DE8AEAF3C2}"/>
          </ac:spMkLst>
        </pc:spChg>
        <pc:spChg chg="mod">
          <ac:chgData name="mariam ashraf" userId="3a2a69a0376c931b" providerId="LiveId" clId="{CFF14C69-E719-4021-904B-CCF7B8EA96D9}" dt="2024-06-28T02:49:12.505" v="2035"/>
          <ac:spMkLst>
            <pc:docMk/>
            <pc:sldMk cId="4240284003" sldId="426"/>
            <ac:spMk id="29" creationId="{90E64848-3B6C-BC00-A23C-739D8CD47808}"/>
          </ac:spMkLst>
        </pc:spChg>
        <pc:spChg chg="mod">
          <ac:chgData name="mariam ashraf" userId="3a2a69a0376c931b" providerId="LiveId" clId="{CFF14C69-E719-4021-904B-CCF7B8EA96D9}" dt="2024-06-28T02:49:12.505" v="2035"/>
          <ac:spMkLst>
            <pc:docMk/>
            <pc:sldMk cId="4240284003" sldId="426"/>
            <ac:spMk id="30" creationId="{51DB140B-5C9D-C4E4-D871-2B2C57056AE8}"/>
          </ac:spMkLst>
        </pc:spChg>
        <pc:spChg chg="add mod">
          <ac:chgData name="mariam ashraf" userId="3a2a69a0376c931b" providerId="LiveId" clId="{CFF14C69-E719-4021-904B-CCF7B8EA96D9}" dt="2024-06-28T02:49:37.298" v="2038" actId="1076"/>
          <ac:spMkLst>
            <pc:docMk/>
            <pc:sldMk cId="4240284003" sldId="426"/>
            <ac:spMk id="31" creationId="{F87188BC-AD1F-9C44-71C5-AC99BFB6C2E3}"/>
          </ac:spMkLst>
        </pc:spChg>
        <pc:spChg chg="add mod">
          <ac:chgData name="mariam ashraf" userId="3a2a69a0376c931b" providerId="LiveId" clId="{CFF14C69-E719-4021-904B-CCF7B8EA96D9}" dt="2024-06-28T02:50:01.683" v="2040" actId="1076"/>
          <ac:spMkLst>
            <pc:docMk/>
            <pc:sldMk cId="4240284003" sldId="426"/>
            <ac:spMk id="32" creationId="{1B5712D0-00B9-2497-B8BE-6DF4DD9B1894}"/>
          </ac:spMkLst>
        </pc:spChg>
        <pc:spChg chg="add del">
          <ac:chgData name="mariam ashraf" userId="3a2a69a0376c931b" providerId="LiveId" clId="{CFF14C69-E719-4021-904B-CCF7B8EA96D9}" dt="2024-06-28T02:52:12.283" v="2051" actId="22"/>
          <ac:spMkLst>
            <pc:docMk/>
            <pc:sldMk cId="4240284003" sldId="426"/>
            <ac:spMk id="34" creationId="{FEE59B30-9CAF-4457-BD5E-4E70CB6E6E00}"/>
          </ac:spMkLst>
        </pc:spChg>
        <pc:spChg chg="add mod">
          <ac:chgData name="mariam ashraf" userId="3a2a69a0376c931b" providerId="LiveId" clId="{CFF14C69-E719-4021-904B-CCF7B8EA96D9}" dt="2024-06-28T13:40:13.225" v="3336" actId="1076"/>
          <ac:spMkLst>
            <pc:docMk/>
            <pc:sldMk cId="4240284003" sldId="426"/>
            <ac:spMk id="35" creationId="{3D9381D3-8F52-8B25-C697-50CD2411948C}"/>
          </ac:spMkLst>
        </pc:spChg>
        <pc:spChg chg="add del">
          <ac:chgData name="mariam ashraf" userId="3a2a69a0376c931b" providerId="LiveId" clId="{CFF14C69-E719-4021-904B-CCF7B8EA96D9}" dt="2024-06-28T02:52:54.343" v="2053" actId="22"/>
          <ac:spMkLst>
            <pc:docMk/>
            <pc:sldMk cId="4240284003" sldId="426"/>
            <ac:spMk id="36" creationId="{89A700BA-C5A1-3208-4039-67C5FE13DBF3}"/>
          </ac:spMkLst>
        </pc:spChg>
        <pc:spChg chg="add mod">
          <ac:chgData name="mariam ashraf" userId="3a2a69a0376c931b" providerId="LiveId" clId="{CFF14C69-E719-4021-904B-CCF7B8EA96D9}" dt="2024-06-28T03:58:19.980" v="2386"/>
          <ac:spMkLst>
            <pc:docMk/>
            <pc:sldMk cId="4240284003" sldId="426"/>
            <ac:spMk id="36" creationId="{E7C3FCC3-6F5B-5455-4A57-335CEE98614A}"/>
          </ac:spMkLst>
        </pc:spChg>
        <pc:spChg chg="add mod">
          <ac:chgData name="mariam ashraf" userId="3a2a69a0376c931b" providerId="LiveId" clId="{CFF14C69-E719-4021-904B-CCF7B8EA96D9}" dt="2024-06-28T13:40:52.014" v="3347" actId="1076"/>
          <ac:spMkLst>
            <pc:docMk/>
            <pc:sldMk cId="4240284003" sldId="426"/>
            <ac:spMk id="37" creationId="{A827AC95-BF75-B522-063B-A3245D90FE1B}"/>
          </ac:spMkLst>
        </pc:spChg>
        <pc:spChg chg="add mod">
          <ac:chgData name="mariam ashraf" userId="3a2a69a0376c931b" providerId="LiveId" clId="{CFF14C69-E719-4021-904B-CCF7B8EA96D9}" dt="2024-06-28T04:02:13.584" v="2404" actId="20577"/>
          <ac:spMkLst>
            <pc:docMk/>
            <pc:sldMk cId="4240284003" sldId="426"/>
            <ac:spMk id="38" creationId="{BFEF1DF0-CB26-B446-E771-BEB5157328B0}"/>
          </ac:spMkLst>
        </pc:spChg>
        <pc:spChg chg="add mod">
          <ac:chgData name="mariam ashraf" userId="3a2a69a0376c931b" providerId="LiveId" clId="{CFF14C69-E719-4021-904B-CCF7B8EA96D9}" dt="2024-06-28T04:01:51.179" v="2400" actId="20577"/>
          <ac:spMkLst>
            <pc:docMk/>
            <pc:sldMk cId="4240284003" sldId="426"/>
            <ac:spMk id="39" creationId="{7E2E0C89-58CB-3C56-D702-FE78D478E8E9}"/>
          </ac:spMkLst>
        </pc:spChg>
        <pc:grpChg chg="add mod">
          <ac:chgData name="mariam ashraf" userId="3a2a69a0376c931b" providerId="LiveId" clId="{CFF14C69-E719-4021-904B-CCF7B8EA96D9}" dt="2024-06-28T02:49:10.727" v="2034"/>
          <ac:grpSpMkLst>
            <pc:docMk/>
            <pc:sldMk cId="4240284003" sldId="426"/>
            <ac:grpSpMk id="2" creationId="{AA2D1FF0-B972-0223-FD8D-1E7678B1F9D5}"/>
          </ac:grpSpMkLst>
        </pc:grpChg>
        <pc:grpChg chg="mod">
          <ac:chgData name="mariam ashraf" userId="3a2a69a0376c931b" providerId="LiveId" clId="{CFF14C69-E719-4021-904B-CCF7B8EA96D9}" dt="2024-06-28T02:49:10.727" v="2034"/>
          <ac:grpSpMkLst>
            <pc:docMk/>
            <pc:sldMk cId="4240284003" sldId="426"/>
            <ac:grpSpMk id="4" creationId="{7CDF1532-9E89-98AA-6328-0FA278DC76EE}"/>
          </ac:grpSpMkLst>
        </pc:grpChg>
        <pc:grpChg chg="add mod">
          <ac:chgData name="mariam ashraf" userId="3a2a69a0376c931b" providerId="LiveId" clId="{CFF14C69-E719-4021-904B-CCF7B8EA96D9}" dt="2024-06-28T02:49:15.581" v="2036" actId="1076"/>
          <ac:grpSpMkLst>
            <pc:docMk/>
            <pc:sldMk cId="4240284003" sldId="426"/>
            <ac:grpSpMk id="18" creationId="{4349B3F5-9D0E-0463-26BD-87AA53227D7D}"/>
          </ac:grpSpMkLst>
        </pc:grpChg>
        <pc:grpChg chg="mod">
          <ac:chgData name="mariam ashraf" userId="3a2a69a0376c931b" providerId="LiveId" clId="{CFF14C69-E719-4021-904B-CCF7B8EA96D9}" dt="2024-06-28T02:49:12.505" v="2035"/>
          <ac:grpSpMkLst>
            <pc:docMk/>
            <pc:sldMk cId="4240284003" sldId="426"/>
            <ac:grpSpMk id="20" creationId="{AA00AA04-E103-2F5B-3851-C4F3A32D3EFE}"/>
          </ac:grpSpMkLst>
        </pc:grpChg>
        <pc:graphicFrameChg chg="mod modGraphic">
          <ac:chgData name="mariam ashraf" userId="3a2a69a0376c931b" providerId="LiveId" clId="{CFF14C69-E719-4021-904B-CCF7B8EA96D9}" dt="2024-06-28T13:40:10.288" v="3335" actId="1076"/>
          <ac:graphicFrameMkLst>
            <pc:docMk/>
            <pc:sldMk cId="4240284003" sldId="426"/>
            <ac:graphicFrameMk id="5" creationId="{01881B1A-5BBE-9E34-77AA-599BD31320DF}"/>
          </ac:graphicFrameMkLst>
        </pc:graphicFrameChg>
        <pc:cxnChg chg="add mod">
          <ac:chgData name="mariam ashraf" userId="3a2a69a0376c931b" providerId="LiveId" clId="{CFF14C69-E719-4021-904B-CCF7B8EA96D9}" dt="2024-06-28T03:58:00.788" v="2383"/>
          <ac:cxnSpMkLst>
            <pc:docMk/>
            <pc:sldMk cId="4240284003" sldId="426"/>
            <ac:cxnSpMk id="33" creationId="{2C20608A-58D2-9C0A-A9BC-A62500ACC647}"/>
          </ac:cxnSpMkLst>
        </pc:cxnChg>
        <pc:cxnChg chg="add mod">
          <ac:chgData name="mariam ashraf" userId="3a2a69a0376c931b" providerId="LiveId" clId="{CFF14C69-E719-4021-904B-CCF7B8EA96D9}" dt="2024-06-28T03:58:08.483" v="2384"/>
          <ac:cxnSpMkLst>
            <pc:docMk/>
            <pc:sldMk cId="4240284003" sldId="426"/>
            <ac:cxnSpMk id="34" creationId="{2717EBD6-984E-254D-DDC5-72C5E917575C}"/>
          </ac:cxnSpMkLst>
        </pc:cxnChg>
      </pc:sldChg>
      <pc:sldChg chg="addSp modSp add mod ord modTransition modAnim">
        <pc:chgData name="mariam ashraf" userId="3a2a69a0376c931b" providerId="LiveId" clId="{CFF14C69-E719-4021-904B-CCF7B8EA96D9}" dt="2024-07-01T00:16:23.487" v="5758"/>
        <pc:sldMkLst>
          <pc:docMk/>
          <pc:sldMk cId="3222595365" sldId="427"/>
        </pc:sldMkLst>
        <pc:spChg chg="mod">
          <ac:chgData name="mariam ashraf" userId="3a2a69a0376c931b" providerId="LiveId" clId="{CFF14C69-E719-4021-904B-CCF7B8EA96D9}" dt="2024-06-28T12:35:22.516" v="2949" actId="1076"/>
          <ac:spMkLst>
            <pc:docMk/>
            <pc:sldMk cId="3222595365" sldId="427"/>
            <ac:spMk id="6" creationId="{278B1014-CD42-C22B-CCDD-E013A79EE224}"/>
          </ac:spMkLst>
        </pc:spChg>
        <pc:spChg chg="mod">
          <ac:chgData name="mariam ashraf" userId="3a2a69a0376c931b" providerId="LiveId" clId="{CFF14C69-E719-4021-904B-CCF7B8EA96D9}" dt="2024-06-28T12:24:14.702" v="2862" actId="20577"/>
          <ac:spMkLst>
            <pc:docMk/>
            <pc:sldMk cId="3222595365" sldId="427"/>
            <ac:spMk id="7" creationId="{3A3141BB-CE18-4C9A-9DB8-24D7A63C121C}"/>
          </ac:spMkLst>
        </pc:spChg>
        <pc:spChg chg="add mod">
          <ac:chgData name="mariam ashraf" userId="3a2a69a0376c931b" providerId="LiveId" clId="{CFF14C69-E719-4021-904B-CCF7B8EA96D9}" dt="2024-06-28T19:19:31.106" v="3751" actId="255"/>
          <ac:spMkLst>
            <pc:docMk/>
            <pc:sldMk cId="3222595365" sldId="427"/>
            <ac:spMk id="33" creationId="{8185FB60-736E-3BD0-11FE-F0C2A76CB4E4}"/>
          </ac:spMkLst>
        </pc:spChg>
        <pc:spChg chg="add mod">
          <ac:chgData name="mariam ashraf" userId="3a2a69a0376c931b" providerId="LiveId" clId="{CFF14C69-E719-4021-904B-CCF7B8EA96D9}" dt="2024-06-28T19:19:31.106" v="3751" actId="255"/>
          <ac:spMkLst>
            <pc:docMk/>
            <pc:sldMk cId="3222595365" sldId="427"/>
            <ac:spMk id="34" creationId="{8EAB8DB0-25BE-2653-DD96-B668E7059734}"/>
          </ac:spMkLst>
        </pc:spChg>
        <pc:spChg chg="add mod">
          <ac:chgData name="mariam ashraf" userId="3a2a69a0376c931b" providerId="LiveId" clId="{CFF14C69-E719-4021-904B-CCF7B8EA96D9}" dt="2024-06-28T12:37:27.974" v="3018" actId="1037"/>
          <ac:spMkLst>
            <pc:docMk/>
            <pc:sldMk cId="3222595365" sldId="427"/>
            <ac:spMk id="39" creationId="{ECCC6ADC-1067-121A-20A2-4F2CC5261975}"/>
          </ac:spMkLst>
        </pc:spChg>
        <pc:spChg chg="add mod">
          <ac:chgData name="mariam ashraf" userId="3a2a69a0376c931b" providerId="LiveId" clId="{CFF14C69-E719-4021-904B-CCF7B8EA96D9}" dt="2024-06-28T12:37:17.657" v="2999" actId="1038"/>
          <ac:spMkLst>
            <pc:docMk/>
            <pc:sldMk cId="3222595365" sldId="427"/>
            <ac:spMk id="40" creationId="{7DB436FF-6B6A-F784-7853-E72E000AEA79}"/>
          </ac:spMkLst>
        </pc:spChg>
        <pc:graphicFrameChg chg="mod modGraphic">
          <ac:chgData name="mariam ashraf" userId="3a2a69a0376c931b" providerId="LiveId" clId="{CFF14C69-E719-4021-904B-CCF7B8EA96D9}" dt="2024-06-28T19:19:19.768" v="3750" actId="255"/>
          <ac:graphicFrameMkLst>
            <pc:docMk/>
            <pc:sldMk cId="3222595365" sldId="427"/>
            <ac:graphicFrameMk id="5" creationId="{01881B1A-5BBE-9E34-77AA-599BD31320DF}"/>
          </ac:graphicFrameMkLst>
        </pc:graphicFrameChg>
        <pc:cxnChg chg="add mod">
          <ac:chgData name="mariam ashraf" userId="3a2a69a0376c931b" providerId="LiveId" clId="{CFF14C69-E719-4021-904B-CCF7B8EA96D9}" dt="2024-06-28T12:37:27.974" v="3018" actId="1037"/>
          <ac:cxnSpMkLst>
            <pc:docMk/>
            <pc:sldMk cId="3222595365" sldId="427"/>
            <ac:cxnSpMk id="36" creationId="{0741A674-8543-FFFA-62CE-25B0916FA234}"/>
          </ac:cxnSpMkLst>
        </pc:cxnChg>
        <pc:cxnChg chg="add mod">
          <ac:chgData name="mariam ashraf" userId="3a2a69a0376c931b" providerId="LiveId" clId="{CFF14C69-E719-4021-904B-CCF7B8EA96D9}" dt="2024-06-28T12:37:17.657" v="2999" actId="1038"/>
          <ac:cxnSpMkLst>
            <pc:docMk/>
            <pc:sldMk cId="3222595365" sldId="427"/>
            <ac:cxnSpMk id="37" creationId="{D357EAF4-B3E9-639D-FF75-B19BEAE4F46D}"/>
          </ac:cxnSpMkLst>
        </pc:cxnChg>
      </pc:sldChg>
      <pc:sldChg chg="addSp delSp modSp add mod delAnim modAnim">
        <pc:chgData name="mariam ashraf" userId="3a2a69a0376c931b" providerId="LiveId" clId="{CFF14C69-E719-4021-904B-CCF7B8EA96D9}" dt="2024-06-28T20:23:11.407" v="4901"/>
        <pc:sldMkLst>
          <pc:docMk/>
          <pc:sldMk cId="4002683629" sldId="428"/>
        </pc:sldMkLst>
        <pc:spChg chg="mod">
          <ac:chgData name="mariam ashraf" userId="3a2a69a0376c931b" providerId="LiveId" clId="{CFF14C69-E719-4021-904B-CCF7B8EA96D9}" dt="2024-06-28T13:49:38.969" v="3565" actId="20577"/>
          <ac:spMkLst>
            <pc:docMk/>
            <pc:sldMk cId="4002683629" sldId="428"/>
            <ac:spMk id="4" creationId="{45031542-7202-8A14-1375-65FE086D6F08}"/>
          </ac:spMkLst>
        </pc:spChg>
        <pc:spChg chg="mod">
          <ac:chgData name="mariam ashraf" userId="3a2a69a0376c931b" providerId="LiveId" clId="{CFF14C69-E719-4021-904B-CCF7B8EA96D9}" dt="2024-06-28T13:46:37.157" v="3436" actId="1035"/>
          <ac:spMkLst>
            <pc:docMk/>
            <pc:sldMk cId="4002683629" sldId="428"/>
            <ac:spMk id="5" creationId="{6AE66D27-0B9D-7BD2-C30C-A45E70F32A82}"/>
          </ac:spMkLst>
        </pc:spChg>
        <pc:spChg chg="add del mod">
          <ac:chgData name="mariam ashraf" userId="3a2a69a0376c931b" providerId="LiveId" clId="{CFF14C69-E719-4021-904B-CCF7B8EA96D9}" dt="2024-06-28T13:45:29.810" v="3404" actId="22"/>
          <ac:spMkLst>
            <pc:docMk/>
            <pc:sldMk cId="4002683629" sldId="428"/>
            <ac:spMk id="7" creationId="{D70C9BC5-09B1-3F7B-A12B-619FBE1F77F6}"/>
          </ac:spMkLst>
        </pc:spChg>
        <pc:spChg chg="del">
          <ac:chgData name="mariam ashraf" userId="3a2a69a0376c931b" providerId="LiveId" clId="{CFF14C69-E719-4021-904B-CCF7B8EA96D9}" dt="2024-06-28T13:45:14.503" v="3400" actId="478"/>
          <ac:spMkLst>
            <pc:docMk/>
            <pc:sldMk cId="4002683629" sldId="428"/>
            <ac:spMk id="8" creationId="{D82CD290-2291-EDFE-527A-D74B495164B5}"/>
          </ac:spMkLst>
        </pc:spChg>
        <pc:spChg chg="mod">
          <ac:chgData name="mariam ashraf" userId="3a2a69a0376c931b" providerId="LiveId" clId="{CFF14C69-E719-4021-904B-CCF7B8EA96D9}" dt="2024-06-28T13:46:57.166" v="3504" actId="1035"/>
          <ac:spMkLst>
            <pc:docMk/>
            <pc:sldMk cId="4002683629" sldId="428"/>
            <ac:spMk id="9" creationId="{A85AF590-AE9F-CEFA-5C81-201CD7D10E9A}"/>
          </ac:spMkLst>
        </pc:spChg>
        <pc:spChg chg="mod">
          <ac:chgData name="mariam ashraf" userId="3a2a69a0376c931b" providerId="LiveId" clId="{CFF14C69-E719-4021-904B-CCF7B8EA96D9}" dt="2024-06-28T13:46:32.349" v="3420" actId="14100"/>
          <ac:spMkLst>
            <pc:docMk/>
            <pc:sldMk cId="4002683629" sldId="428"/>
            <ac:spMk id="10" creationId="{BC1984C9-C440-9E0E-14CE-98CB5C8D2A7B}"/>
          </ac:spMkLst>
        </pc:spChg>
        <pc:spChg chg="mod">
          <ac:chgData name="mariam ashraf" userId="3a2a69a0376c931b" providerId="LiveId" clId="{CFF14C69-E719-4021-904B-CCF7B8EA96D9}" dt="2024-06-28T13:47:00.009" v="3519" actId="1035"/>
          <ac:spMkLst>
            <pc:docMk/>
            <pc:sldMk cId="4002683629" sldId="428"/>
            <ac:spMk id="11" creationId="{F655F0DC-D9A3-83C4-5486-B090F6990455}"/>
          </ac:spMkLst>
        </pc:spChg>
        <pc:spChg chg="mod">
          <ac:chgData name="mariam ashraf" userId="3a2a69a0376c931b" providerId="LiveId" clId="{CFF14C69-E719-4021-904B-CCF7B8EA96D9}" dt="2024-06-28T13:49:51.445" v="3567" actId="20577"/>
          <ac:spMkLst>
            <pc:docMk/>
            <pc:sldMk cId="4002683629" sldId="428"/>
            <ac:spMk id="12" creationId="{19141654-51D8-54DC-371C-F6BE49D8F6BB}"/>
          </ac:spMkLst>
        </pc:spChg>
        <pc:spChg chg="del">
          <ac:chgData name="mariam ashraf" userId="3a2a69a0376c931b" providerId="LiveId" clId="{CFF14C69-E719-4021-904B-CCF7B8EA96D9}" dt="2024-06-28T13:46:07.497" v="3416" actId="478"/>
          <ac:spMkLst>
            <pc:docMk/>
            <pc:sldMk cId="4002683629" sldId="428"/>
            <ac:spMk id="13" creationId="{310114A9-37C7-6788-056E-8DB52B092C34}"/>
          </ac:spMkLst>
        </pc:spChg>
        <pc:spChg chg="mod">
          <ac:chgData name="mariam ashraf" userId="3a2a69a0376c931b" providerId="LiveId" clId="{CFF14C69-E719-4021-904B-CCF7B8EA96D9}" dt="2024-06-28T20:22:58.299" v="4900"/>
          <ac:spMkLst>
            <pc:docMk/>
            <pc:sldMk cId="4002683629" sldId="428"/>
            <ac:spMk id="16" creationId="{414C3200-7A23-FB3A-FDE1-0126DF70C3C8}"/>
          </ac:spMkLst>
        </pc:spChg>
        <pc:spChg chg="mod">
          <ac:chgData name="mariam ashraf" userId="3a2a69a0376c931b" providerId="LiveId" clId="{CFF14C69-E719-4021-904B-CCF7B8EA96D9}" dt="2024-06-28T20:23:11.407" v="4901"/>
          <ac:spMkLst>
            <pc:docMk/>
            <pc:sldMk cId="4002683629" sldId="428"/>
            <ac:spMk id="17" creationId="{46425984-7272-98D2-081E-AD3B46DD726E}"/>
          </ac:spMkLst>
        </pc:spChg>
        <pc:spChg chg="add mod">
          <ac:chgData name="mariam ashraf" userId="3a2a69a0376c931b" providerId="LiveId" clId="{CFF14C69-E719-4021-904B-CCF7B8EA96D9}" dt="2024-06-28T13:45:35.585" v="3407" actId="1076"/>
          <ac:spMkLst>
            <pc:docMk/>
            <pc:sldMk cId="4002683629" sldId="428"/>
            <ac:spMk id="20" creationId="{441CCBDF-79CA-82F1-4AAB-E14F00823DD5}"/>
          </ac:spMkLst>
        </pc:spChg>
        <pc:spChg chg="add mod">
          <ac:chgData name="mariam ashraf" userId="3a2a69a0376c931b" providerId="LiveId" clId="{CFF14C69-E719-4021-904B-CCF7B8EA96D9}" dt="2024-06-28T13:46:52.055" v="3482" actId="1035"/>
          <ac:spMkLst>
            <pc:docMk/>
            <pc:sldMk cId="4002683629" sldId="428"/>
            <ac:spMk id="21" creationId="{FBDBE07E-D13C-F419-5280-0314DBAC313D}"/>
          </ac:spMkLst>
        </pc:spChg>
        <pc:spChg chg="add mod">
          <ac:chgData name="mariam ashraf" userId="3a2a69a0376c931b" providerId="LiveId" clId="{CFF14C69-E719-4021-904B-CCF7B8EA96D9}" dt="2024-06-28T13:47:13.859" v="3543" actId="1076"/>
          <ac:spMkLst>
            <pc:docMk/>
            <pc:sldMk cId="4002683629" sldId="428"/>
            <ac:spMk id="22" creationId="{957C3012-2FE2-30EC-327C-F183747ECE32}"/>
          </ac:spMkLst>
        </pc:spChg>
        <pc:spChg chg="mod">
          <ac:chgData name="mariam ashraf" userId="3a2a69a0376c931b" providerId="LiveId" clId="{CFF14C69-E719-4021-904B-CCF7B8EA96D9}" dt="2024-06-28T13:46:39.106" v="3446" actId="1035"/>
          <ac:spMkLst>
            <pc:docMk/>
            <pc:sldMk cId="4002683629" sldId="428"/>
            <ac:spMk id="64" creationId="{5C8B0AE2-9325-31F5-EC0B-E6B0D1D33F0D}"/>
          </ac:spMkLst>
        </pc:spChg>
      </pc:sldChg>
      <pc:sldChg chg="addSp delSp modSp add mod modTransition delAnim">
        <pc:chgData name="mariam ashraf" userId="3a2a69a0376c931b" providerId="LiveId" clId="{CFF14C69-E719-4021-904B-CCF7B8EA96D9}" dt="2024-07-08T16:26:34.040" v="9568" actId="1036"/>
        <pc:sldMkLst>
          <pc:docMk/>
          <pc:sldMk cId="564816463" sldId="429"/>
        </pc:sldMkLst>
        <pc:spChg chg="del">
          <ac:chgData name="mariam ashraf" userId="3a2a69a0376c931b" providerId="LiveId" clId="{CFF14C69-E719-4021-904B-CCF7B8EA96D9}" dt="2024-06-28T12:44:45.698" v="3111" actId="478"/>
          <ac:spMkLst>
            <pc:docMk/>
            <pc:sldMk cId="564816463" sldId="429"/>
            <ac:spMk id="2" creationId="{13E7AA9E-13F2-FDD5-5205-26F2748818CF}"/>
          </ac:spMkLst>
        </pc:spChg>
        <pc:spChg chg="add mod">
          <ac:chgData name="mariam ashraf" userId="3a2a69a0376c931b" providerId="LiveId" clId="{CFF14C69-E719-4021-904B-CCF7B8EA96D9}" dt="2024-07-08T15:48:38.268" v="9530" actId="1036"/>
          <ac:spMkLst>
            <pc:docMk/>
            <pc:sldMk cId="564816463" sldId="429"/>
            <ac:spMk id="2" creationId="{1DC12B68-970B-9F97-5C53-ED7650D4AAE7}"/>
          </ac:spMkLst>
        </pc:spChg>
        <pc:spChg chg="del">
          <ac:chgData name="mariam ashraf" userId="3a2a69a0376c931b" providerId="LiveId" clId="{CFF14C69-E719-4021-904B-CCF7B8EA96D9}" dt="2024-06-28T12:44:45.698" v="3111" actId="478"/>
          <ac:spMkLst>
            <pc:docMk/>
            <pc:sldMk cId="564816463" sldId="429"/>
            <ac:spMk id="3" creationId="{44788D59-2EC7-61AD-E421-38B146ADFA3F}"/>
          </ac:spMkLst>
        </pc:spChg>
        <pc:spChg chg="add mod">
          <ac:chgData name="mariam ashraf" userId="3a2a69a0376c931b" providerId="LiveId" clId="{CFF14C69-E719-4021-904B-CCF7B8EA96D9}" dt="2024-07-08T15:48:38.268" v="9530" actId="1036"/>
          <ac:spMkLst>
            <pc:docMk/>
            <pc:sldMk cId="564816463" sldId="429"/>
            <ac:spMk id="3" creationId="{9B2DB53E-1385-28BF-0579-0E8C7DC3BD37}"/>
          </ac:spMkLst>
        </pc:spChg>
        <pc:spChg chg="del">
          <ac:chgData name="mariam ashraf" userId="3a2a69a0376c931b" providerId="LiveId" clId="{CFF14C69-E719-4021-904B-CCF7B8EA96D9}" dt="2024-06-28T12:44:50.069" v="3113" actId="478"/>
          <ac:spMkLst>
            <pc:docMk/>
            <pc:sldMk cId="564816463" sldId="429"/>
            <ac:spMk id="4" creationId="{FE3B7423-9866-822F-2305-10054E99DF13}"/>
          </ac:spMkLst>
        </pc:spChg>
        <pc:spChg chg="del">
          <ac:chgData name="mariam ashraf" userId="3a2a69a0376c931b" providerId="LiveId" clId="{CFF14C69-E719-4021-904B-CCF7B8EA96D9}" dt="2024-06-28T12:44:45.698" v="3111" actId="478"/>
          <ac:spMkLst>
            <pc:docMk/>
            <pc:sldMk cId="564816463" sldId="429"/>
            <ac:spMk id="5" creationId="{AC540C06-3BAC-2CCF-0C8F-71361F196C82}"/>
          </ac:spMkLst>
        </pc:spChg>
        <pc:spChg chg="del">
          <ac:chgData name="mariam ashraf" userId="3a2a69a0376c931b" providerId="LiveId" clId="{CFF14C69-E719-4021-904B-CCF7B8EA96D9}" dt="2024-06-28T12:44:45.698" v="3111" actId="478"/>
          <ac:spMkLst>
            <pc:docMk/>
            <pc:sldMk cId="564816463" sldId="429"/>
            <ac:spMk id="6" creationId="{0B129474-DDE3-9516-E1EE-CEBFBB198700}"/>
          </ac:spMkLst>
        </pc:spChg>
        <pc:spChg chg="del">
          <ac:chgData name="mariam ashraf" userId="3a2a69a0376c931b" providerId="LiveId" clId="{CFF14C69-E719-4021-904B-CCF7B8EA96D9}" dt="2024-06-28T12:44:45.698" v="3111" actId="478"/>
          <ac:spMkLst>
            <pc:docMk/>
            <pc:sldMk cId="564816463" sldId="429"/>
            <ac:spMk id="7" creationId="{06606195-DC3C-D4B7-84CE-96B1A777F538}"/>
          </ac:spMkLst>
        </pc:spChg>
        <pc:spChg chg="del">
          <ac:chgData name="mariam ashraf" userId="3a2a69a0376c931b" providerId="LiveId" clId="{CFF14C69-E719-4021-904B-CCF7B8EA96D9}" dt="2024-06-28T12:44:48.175" v="3112" actId="478"/>
          <ac:spMkLst>
            <pc:docMk/>
            <pc:sldMk cId="564816463" sldId="429"/>
            <ac:spMk id="8" creationId="{30A9E6F6-5AA8-CD8D-1519-87DA76C335A9}"/>
          </ac:spMkLst>
        </pc:spChg>
        <pc:spChg chg="add mod">
          <ac:chgData name="mariam ashraf" userId="3a2a69a0376c931b" providerId="LiveId" clId="{CFF14C69-E719-4021-904B-CCF7B8EA96D9}" dt="2024-07-08T15:48:38.268" v="9530" actId="1036"/>
          <ac:spMkLst>
            <pc:docMk/>
            <pc:sldMk cId="564816463" sldId="429"/>
            <ac:spMk id="8" creationId="{D646B37A-A2FC-0AC4-4541-F8B146B68F30}"/>
          </ac:spMkLst>
        </pc:spChg>
        <pc:spChg chg="add mod">
          <ac:chgData name="mariam ashraf" userId="3a2a69a0376c931b" providerId="LiveId" clId="{CFF14C69-E719-4021-904B-CCF7B8EA96D9}" dt="2024-07-08T15:48:38.268" v="9530" actId="1036"/>
          <ac:spMkLst>
            <pc:docMk/>
            <pc:sldMk cId="564816463" sldId="429"/>
            <ac:spMk id="9" creationId="{89721B80-79FC-D0A3-AF85-16D8C8D36A32}"/>
          </ac:spMkLst>
        </pc:spChg>
        <pc:spChg chg="add mod">
          <ac:chgData name="mariam ashraf" userId="3a2a69a0376c931b" providerId="LiveId" clId="{CFF14C69-E719-4021-904B-CCF7B8EA96D9}" dt="2024-06-28T12:55:32.628" v="3230" actId="1038"/>
          <ac:spMkLst>
            <pc:docMk/>
            <pc:sldMk cId="564816463" sldId="429"/>
            <ac:spMk id="10" creationId="{A5A998CD-1163-9B6C-46D3-7E82A80BC51F}"/>
          </ac:spMkLst>
        </pc:spChg>
        <pc:spChg chg="add mod">
          <ac:chgData name="mariam ashraf" userId="3a2a69a0376c931b" providerId="LiveId" clId="{CFF14C69-E719-4021-904B-CCF7B8EA96D9}" dt="2024-06-28T12:55:32.628" v="3230" actId="1038"/>
          <ac:spMkLst>
            <pc:docMk/>
            <pc:sldMk cId="564816463" sldId="429"/>
            <ac:spMk id="11" creationId="{FDACC68A-6EE6-04F4-584A-F05A63497886}"/>
          </ac:spMkLst>
        </pc:spChg>
        <pc:spChg chg="add mod">
          <ac:chgData name="mariam ashraf" userId="3a2a69a0376c931b" providerId="LiveId" clId="{CFF14C69-E719-4021-904B-CCF7B8EA96D9}" dt="2024-06-28T12:55:32.628" v="3230" actId="1038"/>
          <ac:spMkLst>
            <pc:docMk/>
            <pc:sldMk cId="564816463" sldId="429"/>
            <ac:spMk id="12" creationId="{71C4A9EE-8B4F-0258-A88F-00450F4B57A8}"/>
          </ac:spMkLst>
        </pc:spChg>
        <pc:spChg chg="mod">
          <ac:chgData name="mariam ashraf" userId="3a2a69a0376c931b" providerId="LiveId" clId="{CFF14C69-E719-4021-904B-CCF7B8EA96D9}" dt="2024-07-08T16:26:32.531" v="9567" actId="20577"/>
          <ac:spMkLst>
            <pc:docMk/>
            <pc:sldMk cId="564816463" sldId="429"/>
            <ac:spMk id="13" creationId="{B6B7860F-2FCD-CA88-FB91-B68F8A8539AA}"/>
          </ac:spMkLst>
        </pc:spChg>
        <pc:spChg chg="add mod">
          <ac:chgData name="mariam ashraf" userId="3a2a69a0376c931b" providerId="LiveId" clId="{CFF14C69-E719-4021-904B-CCF7B8EA96D9}" dt="2024-07-08T15:48:38.268" v="9530" actId="1036"/>
          <ac:spMkLst>
            <pc:docMk/>
            <pc:sldMk cId="564816463" sldId="429"/>
            <ac:spMk id="14" creationId="{1F85219E-6438-28DF-22BC-2FD04B55FA21}"/>
          </ac:spMkLst>
        </pc:spChg>
        <pc:spChg chg="del mod">
          <ac:chgData name="mariam ashraf" userId="3a2a69a0376c931b" providerId="LiveId" clId="{CFF14C69-E719-4021-904B-CCF7B8EA96D9}" dt="2024-06-28T12:46:33.563" v="3165" actId="478"/>
          <ac:spMkLst>
            <pc:docMk/>
            <pc:sldMk cId="564816463" sldId="429"/>
            <ac:spMk id="14" creationId="{87C9B1F5-30BD-0A60-EE00-15E71FDC19DE}"/>
          </ac:spMkLst>
        </pc:spChg>
        <pc:spChg chg="add mod">
          <ac:chgData name="mariam ashraf" userId="3a2a69a0376c931b" providerId="LiveId" clId="{CFF14C69-E719-4021-904B-CCF7B8EA96D9}" dt="2024-06-28T12:55:32.628" v="3230" actId="1038"/>
          <ac:spMkLst>
            <pc:docMk/>
            <pc:sldMk cId="564816463" sldId="429"/>
            <ac:spMk id="15" creationId="{559E8F3F-1818-697C-3B42-3FC1216C14CC}"/>
          </ac:spMkLst>
        </pc:spChg>
        <pc:spChg chg="del">
          <ac:chgData name="mariam ashraf" userId="3a2a69a0376c931b" providerId="LiveId" clId="{CFF14C69-E719-4021-904B-CCF7B8EA96D9}" dt="2024-06-28T12:42:25.506" v="3071" actId="478"/>
          <ac:spMkLst>
            <pc:docMk/>
            <pc:sldMk cId="564816463" sldId="429"/>
            <ac:spMk id="16" creationId="{4E456769-2239-8B48-3104-7F9DD6BD4980}"/>
          </ac:spMkLst>
        </pc:spChg>
        <pc:spChg chg="del">
          <ac:chgData name="mariam ashraf" userId="3a2a69a0376c931b" providerId="LiveId" clId="{CFF14C69-E719-4021-904B-CCF7B8EA96D9}" dt="2024-06-28T12:42:22.775" v="3070" actId="478"/>
          <ac:spMkLst>
            <pc:docMk/>
            <pc:sldMk cId="564816463" sldId="429"/>
            <ac:spMk id="17" creationId="{C68CD14D-ACEA-F56D-5DDF-1783B0C2B756}"/>
          </ac:spMkLst>
        </pc:spChg>
        <pc:spChg chg="add del mod">
          <ac:chgData name="mariam ashraf" userId="3a2a69a0376c931b" providerId="LiveId" clId="{CFF14C69-E719-4021-904B-CCF7B8EA96D9}" dt="2024-06-28T12:46:31.599" v="3164" actId="478"/>
          <ac:spMkLst>
            <pc:docMk/>
            <pc:sldMk cId="564816463" sldId="429"/>
            <ac:spMk id="18" creationId="{AC06BF33-2AAC-096A-02EA-43501C692B57}"/>
          </ac:spMkLst>
        </pc:spChg>
        <pc:spChg chg="add del mod">
          <ac:chgData name="mariam ashraf" userId="3a2a69a0376c931b" providerId="LiveId" clId="{CFF14C69-E719-4021-904B-CCF7B8EA96D9}" dt="2024-06-28T12:47:51.855" v="3177" actId="478"/>
          <ac:spMkLst>
            <pc:docMk/>
            <pc:sldMk cId="564816463" sldId="429"/>
            <ac:spMk id="19" creationId="{4EC303FD-1FF5-A2C7-B3D5-095BF326D093}"/>
          </ac:spMkLst>
        </pc:spChg>
        <pc:spChg chg="add del mod">
          <ac:chgData name="mariam ashraf" userId="3a2a69a0376c931b" providerId="LiveId" clId="{CFF14C69-E719-4021-904B-CCF7B8EA96D9}" dt="2024-06-28T12:55:45.989" v="3255" actId="478"/>
          <ac:spMkLst>
            <pc:docMk/>
            <pc:sldMk cId="564816463" sldId="429"/>
            <ac:spMk id="20" creationId="{CDC8AA75-0C06-46EB-5DBB-97A3FEAC84B5}"/>
          </ac:spMkLst>
        </pc:spChg>
        <pc:spChg chg="add del mod">
          <ac:chgData name="mariam ashraf" userId="3a2a69a0376c931b" providerId="LiveId" clId="{CFF14C69-E719-4021-904B-CCF7B8EA96D9}" dt="2024-06-28T12:52:24.508" v="3187" actId="478"/>
          <ac:spMkLst>
            <pc:docMk/>
            <pc:sldMk cId="564816463" sldId="429"/>
            <ac:spMk id="21" creationId="{9E4760E6-70E7-8B40-0998-DD0579FB2DE8}"/>
          </ac:spMkLst>
        </pc:spChg>
        <pc:spChg chg="add mod">
          <ac:chgData name="mariam ashraf" userId="3a2a69a0376c931b" providerId="LiveId" clId="{CFF14C69-E719-4021-904B-CCF7B8EA96D9}" dt="2024-07-08T16:26:34.040" v="9568" actId="1036"/>
          <ac:spMkLst>
            <pc:docMk/>
            <pc:sldMk cId="564816463" sldId="429"/>
            <ac:spMk id="22" creationId="{3AF11564-2A74-7B33-1288-49D3F1787FAF}"/>
          </ac:spMkLst>
        </pc:spChg>
        <pc:spChg chg="add mod">
          <ac:chgData name="mariam ashraf" userId="3a2a69a0376c931b" providerId="LiveId" clId="{CFF14C69-E719-4021-904B-CCF7B8EA96D9}" dt="2024-07-08T16:26:34.040" v="9568" actId="1036"/>
          <ac:spMkLst>
            <pc:docMk/>
            <pc:sldMk cId="564816463" sldId="429"/>
            <ac:spMk id="23" creationId="{D387FE57-01BE-E760-378A-C03E29D02392}"/>
          </ac:spMkLst>
        </pc:spChg>
        <pc:spChg chg="add del mod">
          <ac:chgData name="mariam ashraf" userId="3a2a69a0376c931b" providerId="LiveId" clId="{CFF14C69-E719-4021-904B-CCF7B8EA96D9}" dt="2024-06-28T12:53:17.195" v="3195" actId="478"/>
          <ac:spMkLst>
            <pc:docMk/>
            <pc:sldMk cId="564816463" sldId="429"/>
            <ac:spMk id="24" creationId="{BAF67AF2-EEFE-829B-ED7B-BA4606950363}"/>
          </ac:spMkLst>
        </pc:spChg>
        <pc:spChg chg="add del mod">
          <ac:chgData name="mariam ashraf" userId="3a2a69a0376c931b" providerId="LiveId" clId="{CFF14C69-E719-4021-904B-CCF7B8EA96D9}" dt="2024-06-28T12:53:17.195" v="3195" actId="478"/>
          <ac:spMkLst>
            <pc:docMk/>
            <pc:sldMk cId="564816463" sldId="429"/>
            <ac:spMk id="25" creationId="{C5133867-542A-5917-2B90-D81A0651C98F}"/>
          </ac:spMkLst>
        </pc:spChg>
        <pc:spChg chg="add mod">
          <ac:chgData name="mariam ashraf" userId="3a2a69a0376c931b" providerId="LiveId" clId="{CFF14C69-E719-4021-904B-CCF7B8EA96D9}" dt="2024-07-08T15:47:54.965" v="9508" actId="1076"/>
          <ac:spMkLst>
            <pc:docMk/>
            <pc:sldMk cId="564816463" sldId="429"/>
            <ac:spMk id="26" creationId="{EBC3F306-022A-A490-30A7-51AE94BEAF86}"/>
          </ac:spMkLst>
        </pc:spChg>
        <pc:spChg chg="add mod">
          <ac:chgData name="mariam ashraf" userId="3a2a69a0376c931b" providerId="LiveId" clId="{CFF14C69-E719-4021-904B-CCF7B8EA96D9}" dt="2024-07-08T15:47:54.965" v="9508" actId="1076"/>
          <ac:spMkLst>
            <pc:docMk/>
            <pc:sldMk cId="564816463" sldId="429"/>
            <ac:spMk id="27" creationId="{5E50E9C0-917D-7A52-D4CB-304AC8138C38}"/>
          </ac:spMkLst>
        </pc:spChg>
        <pc:spChg chg="mod">
          <ac:chgData name="mariam ashraf" userId="3a2a69a0376c931b" providerId="LiveId" clId="{CFF14C69-E719-4021-904B-CCF7B8EA96D9}" dt="2024-06-28T12:55:03.160" v="3203"/>
          <ac:spMkLst>
            <pc:docMk/>
            <pc:sldMk cId="564816463" sldId="429"/>
            <ac:spMk id="29" creationId="{64422367-D8EB-09D2-5FC5-60F98A75D36D}"/>
          </ac:spMkLst>
        </pc:spChg>
        <pc:spChg chg="mod">
          <ac:chgData name="mariam ashraf" userId="3a2a69a0376c931b" providerId="LiveId" clId="{CFF14C69-E719-4021-904B-CCF7B8EA96D9}" dt="2024-06-28T12:55:03.160" v="3203"/>
          <ac:spMkLst>
            <pc:docMk/>
            <pc:sldMk cId="564816463" sldId="429"/>
            <ac:spMk id="31" creationId="{5E8CD473-943B-B0B9-C2A4-89A076930EB2}"/>
          </ac:spMkLst>
        </pc:spChg>
        <pc:spChg chg="mod">
          <ac:chgData name="mariam ashraf" userId="3a2a69a0376c931b" providerId="LiveId" clId="{CFF14C69-E719-4021-904B-CCF7B8EA96D9}" dt="2024-06-28T12:55:03.160" v="3203"/>
          <ac:spMkLst>
            <pc:docMk/>
            <pc:sldMk cId="564816463" sldId="429"/>
            <ac:spMk id="32" creationId="{86E1A828-DB09-A7C5-AA94-1C0DF6955CA5}"/>
          </ac:spMkLst>
        </pc:spChg>
        <pc:spChg chg="mod">
          <ac:chgData name="mariam ashraf" userId="3a2a69a0376c931b" providerId="LiveId" clId="{CFF14C69-E719-4021-904B-CCF7B8EA96D9}" dt="2024-06-28T12:55:03.160" v="3203"/>
          <ac:spMkLst>
            <pc:docMk/>
            <pc:sldMk cId="564816463" sldId="429"/>
            <ac:spMk id="33" creationId="{6BE0DBC9-D466-ACAF-6E37-976A10B7E4CA}"/>
          </ac:spMkLst>
        </pc:spChg>
        <pc:spChg chg="mod">
          <ac:chgData name="mariam ashraf" userId="3a2a69a0376c931b" providerId="LiveId" clId="{CFF14C69-E719-4021-904B-CCF7B8EA96D9}" dt="2024-06-28T12:55:03.160" v="3203"/>
          <ac:spMkLst>
            <pc:docMk/>
            <pc:sldMk cId="564816463" sldId="429"/>
            <ac:spMk id="34" creationId="{9D1794C1-8476-D2BB-11C1-AD74FD182B0C}"/>
          </ac:spMkLst>
        </pc:spChg>
        <pc:spChg chg="mod">
          <ac:chgData name="mariam ashraf" userId="3a2a69a0376c931b" providerId="LiveId" clId="{CFF14C69-E719-4021-904B-CCF7B8EA96D9}" dt="2024-06-28T12:55:03.160" v="3203"/>
          <ac:spMkLst>
            <pc:docMk/>
            <pc:sldMk cId="564816463" sldId="429"/>
            <ac:spMk id="35" creationId="{22914E1A-7CC2-A714-3BC3-E0D2398C7B87}"/>
          </ac:spMkLst>
        </pc:spChg>
        <pc:spChg chg="mod">
          <ac:chgData name="mariam ashraf" userId="3a2a69a0376c931b" providerId="LiveId" clId="{CFF14C69-E719-4021-904B-CCF7B8EA96D9}" dt="2024-06-28T12:55:03.160" v="3203"/>
          <ac:spMkLst>
            <pc:docMk/>
            <pc:sldMk cId="564816463" sldId="429"/>
            <ac:spMk id="36" creationId="{87028BC7-6B1D-0BFD-DB60-03711252DFD1}"/>
          </ac:spMkLst>
        </pc:spChg>
        <pc:spChg chg="mod">
          <ac:chgData name="mariam ashraf" userId="3a2a69a0376c931b" providerId="LiveId" clId="{CFF14C69-E719-4021-904B-CCF7B8EA96D9}" dt="2024-06-28T12:55:03.160" v="3203"/>
          <ac:spMkLst>
            <pc:docMk/>
            <pc:sldMk cId="564816463" sldId="429"/>
            <ac:spMk id="37" creationId="{51417F1C-3E19-3C55-2BD9-A5C74EA64A2C}"/>
          </ac:spMkLst>
        </pc:spChg>
        <pc:spChg chg="mod">
          <ac:chgData name="mariam ashraf" userId="3a2a69a0376c931b" providerId="LiveId" clId="{CFF14C69-E719-4021-904B-CCF7B8EA96D9}" dt="2024-06-28T12:55:03.160" v="3203"/>
          <ac:spMkLst>
            <pc:docMk/>
            <pc:sldMk cId="564816463" sldId="429"/>
            <ac:spMk id="38" creationId="{6909BEE6-7DD8-C0BE-46FB-589C19E93ADE}"/>
          </ac:spMkLst>
        </pc:spChg>
        <pc:spChg chg="mod">
          <ac:chgData name="mariam ashraf" userId="3a2a69a0376c931b" providerId="LiveId" clId="{CFF14C69-E719-4021-904B-CCF7B8EA96D9}" dt="2024-06-28T12:55:03.160" v="3203"/>
          <ac:spMkLst>
            <pc:docMk/>
            <pc:sldMk cId="564816463" sldId="429"/>
            <ac:spMk id="39" creationId="{58C9C7DA-C6E1-144A-070F-7530F9ABFD5D}"/>
          </ac:spMkLst>
        </pc:spChg>
        <pc:spChg chg="mod">
          <ac:chgData name="mariam ashraf" userId="3a2a69a0376c931b" providerId="LiveId" clId="{CFF14C69-E719-4021-904B-CCF7B8EA96D9}" dt="2024-06-28T12:55:03.160" v="3203"/>
          <ac:spMkLst>
            <pc:docMk/>
            <pc:sldMk cId="564816463" sldId="429"/>
            <ac:spMk id="40" creationId="{BB8B2C14-C1A7-11A6-0395-3A52C9575513}"/>
          </ac:spMkLst>
        </pc:spChg>
        <pc:spChg chg="mod">
          <ac:chgData name="mariam ashraf" userId="3a2a69a0376c931b" providerId="LiveId" clId="{CFF14C69-E719-4021-904B-CCF7B8EA96D9}" dt="2024-06-28T12:55:44.660" v="3254"/>
          <ac:spMkLst>
            <pc:docMk/>
            <pc:sldMk cId="564816463" sldId="429"/>
            <ac:spMk id="42" creationId="{B5367294-3377-D2A3-EB41-C19EE3EED182}"/>
          </ac:spMkLst>
        </pc:spChg>
        <pc:spChg chg="mod">
          <ac:chgData name="mariam ashraf" userId="3a2a69a0376c931b" providerId="LiveId" clId="{CFF14C69-E719-4021-904B-CCF7B8EA96D9}" dt="2024-06-28T12:55:44.660" v="3254"/>
          <ac:spMkLst>
            <pc:docMk/>
            <pc:sldMk cId="564816463" sldId="429"/>
            <ac:spMk id="44" creationId="{65718FC2-FD00-E606-9533-FA17EA572C52}"/>
          </ac:spMkLst>
        </pc:spChg>
        <pc:spChg chg="mod">
          <ac:chgData name="mariam ashraf" userId="3a2a69a0376c931b" providerId="LiveId" clId="{CFF14C69-E719-4021-904B-CCF7B8EA96D9}" dt="2024-06-28T12:55:44.660" v="3254"/>
          <ac:spMkLst>
            <pc:docMk/>
            <pc:sldMk cId="564816463" sldId="429"/>
            <ac:spMk id="45" creationId="{02624AAF-E12A-FF92-540D-1F619F8047F3}"/>
          </ac:spMkLst>
        </pc:spChg>
        <pc:spChg chg="mod">
          <ac:chgData name="mariam ashraf" userId="3a2a69a0376c931b" providerId="LiveId" clId="{CFF14C69-E719-4021-904B-CCF7B8EA96D9}" dt="2024-06-28T12:55:44.660" v="3254"/>
          <ac:spMkLst>
            <pc:docMk/>
            <pc:sldMk cId="564816463" sldId="429"/>
            <ac:spMk id="46" creationId="{AE91374B-A9F4-5FF3-93ED-4BD5392EE70F}"/>
          </ac:spMkLst>
        </pc:spChg>
        <pc:spChg chg="mod">
          <ac:chgData name="mariam ashraf" userId="3a2a69a0376c931b" providerId="LiveId" clId="{CFF14C69-E719-4021-904B-CCF7B8EA96D9}" dt="2024-06-28T12:55:44.660" v="3254"/>
          <ac:spMkLst>
            <pc:docMk/>
            <pc:sldMk cId="564816463" sldId="429"/>
            <ac:spMk id="47" creationId="{5CDC169F-8042-AE6B-1EF7-3FBBB7F04F2E}"/>
          </ac:spMkLst>
        </pc:spChg>
        <pc:spChg chg="mod">
          <ac:chgData name="mariam ashraf" userId="3a2a69a0376c931b" providerId="LiveId" clId="{CFF14C69-E719-4021-904B-CCF7B8EA96D9}" dt="2024-06-28T12:55:44.660" v="3254"/>
          <ac:spMkLst>
            <pc:docMk/>
            <pc:sldMk cId="564816463" sldId="429"/>
            <ac:spMk id="48" creationId="{759D5086-4117-3EAB-56A3-9B5961E1C607}"/>
          </ac:spMkLst>
        </pc:spChg>
        <pc:spChg chg="mod">
          <ac:chgData name="mariam ashraf" userId="3a2a69a0376c931b" providerId="LiveId" clId="{CFF14C69-E719-4021-904B-CCF7B8EA96D9}" dt="2024-06-28T12:55:44.660" v="3254"/>
          <ac:spMkLst>
            <pc:docMk/>
            <pc:sldMk cId="564816463" sldId="429"/>
            <ac:spMk id="49" creationId="{0112FA0B-8CD0-16AE-9F1D-0C499A18921A}"/>
          </ac:spMkLst>
        </pc:spChg>
        <pc:spChg chg="mod">
          <ac:chgData name="mariam ashraf" userId="3a2a69a0376c931b" providerId="LiveId" clId="{CFF14C69-E719-4021-904B-CCF7B8EA96D9}" dt="2024-06-28T12:55:44.660" v="3254"/>
          <ac:spMkLst>
            <pc:docMk/>
            <pc:sldMk cId="564816463" sldId="429"/>
            <ac:spMk id="50" creationId="{C5FABC6A-7088-3C6A-6515-289034554708}"/>
          </ac:spMkLst>
        </pc:spChg>
        <pc:spChg chg="mod">
          <ac:chgData name="mariam ashraf" userId="3a2a69a0376c931b" providerId="LiveId" clId="{CFF14C69-E719-4021-904B-CCF7B8EA96D9}" dt="2024-06-28T12:55:44.660" v="3254"/>
          <ac:spMkLst>
            <pc:docMk/>
            <pc:sldMk cId="564816463" sldId="429"/>
            <ac:spMk id="51" creationId="{D06D760F-2B47-291E-DE9C-FDD3A11302AF}"/>
          </ac:spMkLst>
        </pc:spChg>
        <pc:spChg chg="mod">
          <ac:chgData name="mariam ashraf" userId="3a2a69a0376c931b" providerId="LiveId" clId="{CFF14C69-E719-4021-904B-CCF7B8EA96D9}" dt="2024-06-28T12:55:44.660" v="3254"/>
          <ac:spMkLst>
            <pc:docMk/>
            <pc:sldMk cId="564816463" sldId="429"/>
            <ac:spMk id="52" creationId="{40B13C75-630D-1F6E-F360-F91F05F86007}"/>
          </ac:spMkLst>
        </pc:spChg>
        <pc:spChg chg="mod">
          <ac:chgData name="mariam ashraf" userId="3a2a69a0376c931b" providerId="LiveId" clId="{CFF14C69-E719-4021-904B-CCF7B8EA96D9}" dt="2024-06-28T12:55:44.660" v="3254"/>
          <ac:spMkLst>
            <pc:docMk/>
            <pc:sldMk cId="564816463" sldId="429"/>
            <ac:spMk id="53" creationId="{2ABBA0B3-7A42-0932-4669-9F1F1F00EE12}"/>
          </ac:spMkLst>
        </pc:spChg>
        <pc:grpChg chg="add del mod">
          <ac:chgData name="mariam ashraf" userId="3a2a69a0376c931b" providerId="LiveId" clId="{CFF14C69-E719-4021-904B-CCF7B8EA96D9}" dt="2024-06-28T12:55:27.668" v="3205" actId="478"/>
          <ac:grpSpMkLst>
            <pc:docMk/>
            <pc:sldMk cId="564816463" sldId="429"/>
            <ac:grpSpMk id="28" creationId="{AB99F867-3224-696A-BC83-99C11A100113}"/>
          </ac:grpSpMkLst>
        </pc:grpChg>
        <pc:grpChg chg="mod">
          <ac:chgData name="mariam ashraf" userId="3a2a69a0376c931b" providerId="LiveId" clId="{CFF14C69-E719-4021-904B-CCF7B8EA96D9}" dt="2024-06-28T12:55:03.160" v="3203"/>
          <ac:grpSpMkLst>
            <pc:docMk/>
            <pc:sldMk cId="564816463" sldId="429"/>
            <ac:grpSpMk id="30" creationId="{1A9074FC-1109-5A1D-2DAB-03D420FFE93D}"/>
          </ac:grpSpMkLst>
        </pc:grpChg>
        <pc:grpChg chg="add mod">
          <ac:chgData name="mariam ashraf" userId="3a2a69a0376c931b" providerId="LiveId" clId="{CFF14C69-E719-4021-904B-CCF7B8EA96D9}" dt="2024-06-28T12:55:44.660" v="3254"/>
          <ac:grpSpMkLst>
            <pc:docMk/>
            <pc:sldMk cId="564816463" sldId="429"/>
            <ac:grpSpMk id="41" creationId="{E303786D-547F-A453-EB0D-FC45C7950D8D}"/>
          </ac:grpSpMkLst>
        </pc:grpChg>
        <pc:grpChg chg="mod">
          <ac:chgData name="mariam ashraf" userId="3a2a69a0376c931b" providerId="LiveId" clId="{CFF14C69-E719-4021-904B-CCF7B8EA96D9}" dt="2024-06-28T12:55:44.660" v="3254"/>
          <ac:grpSpMkLst>
            <pc:docMk/>
            <pc:sldMk cId="564816463" sldId="429"/>
            <ac:grpSpMk id="43" creationId="{40586525-A588-86E2-5D9C-A528741F3BF9}"/>
          </ac:grpSpMkLst>
        </pc:grpChg>
        <pc:picChg chg="del">
          <ac:chgData name="mariam ashraf" userId="3a2a69a0376c931b" providerId="LiveId" clId="{CFF14C69-E719-4021-904B-CCF7B8EA96D9}" dt="2024-06-28T12:44:50.069" v="3113" actId="478"/>
          <ac:picMkLst>
            <pc:docMk/>
            <pc:sldMk cId="564816463" sldId="429"/>
            <ac:picMk id="9" creationId="{BB5186BC-C5EB-39B9-9456-D5579D12A2EA}"/>
          </ac:picMkLst>
        </pc:picChg>
      </pc:sldChg>
      <pc:sldChg chg="addSp delSp modSp add mod modTransition modAnim">
        <pc:chgData name="mariam ashraf" userId="3a2a69a0376c931b" providerId="LiveId" clId="{CFF14C69-E719-4021-904B-CCF7B8EA96D9}" dt="2024-07-01T00:16:36.928" v="5759"/>
        <pc:sldMkLst>
          <pc:docMk/>
          <pc:sldMk cId="1041097573" sldId="430"/>
        </pc:sldMkLst>
        <pc:spChg chg="del">
          <ac:chgData name="mariam ashraf" userId="3a2a69a0376c931b" providerId="LiveId" clId="{CFF14C69-E719-4021-904B-CCF7B8EA96D9}" dt="2024-06-28T13:20:35.973" v="3324" actId="478"/>
          <ac:spMkLst>
            <pc:docMk/>
            <pc:sldMk cId="1041097573" sldId="430"/>
            <ac:spMk id="6" creationId="{278B1014-CD42-C22B-CCDD-E013A79EE224}"/>
          </ac:spMkLst>
        </pc:spChg>
        <pc:spChg chg="mod">
          <ac:chgData name="mariam ashraf" userId="3a2a69a0376c931b" providerId="LiveId" clId="{CFF14C69-E719-4021-904B-CCF7B8EA96D9}" dt="2024-06-28T13:20:14.230" v="3323" actId="1076"/>
          <ac:spMkLst>
            <pc:docMk/>
            <pc:sldMk cId="1041097573" sldId="430"/>
            <ac:spMk id="7" creationId="{3A3141BB-CE18-4C9A-9DB8-24D7A63C121C}"/>
          </ac:spMkLst>
        </pc:spChg>
        <pc:spChg chg="mod">
          <ac:chgData name="mariam ashraf" userId="3a2a69a0376c931b" providerId="LiveId" clId="{CFF14C69-E719-4021-904B-CCF7B8EA96D9}" dt="2024-06-28T19:21:18.703" v="3774" actId="255"/>
          <ac:spMkLst>
            <pc:docMk/>
            <pc:sldMk cId="1041097573" sldId="430"/>
            <ac:spMk id="33" creationId="{8185FB60-736E-3BD0-11FE-F0C2A76CB4E4}"/>
          </ac:spMkLst>
        </pc:spChg>
        <pc:spChg chg="mod">
          <ac:chgData name="mariam ashraf" userId="3a2a69a0376c931b" providerId="LiveId" clId="{CFF14C69-E719-4021-904B-CCF7B8EA96D9}" dt="2024-06-28T19:21:18.703" v="3774" actId="255"/>
          <ac:spMkLst>
            <pc:docMk/>
            <pc:sldMk cId="1041097573" sldId="430"/>
            <ac:spMk id="34" creationId="{8EAB8DB0-25BE-2653-DD96-B668E7059734}"/>
          </ac:spMkLst>
        </pc:spChg>
        <pc:spChg chg="add mod">
          <ac:chgData name="mariam ashraf" userId="3a2a69a0376c931b" providerId="LiveId" clId="{CFF14C69-E719-4021-904B-CCF7B8EA96D9}" dt="2024-06-28T13:20:39.164" v="3328" actId="1036"/>
          <ac:spMkLst>
            <pc:docMk/>
            <pc:sldMk cId="1041097573" sldId="430"/>
            <ac:spMk id="35" creationId="{F1945A1A-5A86-795E-05B8-079EA867097B}"/>
          </ac:spMkLst>
        </pc:spChg>
        <pc:graphicFrameChg chg="mod modGraphic">
          <ac:chgData name="mariam ashraf" userId="3a2a69a0376c931b" providerId="LiveId" clId="{CFF14C69-E719-4021-904B-CCF7B8EA96D9}" dt="2024-06-28T19:22:24.260" v="3795" actId="20577"/>
          <ac:graphicFrameMkLst>
            <pc:docMk/>
            <pc:sldMk cId="1041097573" sldId="430"/>
            <ac:graphicFrameMk id="5" creationId="{01881B1A-5BBE-9E34-77AA-599BD31320DF}"/>
          </ac:graphicFrameMkLst>
        </pc:graphicFrameChg>
      </pc:sldChg>
      <pc:sldChg chg="add del">
        <pc:chgData name="mariam ashraf" userId="3a2a69a0376c931b" providerId="LiveId" clId="{CFF14C69-E719-4021-904B-CCF7B8EA96D9}" dt="2024-06-28T14:12:04.048" v="3718" actId="47"/>
        <pc:sldMkLst>
          <pc:docMk/>
          <pc:sldMk cId="3715998721" sldId="431"/>
        </pc:sldMkLst>
      </pc:sldChg>
      <pc:sldChg chg="addSp delSp modSp add mod modTransition delAnim modAnim">
        <pc:chgData name="mariam ashraf" userId="3a2a69a0376c931b" providerId="LiveId" clId="{CFF14C69-E719-4021-904B-CCF7B8EA96D9}" dt="2024-07-01T00:10:30.852" v="5662"/>
        <pc:sldMkLst>
          <pc:docMk/>
          <pc:sldMk cId="262091301" sldId="432"/>
        </pc:sldMkLst>
        <pc:spChg chg="del mod">
          <ac:chgData name="mariam ashraf" userId="3a2a69a0376c931b" providerId="LiveId" clId="{CFF14C69-E719-4021-904B-CCF7B8EA96D9}" dt="2024-06-28T13:52:07.593" v="3588" actId="478"/>
          <ac:spMkLst>
            <pc:docMk/>
            <pc:sldMk cId="262091301" sldId="432"/>
            <ac:spMk id="4" creationId="{2FCF02C2-C355-AD77-C2C8-C6CBB18D813D}"/>
          </ac:spMkLst>
        </pc:spChg>
        <pc:spChg chg="add mod">
          <ac:chgData name="mariam ashraf" userId="3a2a69a0376c931b" providerId="LiveId" clId="{CFF14C69-E719-4021-904B-CCF7B8EA96D9}" dt="2024-06-28T13:53:50.100" v="3636" actId="1035"/>
          <ac:spMkLst>
            <pc:docMk/>
            <pc:sldMk cId="262091301" sldId="432"/>
            <ac:spMk id="5" creationId="{31EA0351-B8C6-9C08-CA0A-CB835BFCB88D}"/>
          </ac:spMkLst>
        </pc:spChg>
        <pc:spChg chg="del">
          <ac:chgData name="mariam ashraf" userId="3a2a69a0376c931b" providerId="LiveId" clId="{CFF14C69-E719-4021-904B-CCF7B8EA96D9}" dt="2024-06-28T13:51:03.542" v="3570" actId="478"/>
          <ac:spMkLst>
            <pc:docMk/>
            <pc:sldMk cId="262091301" sldId="432"/>
            <ac:spMk id="7" creationId="{AE3D21C9-C20F-CC83-E7D9-B08F7FE4700A}"/>
          </ac:spMkLst>
        </pc:spChg>
        <pc:spChg chg="add mod">
          <ac:chgData name="mariam ashraf" userId="3a2a69a0376c931b" providerId="LiveId" clId="{CFF14C69-E719-4021-904B-CCF7B8EA96D9}" dt="2024-06-28T13:54:03.772" v="3639" actId="1076"/>
          <ac:spMkLst>
            <pc:docMk/>
            <pc:sldMk cId="262091301" sldId="432"/>
            <ac:spMk id="8" creationId="{D37B3522-374D-E4DA-EF43-C659236C2DBE}"/>
          </ac:spMkLst>
        </pc:spChg>
        <pc:spChg chg="mod">
          <ac:chgData name="mariam ashraf" userId="3a2a69a0376c931b" providerId="LiveId" clId="{CFF14C69-E719-4021-904B-CCF7B8EA96D9}" dt="2024-06-28T13:54:11.444" v="3640" actId="1076"/>
          <ac:spMkLst>
            <pc:docMk/>
            <pc:sldMk cId="262091301" sldId="432"/>
            <ac:spMk id="9" creationId="{FB34FDC0-890F-2397-A50C-F894029EAC28}"/>
          </ac:spMkLst>
        </pc:spChg>
        <pc:spChg chg="add mod">
          <ac:chgData name="mariam ashraf" userId="3a2a69a0376c931b" providerId="LiveId" clId="{CFF14C69-E719-4021-904B-CCF7B8EA96D9}" dt="2024-06-28T13:53:56.919" v="3637" actId="1076"/>
          <ac:spMkLst>
            <pc:docMk/>
            <pc:sldMk cId="262091301" sldId="432"/>
            <ac:spMk id="10" creationId="{23AABD69-A0D5-D003-70BC-3717A4749C22}"/>
          </ac:spMkLst>
        </pc:spChg>
        <pc:spChg chg="add mod">
          <ac:chgData name="mariam ashraf" userId="3a2a69a0376c931b" providerId="LiveId" clId="{CFF14C69-E719-4021-904B-CCF7B8EA96D9}" dt="2024-06-28T13:54:00.014" v="3638" actId="1076"/>
          <ac:spMkLst>
            <pc:docMk/>
            <pc:sldMk cId="262091301" sldId="432"/>
            <ac:spMk id="11" creationId="{88FC2944-25FE-133E-B07A-1F8CBCFBAA90}"/>
          </ac:spMkLst>
        </pc:spChg>
        <pc:spChg chg="add del mod">
          <ac:chgData name="mariam ashraf" userId="3a2a69a0376c931b" providerId="LiveId" clId="{CFF14C69-E719-4021-904B-CCF7B8EA96D9}" dt="2024-06-28T13:53:43.115" v="3603" actId="478"/>
          <ac:spMkLst>
            <pc:docMk/>
            <pc:sldMk cId="262091301" sldId="432"/>
            <ac:spMk id="12" creationId="{7DADA3E4-B1F9-17CF-71D9-7DBE69698257}"/>
          </ac:spMkLst>
        </pc:spChg>
        <pc:grpChg chg="mod">
          <ac:chgData name="mariam ashraf" userId="3a2a69a0376c931b" providerId="LiveId" clId="{CFF14C69-E719-4021-904B-CCF7B8EA96D9}" dt="2024-06-28T13:51:59.511" v="3586" actId="1076"/>
          <ac:grpSpMkLst>
            <pc:docMk/>
            <pc:sldMk cId="262091301" sldId="432"/>
            <ac:grpSpMk id="23" creationId="{2F29F818-A24B-90AA-CAC1-E890F09FF1AB}"/>
          </ac:grpSpMkLst>
        </pc:grpChg>
        <pc:picChg chg="del mod">
          <ac:chgData name="mariam ashraf" userId="3a2a69a0376c931b" providerId="LiveId" clId="{CFF14C69-E719-4021-904B-CCF7B8EA96D9}" dt="2024-06-28T13:52:07.593" v="3588" actId="478"/>
          <ac:picMkLst>
            <pc:docMk/>
            <pc:sldMk cId="262091301" sldId="432"/>
            <ac:picMk id="3" creationId="{A84D6FB6-3707-91BC-9AE2-783E84CF67F9}"/>
          </ac:picMkLst>
        </pc:picChg>
        <pc:picChg chg="del mod">
          <ac:chgData name="mariam ashraf" userId="3a2a69a0376c931b" providerId="LiveId" clId="{CFF14C69-E719-4021-904B-CCF7B8EA96D9}" dt="2024-06-28T13:52:07.593" v="3588" actId="478"/>
          <ac:picMkLst>
            <pc:docMk/>
            <pc:sldMk cId="262091301" sldId="432"/>
            <ac:picMk id="6" creationId="{47BDECCA-AAA4-E651-8838-CD3A0863C360}"/>
          </ac:picMkLst>
        </pc:picChg>
      </pc:sldChg>
      <pc:sldChg chg="addSp delSp modSp new mod ord modClrScheme chgLayout">
        <pc:chgData name="mariam ashraf" userId="3a2a69a0376c931b" providerId="LiveId" clId="{CFF14C69-E719-4021-904B-CCF7B8EA96D9}" dt="2024-06-28T20:30:31.764" v="4910" actId="20578"/>
        <pc:sldMkLst>
          <pc:docMk/>
          <pc:sldMk cId="3571982702" sldId="433"/>
        </pc:sldMkLst>
        <pc:spChg chg="del">
          <ac:chgData name="mariam ashraf" userId="3a2a69a0376c931b" providerId="LiveId" clId="{CFF14C69-E719-4021-904B-CCF7B8EA96D9}" dt="2024-06-28T14:01:00.024" v="3646" actId="478"/>
          <ac:spMkLst>
            <pc:docMk/>
            <pc:sldMk cId="3571982702" sldId="433"/>
            <ac:spMk id="2" creationId="{C09D96A4-4A1B-F931-FE50-45EDDE766F4F}"/>
          </ac:spMkLst>
        </pc:spChg>
        <pc:spChg chg="del">
          <ac:chgData name="mariam ashraf" userId="3a2a69a0376c931b" providerId="LiveId" clId="{CFF14C69-E719-4021-904B-CCF7B8EA96D9}" dt="2024-06-28T14:01:00.024" v="3646" actId="478"/>
          <ac:spMkLst>
            <pc:docMk/>
            <pc:sldMk cId="3571982702" sldId="433"/>
            <ac:spMk id="3" creationId="{E895AE68-8DD2-562F-742D-27DA0B9A96D2}"/>
          </ac:spMkLst>
        </pc:spChg>
        <pc:spChg chg="del">
          <ac:chgData name="mariam ashraf" userId="3a2a69a0376c931b" providerId="LiveId" clId="{CFF14C69-E719-4021-904B-CCF7B8EA96D9}" dt="2024-06-28T14:01:00.024" v="3646" actId="478"/>
          <ac:spMkLst>
            <pc:docMk/>
            <pc:sldMk cId="3571982702" sldId="433"/>
            <ac:spMk id="4" creationId="{8D69C693-6096-047D-EFC1-F864824F65C5}"/>
          </ac:spMkLst>
        </pc:spChg>
        <pc:spChg chg="del">
          <ac:chgData name="mariam ashraf" userId="3a2a69a0376c931b" providerId="LiveId" clId="{CFF14C69-E719-4021-904B-CCF7B8EA96D9}" dt="2024-06-28T14:01:00.024" v="3646" actId="478"/>
          <ac:spMkLst>
            <pc:docMk/>
            <pc:sldMk cId="3571982702" sldId="433"/>
            <ac:spMk id="5" creationId="{3C2BC017-7582-F9E8-507B-BAB2CD7F3511}"/>
          </ac:spMkLst>
        </pc:spChg>
        <pc:spChg chg="del">
          <ac:chgData name="mariam ashraf" userId="3a2a69a0376c931b" providerId="LiveId" clId="{CFF14C69-E719-4021-904B-CCF7B8EA96D9}" dt="2024-06-28T14:01:00.024" v="3646" actId="478"/>
          <ac:spMkLst>
            <pc:docMk/>
            <pc:sldMk cId="3571982702" sldId="433"/>
            <ac:spMk id="6" creationId="{4AE4817A-013E-0B8C-5C7A-14F987614785}"/>
          </ac:spMkLst>
        </pc:spChg>
        <pc:spChg chg="del">
          <ac:chgData name="mariam ashraf" userId="3a2a69a0376c931b" providerId="LiveId" clId="{CFF14C69-E719-4021-904B-CCF7B8EA96D9}" dt="2024-06-28T14:01:00.024" v="3646" actId="478"/>
          <ac:spMkLst>
            <pc:docMk/>
            <pc:sldMk cId="3571982702" sldId="433"/>
            <ac:spMk id="7" creationId="{85CB99EF-17A7-0F2C-D322-8EE0C7E5CEFB}"/>
          </ac:spMkLst>
        </pc:spChg>
        <pc:spChg chg="del">
          <ac:chgData name="mariam ashraf" userId="3a2a69a0376c931b" providerId="LiveId" clId="{CFF14C69-E719-4021-904B-CCF7B8EA96D9}" dt="2024-06-28T14:01:00.024" v="3646" actId="478"/>
          <ac:spMkLst>
            <pc:docMk/>
            <pc:sldMk cId="3571982702" sldId="433"/>
            <ac:spMk id="8" creationId="{51602560-6C06-F822-050E-F4D1DE47BE89}"/>
          </ac:spMkLst>
        </pc:spChg>
        <pc:spChg chg="del">
          <ac:chgData name="mariam ashraf" userId="3a2a69a0376c931b" providerId="LiveId" clId="{CFF14C69-E719-4021-904B-CCF7B8EA96D9}" dt="2024-06-28T14:01:00.024" v="3646" actId="478"/>
          <ac:spMkLst>
            <pc:docMk/>
            <pc:sldMk cId="3571982702" sldId="433"/>
            <ac:spMk id="9" creationId="{58508BD9-6FF7-AAF2-88ED-BE850C6ED695}"/>
          </ac:spMkLst>
        </pc:spChg>
        <pc:spChg chg="del">
          <ac:chgData name="mariam ashraf" userId="3a2a69a0376c931b" providerId="LiveId" clId="{CFF14C69-E719-4021-904B-CCF7B8EA96D9}" dt="2024-06-28T14:01:00.024" v="3646" actId="478"/>
          <ac:spMkLst>
            <pc:docMk/>
            <pc:sldMk cId="3571982702" sldId="433"/>
            <ac:spMk id="10" creationId="{8506622B-13AD-308B-AC74-29B379158AF8}"/>
          </ac:spMkLst>
        </pc:spChg>
        <pc:spChg chg="del">
          <ac:chgData name="mariam ashraf" userId="3a2a69a0376c931b" providerId="LiveId" clId="{CFF14C69-E719-4021-904B-CCF7B8EA96D9}" dt="2024-06-28T14:01:00.024" v="3646" actId="478"/>
          <ac:spMkLst>
            <pc:docMk/>
            <pc:sldMk cId="3571982702" sldId="433"/>
            <ac:spMk id="11" creationId="{42416911-75D4-BD6A-FDB1-DC5E988C2908}"/>
          </ac:spMkLst>
        </pc:spChg>
        <pc:spChg chg="del">
          <ac:chgData name="mariam ashraf" userId="3a2a69a0376c931b" providerId="LiveId" clId="{CFF14C69-E719-4021-904B-CCF7B8EA96D9}" dt="2024-06-28T14:01:00.024" v="3646" actId="478"/>
          <ac:spMkLst>
            <pc:docMk/>
            <pc:sldMk cId="3571982702" sldId="433"/>
            <ac:spMk id="12" creationId="{B6A82AE9-9115-11F3-6BAA-F4F47013ABB1}"/>
          </ac:spMkLst>
        </pc:spChg>
        <pc:spChg chg="del">
          <ac:chgData name="mariam ashraf" userId="3a2a69a0376c931b" providerId="LiveId" clId="{CFF14C69-E719-4021-904B-CCF7B8EA96D9}" dt="2024-06-28T14:01:00.024" v="3646" actId="478"/>
          <ac:spMkLst>
            <pc:docMk/>
            <pc:sldMk cId="3571982702" sldId="433"/>
            <ac:spMk id="13" creationId="{E4651FA1-69DE-6310-391A-9F415092D3EC}"/>
          </ac:spMkLst>
        </pc:spChg>
        <pc:spChg chg="del">
          <ac:chgData name="mariam ashraf" userId="3a2a69a0376c931b" providerId="LiveId" clId="{CFF14C69-E719-4021-904B-CCF7B8EA96D9}" dt="2024-06-28T14:01:00.024" v="3646" actId="478"/>
          <ac:spMkLst>
            <pc:docMk/>
            <pc:sldMk cId="3571982702" sldId="433"/>
            <ac:spMk id="14" creationId="{12EB62B2-07B0-4F53-B450-B84317EB3418}"/>
          </ac:spMkLst>
        </pc:spChg>
        <pc:spChg chg="del">
          <ac:chgData name="mariam ashraf" userId="3a2a69a0376c931b" providerId="LiveId" clId="{CFF14C69-E719-4021-904B-CCF7B8EA96D9}" dt="2024-06-28T14:01:11.077" v="3647" actId="700"/>
          <ac:spMkLst>
            <pc:docMk/>
            <pc:sldMk cId="3571982702" sldId="433"/>
            <ac:spMk id="15" creationId="{9EF41A1A-49B4-A077-318F-0147227798D5}"/>
          </ac:spMkLst>
        </pc:spChg>
        <pc:spChg chg="add mod">
          <ac:chgData name="mariam ashraf" userId="3a2a69a0376c931b" providerId="LiveId" clId="{CFF14C69-E719-4021-904B-CCF7B8EA96D9}" dt="2024-06-28T14:01:18.110" v="3649" actId="1076"/>
          <ac:spMkLst>
            <pc:docMk/>
            <pc:sldMk cId="3571982702" sldId="433"/>
            <ac:spMk id="16" creationId="{436DB7F9-BB4E-4250-2318-2764ADF8CE2A}"/>
          </ac:spMkLst>
        </pc:spChg>
        <pc:picChg chg="add del mod">
          <ac:chgData name="mariam ashraf" userId="3a2a69a0376c931b" providerId="LiveId" clId="{CFF14C69-E719-4021-904B-CCF7B8EA96D9}" dt="2024-06-28T20:00:46.058" v="4550" actId="478"/>
          <ac:picMkLst>
            <pc:docMk/>
            <pc:sldMk cId="3571982702" sldId="433"/>
            <ac:picMk id="43" creationId="{7223B401-3059-D5CA-0985-AF994B2B79B3}"/>
          </ac:picMkLst>
        </pc:picChg>
        <pc:picChg chg="add del mod">
          <ac:chgData name="mariam ashraf" userId="3a2a69a0376c931b" providerId="LiveId" clId="{CFF14C69-E719-4021-904B-CCF7B8EA96D9}" dt="2024-06-28T20:24:06.482" v="4902" actId="478"/>
          <ac:picMkLst>
            <pc:docMk/>
            <pc:sldMk cId="3571982702" sldId="433"/>
            <ac:picMk id="45" creationId="{3F0F8A97-0FAF-66A3-F71A-01F38FF7A223}"/>
          </ac:picMkLst>
        </pc:picChg>
        <pc:picChg chg="add del mod">
          <ac:chgData name="mariam ashraf" userId="3a2a69a0376c931b" providerId="LiveId" clId="{CFF14C69-E719-4021-904B-CCF7B8EA96D9}" dt="2024-06-28T20:24:07.656" v="4903" actId="478"/>
          <ac:picMkLst>
            <pc:docMk/>
            <pc:sldMk cId="3571982702" sldId="433"/>
            <ac:picMk id="47" creationId="{F5CCE881-A16C-DFD3-405E-ECAEB7D5684F}"/>
          </ac:picMkLst>
        </pc:picChg>
        <pc:picChg chg="add del mod">
          <ac:chgData name="mariam ashraf" userId="3a2a69a0376c931b" providerId="LiveId" clId="{CFF14C69-E719-4021-904B-CCF7B8EA96D9}" dt="2024-06-28T20:00:32.755" v="4548" actId="478"/>
          <ac:picMkLst>
            <pc:docMk/>
            <pc:sldMk cId="3571982702" sldId="433"/>
            <ac:picMk id="49" creationId="{980A3766-AD37-DCBE-1453-8FFFC099C2C6}"/>
          </ac:picMkLst>
        </pc:picChg>
        <pc:picChg chg="add del mod">
          <ac:chgData name="mariam ashraf" userId="3a2a69a0376c931b" providerId="LiveId" clId="{CFF14C69-E719-4021-904B-CCF7B8EA96D9}" dt="2024-06-28T20:24:08.904" v="4904" actId="478"/>
          <ac:picMkLst>
            <pc:docMk/>
            <pc:sldMk cId="3571982702" sldId="433"/>
            <ac:picMk id="51" creationId="{DF4CBB84-115E-2DC7-7B79-87FF615BB44C}"/>
          </ac:picMkLst>
        </pc:picChg>
        <pc:picChg chg="add del mod">
          <ac:chgData name="mariam ashraf" userId="3a2a69a0376c931b" providerId="LiveId" clId="{CFF14C69-E719-4021-904B-CCF7B8EA96D9}" dt="2024-06-28T20:00:49.473" v="4551" actId="478"/>
          <ac:picMkLst>
            <pc:docMk/>
            <pc:sldMk cId="3571982702" sldId="433"/>
            <ac:picMk id="53" creationId="{1E9617B8-79A5-914A-E457-79D7CE14BC53}"/>
          </ac:picMkLst>
        </pc:picChg>
      </pc:sldChg>
      <pc:sldChg chg="addSp modSp new del">
        <pc:chgData name="mariam ashraf" userId="3a2a69a0376c931b" providerId="LiveId" clId="{CFF14C69-E719-4021-904B-CCF7B8EA96D9}" dt="2024-06-28T14:06:27.189" v="3655" actId="680"/>
        <pc:sldMkLst>
          <pc:docMk/>
          <pc:sldMk cId="1417205072" sldId="434"/>
        </pc:sldMkLst>
        <pc:spChg chg="mod">
          <ac:chgData name="mariam ashraf" userId="3a2a69a0376c931b" providerId="LiveId" clId="{CFF14C69-E719-4021-904B-CCF7B8EA96D9}" dt="2024-06-28T14:06:24.642" v="3654"/>
          <ac:spMkLst>
            <pc:docMk/>
            <pc:sldMk cId="1417205072" sldId="434"/>
            <ac:spMk id="4" creationId="{8DF103B6-ECF5-A65B-8BB5-00122D6B9036}"/>
          </ac:spMkLst>
        </pc:spChg>
        <pc:spChg chg="mod">
          <ac:chgData name="mariam ashraf" userId="3a2a69a0376c931b" providerId="LiveId" clId="{CFF14C69-E719-4021-904B-CCF7B8EA96D9}" dt="2024-06-28T14:06:24.642" v="3654"/>
          <ac:spMkLst>
            <pc:docMk/>
            <pc:sldMk cId="1417205072" sldId="434"/>
            <ac:spMk id="5" creationId="{756C980E-C7EE-6CAA-15A5-D8F7F8A2DA9A}"/>
          </ac:spMkLst>
        </pc:spChg>
        <pc:spChg chg="mod">
          <ac:chgData name="mariam ashraf" userId="3a2a69a0376c931b" providerId="LiveId" clId="{CFF14C69-E719-4021-904B-CCF7B8EA96D9}" dt="2024-06-28T14:06:24.642" v="3654"/>
          <ac:spMkLst>
            <pc:docMk/>
            <pc:sldMk cId="1417205072" sldId="434"/>
            <ac:spMk id="6" creationId="{EE16631B-96A3-517A-0E17-688D8A0E93E2}"/>
          </ac:spMkLst>
        </pc:spChg>
        <pc:spChg chg="mod">
          <ac:chgData name="mariam ashraf" userId="3a2a69a0376c931b" providerId="LiveId" clId="{CFF14C69-E719-4021-904B-CCF7B8EA96D9}" dt="2024-06-28T14:06:24.642" v="3654"/>
          <ac:spMkLst>
            <pc:docMk/>
            <pc:sldMk cId="1417205072" sldId="434"/>
            <ac:spMk id="7" creationId="{61D8CE89-05AA-1862-5167-B698B43ADAEA}"/>
          </ac:spMkLst>
        </pc:spChg>
        <pc:spChg chg="mod">
          <ac:chgData name="mariam ashraf" userId="3a2a69a0376c931b" providerId="LiveId" clId="{CFF14C69-E719-4021-904B-CCF7B8EA96D9}" dt="2024-06-28T14:06:24.642" v="3654"/>
          <ac:spMkLst>
            <pc:docMk/>
            <pc:sldMk cId="1417205072" sldId="434"/>
            <ac:spMk id="8" creationId="{02A53C5E-E668-8064-3DA6-88160F25BEEF}"/>
          </ac:spMkLst>
        </pc:spChg>
        <pc:spChg chg="mod">
          <ac:chgData name="mariam ashraf" userId="3a2a69a0376c931b" providerId="LiveId" clId="{CFF14C69-E719-4021-904B-CCF7B8EA96D9}" dt="2024-06-28T14:06:24.642" v="3654"/>
          <ac:spMkLst>
            <pc:docMk/>
            <pc:sldMk cId="1417205072" sldId="434"/>
            <ac:spMk id="9" creationId="{6C4BF37F-0D55-B1C5-5D72-0036261EA03E}"/>
          </ac:spMkLst>
        </pc:spChg>
        <pc:spChg chg="mod">
          <ac:chgData name="mariam ashraf" userId="3a2a69a0376c931b" providerId="LiveId" clId="{CFF14C69-E719-4021-904B-CCF7B8EA96D9}" dt="2024-06-28T14:06:24.642" v="3654"/>
          <ac:spMkLst>
            <pc:docMk/>
            <pc:sldMk cId="1417205072" sldId="434"/>
            <ac:spMk id="10" creationId="{4B9B43F6-DB94-5FE8-1ADD-2B8919AA30CB}"/>
          </ac:spMkLst>
        </pc:spChg>
        <pc:spChg chg="mod">
          <ac:chgData name="mariam ashraf" userId="3a2a69a0376c931b" providerId="LiveId" clId="{CFF14C69-E719-4021-904B-CCF7B8EA96D9}" dt="2024-06-28T14:06:24.642" v="3654"/>
          <ac:spMkLst>
            <pc:docMk/>
            <pc:sldMk cId="1417205072" sldId="434"/>
            <ac:spMk id="11" creationId="{4F55583A-A427-89C9-147E-DFA36C815988}"/>
          </ac:spMkLst>
        </pc:spChg>
        <pc:spChg chg="mod">
          <ac:chgData name="mariam ashraf" userId="3a2a69a0376c931b" providerId="LiveId" clId="{CFF14C69-E719-4021-904B-CCF7B8EA96D9}" dt="2024-06-28T14:06:24.642" v="3654"/>
          <ac:spMkLst>
            <pc:docMk/>
            <pc:sldMk cId="1417205072" sldId="434"/>
            <ac:spMk id="12" creationId="{2F5169E5-1A7C-E503-BC79-0CE9CBDBA9F7}"/>
          </ac:spMkLst>
        </pc:spChg>
        <pc:spChg chg="mod">
          <ac:chgData name="mariam ashraf" userId="3a2a69a0376c931b" providerId="LiveId" clId="{CFF14C69-E719-4021-904B-CCF7B8EA96D9}" dt="2024-06-28T14:06:24.642" v="3654"/>
          <ac:spMkLst>
            <pc:docMk/>
            <pc:sldMk cId="1417205072" sldId="434"/>
            <ac:spMk id="13" creationId="{0D6A20AD-C586-23FB-E4FD-736FD4AEC4CC}"/>
          </ac:spMkLst>
        </pc:spChg>
        <pc:spChg chg="mod">
          <ac:chgData name="mariam ashraf" userId="3a2a69a0376c931b" providerId="LiveId" clId="{CFF14C69-E719-4021-904B-CCF7B8EA96D9}" dt="2024-06-28T14:06:24.642" v="3654"/>
          <ac:spMkLst>
            <pc:docMk/>
            <pc:sldMk cId="1417205072" sldId="434"/>
            <ac:spMk id="14" creationId="{C098138A-81BA-3BE9-F596-B6DE88243D16}"/>
          </ac:spMkLst>
        </pc:spChg>
        <pc:spChg chg="mod">
          <ac:chgData name="mariam ashraf" userId="3a2a69a0376c931b" providerId="LiveId" clId="{CFF14C69-E719-4021-904B-CCF7B8EA96D9}" dt="2024-06-28T14:06:24.642" v="3654"/>
          <ac:spMkLst>
            <pc:docMk/>
            <pc:sldMk cId="1417205072" sldId="434"/>
            <ac:spMk id="15" creationId="{238745A0-BA40-8846-683B-6D46AD24AA67}"/>
          </ac:spMkLst>
        </pc:spChg>
        <pc:spChg chg="mod">
          <ac:chgData name="mariam ashraf" userId="3a2a69a0376c931b" providerId="LiveId" clId="{CFF14C69-E719-4021-904B-CCF7B8EA96D9}" dt="2024-06-28T14:06:24.642" v="3654"/>
          <ac:spMkLst>
            <pc:docMk/>
            <pc:sldMk cId="1417205072" sldId="434"/>
            <ac:spMk id="16" creationId="{2529993E-8B53-2E61-DD84-63D3B1981F84}"/>
          </ac:spMkLst>
        </pc:spChg>
        <pc:spChg chg="mod">
          <ac:chgData name="mariam ashraf" userId="3a2a69a0376c931b" providerId="LiveId" clId="{CFF14C69-E719-4021-904B-CCF7B8EA96D9}" dt="2024-06-28T14:06:24.642" v="3654"/>
          <ac:spMkLst>
            <pc:docMk/>
            <pc:sldMk cId="1417205072" sldId="434"/>
            <ac:spMk id="17" creationId="{C96DE192-ADDB-3D65-CB24-674BE134C69C}"/>
          </ac:spMkLst>
        </pc:spChg>
        <pc:spChg chg="mod">
          <ac:chgData name="mariam ashraf" userId="3a2a69a0376c931b" providerId="LiveId" clId="{CFF14C69-E719-4021-904B-CCF7B8EA96D9}" dt="2024-06-28T14:06:24.642" v="3654"/>
          <ac:spMkLst>
            <pc:docMk/>
            <pc:sldMk cId="1417205072" sldId="434"/>
            <ac:spMk id="18" creationId="{0F11B41D-1037-DF9A-3718-51DD81FB7CFC}"/>
          </ac:spMkLst>
        </pc:spChg>
        <pc:spChg chg="mod">
          <ac:chgData name="mariam ashraf" userId="3a2a69a0376c931b" providerId="LiveId" clId="{CFF14C69-E719-4021-904B-CCF7B8EA96D9}" dt="2024-06-28T14:06:24.642" v="3654"/>
          <ac:spMkLst>
            <pc:docMk/>
            <pc:sldMk cId="1417205072" sldId="434"/>
            <ac:spMk id="19" creationId="{F871865A-19CD-2BDB-11C5-9F773B7F1639}"/>
          </ac:spMkLst>
        </pc:spChg>
        <pc:spChg chg="mod">
          <ac:chgData name="mariam ashraf" userId="3a2a69a0376c931b" providerId="LiveId" clId="{CFF14C69-E719-4021-904B-CCF7B8EA96D9}" dt="2024-06-28T14:06:24.642" v="3654"/>
          <ac:spMkLst>
            <pc:docMk/>
            <pc:sldMk cId="1417205072" sldId="434"/>
            <ac:spMk id="20" creationId="{65282637-1A33-0CDB-9741-A7384BF08AEC}"/>
          </ac:spMkLst>
        </pc:spChg>
        <pc:spChg chg="mod">
          <ac:chgData name="mariam ashraf" userId="3a2a69a0376c931b" providerId="LiveId" clId="{CFF14C69-E719-4021-904B-CCF7B8EA96D9}" dt="2024-06-28T14:06:24.642" v="3654"/>
          <ac:spMkLst>
            <pc:docMk/>
            <pc:sldMk cId="1417205072" sldId="434"/>
            <ac:spMk id="21" creationId="{09572D12-26C7-701A-A301-2DDC8D5C94A0}"/>
          </ac:spMkLst>
        </pc:spChg>
        <pc:spChg chg="mod">
          <ac:chgData name="mariam ashraf" userId="3a2a69a0376c931b" providerId="LiveId" clId="{CFF14C69-E719-4021-904B-CCF7B8EA96D9}" dt="2024-06-28T14:06:24.642" v="3654"/>
          <ac:spMkLst>
            <pc:docMk/>
            <pc:sldMk cId="1417205072" sldId="434"/>
            <ac:spMk id="22" creationId="{75DE1417-35A7-7E17-A80B-F70B850D17C7}"/>
          </ac:spMkLst>
        </pc:spChg>
        <pc:spChg chg="mod">
          <ac:chgData name="mariam ashraf" userId="3a2a69a0376c931b" providerId="LiveId" clId="{CFF14C69-E719-4021-904B-CCF7B8EA96D9}" dt="2024-06-28T14:06:24.642" v="3654"/>
          <ac:spMkLst>
            <pc:docMk/>
            <pc:sldMk cId="1417205072" sldId="434"/>
            <ac:spMk id="23" creationId="{456D65E5-7629-7D76-B84D-C9B425FB0BBA}"/>
          </ac:spMkLst>
        </pc:spChg>
        <pc:spChg chg="mod">
          <ac:chgData name="mariam ashraf" userId="3a2a69a0376c931b" providerId="LiveId" clId="{CFF14C69-E719-4021-904B-CCF7B8EA96D9}" dt="2024-06-28T14:06:24.642" v="3654"/>
          <ac:spMkLst>
            <pc:docMk/>
            <pc:sldMk cId="1417205072" sldId="434"/>
            <ac:spMk id="28" creationId="{7CADEC38-56C5-4E70-3C6E-EA9AFA2AB8D6}"/>
          </ac:spMkLst>
        </pc:spChg>
        <pc:grpChg chg="add mod">
          <ac:chgData name="mariam ashraf" userId="3a2a69a0376c931b" providerId="LiveId" clId="{CFF14C69-E719-4021-904B-CCF7B8EA96D9}" dt="2024-06-28T14:06:24.642" v="3654"/>
          <ac:grpSpMkLst>
            <pc:docMk/>
            <pc:sldMk cId="1417205072" sldId="434"/>
            <ac:grpSpMk id="2" creationId="{E9A3A613-EFAC-C6C3-DF28-C6DBBE13CB8B}"/>
          </ac:grpSpMkLst>
        </pc:grpChg>
        <pc:grpChg chg="mod">
          <ac:chgData name="mariam ashraf" userId="3a2a69a0376c931b" providerId="LiveId" clId="{CFF14C69-E719-4021-904B-CCF7B8EA96D9}" dt="2024-06-28T14:06:24.642" v="3654"/>
          <ac:grpSpMkLst>
            <pc:docMk/>
            <pc:sldMk cId="1417205072" sldId="434"/>
            <ac:grpSpMk id="3" creationId="{0870C570-237D-07CF-ADF0-3A97BE035BE5}"/>
          </ac:grpSpMkLst>
        </pc:grpChg>
        <pc:picChg chg="mod">
          <ac:chgData name="mariam ashraf" userId="3a2a69a0376c931b" providerId="LiveId" clId="{CFF14C69-E719-4021-904B-CCF7B8EA96D9}" dt="2024-06-28T14:06:24.642" v="3654"/>
          <ac:picMkLst>
            <pc:docMk/>
            <pc:sldMk cId="1417205072" sldId="434"/>
            <ac:picMk id="24" creationId="{69B094DE-39FA-3E3E-C1DF-C8FFF7AF9306}"/>
          </ac:picMkLst>
        </pc:picChg>
        <pc:picChg chg="mod">
          <ac:chgData name="mariam ashraf" userId="3a2a69a0376c931b" providerId="LiveId" clId="{CFF14C69-E719-4021-904B-CCF7B8EA96D9}" dt="2024-06-28T14:06:24.642" v="3654"/>
          <ac:picMkLst>
            <pc:docMk/>
            <pc:sldMk cId="1417205072" sldId="434"/>
            <ac:picMk id="25" creationId="{FFB30A37-98D2-0372-9A4B-221FCBC810AD}"/>
          </ac:picMkLst>
        </pc:picChg>
        <pc:picChg chg="mod">
          <ac:chgData name="mariam ashraf" userId="3a2a69a0376c931b" providerId="LiveId" clId="{CFF14C69-E719-4021-904B-CCF7B8EA96D9}" dt="2024-06-28T14:06:24.642" v="3654"/>
          <ac:picMkLst>
            <pc:docMk/>
            <pc:sldMk cId="1417205072" sldId="434"/>
            <ac:picMk id="26" creationId="{623822D3-FEED-526B-F026-80D5F8061E2B}"/>
          </ac:picMkLst>
        </pc:picChg>
        <pc:picChg chg="mod">
          <ac:chgData name="mariam ashraf" userId="3a2a69a0376c931b" providerId="LiveId" clId="{CFF14C69-E719-4021-904B-CCF7B8EA96D9}" dt="2024-06-28T14:06:24.642" v="3654"/>
          <ac:picMkLst>
            <pc:docMk/>
            <pc:sldMk cId="1417205072" sldId="434"/>
            <ac:picMk id="27" creationId="{BE60ABED-5336-0A48-BB90-751A0DA36F45}"/>
          </ac:picMkLst>
        </pc:picChg>
      </pc:sldChg>
      <pc:sldChg chg="addSp delSp modSp new mod">
        <pc:chgData name="mariam ashraf" userId="3a2a69a0376c931b" providerId="LiveId" clId="{CFF14C69-E719-4021-904B-CCF7B8EA96D9}" dt="2024-06-28T20:21:44.224" v="4899" actId="1076"/>
        <pc:sldMkLst>
          <pc:docMk/>
          <pc:sldMk cId="1641918832" sldId="434"/>
        </pc:sldMkLst>
        <pc:spChg chg="del mod topLvl">
          <ac:chgData name="mariam ashraf" userId="3a2a69a0376c931b" providerId="LiveId" clId="{CFF14C69-E719-4021-904B-CCF7B8EA96D9}" dt="2024-06-28T19:32:41.834" v="3876" actId="478"/>
          <ac:spMkLst>
            <pc:docMk/>
            <pc:sldMk cId="1641918832" sldId="434"/>
            <ac:spMk id="4" creationId="{E9ED621E-ADED-9DA5-15CC-03115B9B59A7}"/>
          </ac:spMkLst>
        </pc:spChg>
        <pc:spChg chg="mod">
          <ac:chgData name="mariam ashraf" userId="3a2a69a0376c931b" providerId="LiveId" clId="{CFF14C69-E719-4021-904B-CCF7B8EA96D9}" dt="2024-06-28T20:09:10.085" v="4691" actId="1036"/>
          <ac:spMkLst>
            <pc:docMk/>
            <pc:sldMk cId="1641918832" sldId="434"/>
            <ac:spMk id="5" creationId="{F8741270-1AE5-D79F-5B10-99208AB32F7F}"/>
          </ac:spMkLst>
        </pc:spChg>
        <pc:spChg chg="mod">
          <ac:chgData name="mariam ashraf" userId="3a2a69a0376c931b" providerId="LiveId" clId="{CFF14C69-E719-4021-904B-CCF7B8EA96D9}" dt="2024-06-28T20:09:10.085" v="4691" actId="1036"/>
          <ac:spMkLst>
            <pc:docMk/>
            <pc:sldMk cId="1641918832" sldId="434"/>
            <ac:spMk id="6" creationId="{93BB9758-121E-6651-F2BD-5AD59B409524}"/>
          </ac:spMkLst>
        </pc:spChg>
        <pc:spChg chg="mod">
          <ac:chgData name="mariam ashraf" userId="3a2a69a0376c931b" providerId="LiveId" clId="{CFF14C69-E719-4021-904B-CCF7B8EA96D9}" dt="2024-06-28T20:20:38.423" v="4891" actId="1076"/>
          <ac:spMkLst>
            <pc:docMk/>
            <pc:sldMk cId="1641918832" sldId="434"/>
            <ac:spMk id="7" creationId="{D30E7FFC-DD83-7D80-C508-326AD17C7A16}"/>
          </ac:spMkLst>
        </pc:spChg>
        <pc:spChg chg="mod">
          <ac:chgData name="mariam ashraf" userId="3a2a69a0376c931b" providerId="LiveId" clId="{CFF14C69-E719-4021-904B-CCF7B8EA96D9}" dt="2024-06-28T19:52:12.462" v="4484" actId="1035"/>
          <ac:spMkLst>
            <pc:docMk/>
            <pc:sldMk cId="1641918832" sldId="434"/>
            <ac:spMk id="8" creationId="{E394759A-EB0B-B358-C9F8-E5EF1D6F1AB9}"/>
          </ac:spMkLst>
        </pc:spChg>
        <pc:spChg chg="mod">
          <ac:chgData name="mariam ashraf" userId="3a2a69a0376c931b" providerId="LiveId" clId="{CFF14C69-E719-4021-904B-CCF7B8EA96D9}" dt="2024-06-28T20:16:19.044" v="4820" actId="1038"/>
          <ac:spMkLst>
            <pc:docMk/>
            <pc:sldMk cId="1641918832" sldId="434"/>
            <ac:spMk id="9" creationId="{3FE4FC43-ECD7-5989-455F-7F14AD2BC013}"/>
          </ac:spMkLst>
        </pc:spChg>
        <pc:spChg chg="mod">
          <ac:chgData name="mariam ashraf" userId="3a2a69a0376c931b" providerId="LiveId" clId="{CFF14C69-E719-4021-904B-CCF7B8EA96D9}" dt="2024-06-28T20:21:02.122" v="4895" actId="1076"/>
          <ac:spMkLst>
            <pc:docMk/>
            <pc:sldMk cId="1641918832" sldId="434"/>
            <ac:spMk id="10" creationId="{5015D07B-E6D0-D562-3F44-9B30B8728BBA}"/>
          </ac:spMkLst>
        </pc:spChg>
        <pc:spChg chg="mod">
          <ac:chgData name="mariam ashraf" userId="3a2a69a0376c931b" providerId="LiveId" clId="{CFF14C69-E719-4021-904B-CCF7B8EA96D9}" dt="2024-06-28T19:51:55.694" v="4469" actId="1035"/>
          <ac:spMkLst>
            <pc:docMk/>
            <pc:sldMk cId="1641918832" sldId="434"/>
            <ac:spMk id="11" creationId="{D52AC471-4091-2993-BB87-B096D66A786E}"/>
          </ac:spMkLst>
        </pc:spChg>
        <pc:spChg chg="mod">
          <ac:chgData name="mariam ashraf" userId="3a2a69a0376c931b" providerId="LiveId" clId="{CFF14C69-E719-4021-904B-CCF7B8EA96D9}" dt="2024-06-28T20:11:21.844" v="4729" actId="1037"/>
          <ac:spMkLst>
            <pc:docMk/>
            <pc:sldMk cId="1641918832" sldId="434"/>
            <ac:spMk id="12" creationId="{4B2D5D61-9DB9-6ADA-3D8B-F087027AAE2E}"/>
          </ac:spMkLst>
        </pc:spChg>
        <pc:spChg chg="mod">
          <ac:chgData name="mariam ashraf" userId="3a2a69a0376c931b" providerId="LiveId" clId="{CFF14C69-E719-4021-904B-CCF7B8EA96D9}" dt="2024-06-28T19:52:03.568" v="4479" actId="1035"/>
          <ac:spMkLst>
            <pc:docMk/>
            <pc:sldMk cId="1641918832" sldId="434"/>
            <ac:spMk id="13" creationId="{AC1DC03D-D2A4-A680-09D5-90A42964B11A}"/>
          </ac:spMkLst>
        </pc:spChg>
        <pc:spChg chg="mod">
          <ac:chgData name="mariam ashraf" userId="3a2a69a0376c931b" providerId="LiveId" clId="{CFF14C69-E719-4021-904B-CCF7B8EA96D9}" dt="2024-06-28T19:55:14.232" v="4513" actId="207"/>
          <ac:spMkLst>
            <pc:docMk/>
            <pc:sldMk cId="1641918832" sldId="434"/>
            <ac:spMk id="14" creationId="{8B593501-5B11-9EC8-0A7B-F257E73BAC7C}"/>
          </ac:spMkLst>
        </pc:spChg>
        <pc:spChg chg="add del mod">
          <ac:chgData name="mariam ashraf" userId="3a2a69a0376c931b" providerId="LiveId" clId="{CFF14C69-E719-4021-904B-CCF7B8EA96D9}" dt="2024-06-28T20:13:32.763" v="4782" actId="1037"/>
          <ac:spMkLst>
            <pc:docMk/>
            <pc:sldMk cId="1641918832" sldId="434"/>
            <ac:spMk id="15" creationId="{7B67028E-5102-B04F-F1A7-0BEE338BE21D}"/>
          </ac:spMkLst>
        </pc:spChg>
        <pc:spChg chg="mod">
          <ac:chgData name="mariam ashraf" userId="3a2a69a0376c931b" providerId="LiveId" clId="{CFF14C69-E719-4021-904B-CCF7B8EA96D9}" dt="2024-06-28T20:13:35.109" v="4785" actId="1035"/>
          <ac:spMkLst>
            <pc:docMk/>
            <pc:sldMk cId="1641918832" sldId="434"/>
            <ac:spMk id="16" creationId="{EC60F55D-9F41-D3F9-E9D4-CBFCBFCB9443}"/>
          </ac:spMkLst>
        </pc:spChg>
        <pc:spChg chg="mod">
          <ac:chgData name="mariam ashraf" userId="3a2a69a0376c931b" providerId="LiveId" clId="{CFF14C69-E719-4021-904B-CCF7B8EA96D9}" dt="2024-06-28T20:14:06.298" v="4806" actId="1037"/>
          <ac:spMkLst>
            <pc:docMk/>
            <pc:sldMk cId="1641918832" sldId="434"/>
            <ac:spMk id="17" creationId="{9EC61389-43D4-3653-276F-E19D861C1705}"/>
          </ac:spMkLst>
        </pc:spChg>
        <pc:spChg chg="add del mod">
          <ac:chgData name="mariam ashraf" userId="3a2a69a0376c931b" providerId="LiveId" clId="{CFF14C69-E719-4021-904B-CCF7B8EA96D9}" dt="2024-06-28T20:20:07.061" v="4868" actId="1076"/>
          <ac:spMkLst>
            <pc:docMk/>
            <pc:sldMk cId="1641918832" sldId="434"/>
            <ac:spMk id="18" creationId="{C9D5F29B-57A4-11C1-CC4E-67E2AECAED27}"/>
          </ac:spMkLst>
        </pc:spChg>
        <pc:spChg chg="mod">
          <ac:chgData name="mariam ashraf" userId="3a2a69a0376c931b" providerId="LiveId" clId="{CFF14C69-E719-4021-904B-CCF7B8EA96D9}" dt="2024-06-28T20:13:59.349" v="4804" actId="1076"/>
          <ac:spMkLst>
            <pc:docMk/>
            <pc:sldMk cId="1641918832" sldId="434"/>
            <ac:spMk id="19" creationId="{88F07171-A83B-E63E-165D-3077E7A3A162}"/>
          </ac:spMkLst>
        </pc:spChg>
        <pc:spChg chg="del mod">
          <ac:chgData name="mariam ashraf" userId="3a2a69a0376c931b" providerId="LiveId" clId="{CFF14C69-E719-4021-904B-CCF7B8EA96D9}" dt="2024-06-28T19:34:19.198" v="3896" actId="478"/>
          <ac:spMkLst>
            <pc:docMk/>
            <pc:sldMk cId="1641918832" sldId="434"/>
            <ac:spMk id="20" creationId="{F48DAAA0-36D0-6C03-DD94-B2D9292EEE34}"/>
          </ac:spMkLst>
        </pc:spChg>
        <pc:spChg chg="del mod">
          <ac:chgData name="mariam ashraf" userId="3a2a69a0376c931b" providerId="LiveId" clId="{CFF14C69-E719-4021-904B-CCF7B8EA96D9}" dt="2024-06-28T19:34:16.822" v="3895" actId="478"/>
          <ac:spMkLst>
            <pc:docMk/>
            <pc:sldMk cId="1641918832" sldId="434"/>
            <ac:spMk id="21" creationId="{3D86F18D-52BC-720C-DFE5-40E4E45032D0}"/>
          </ac:spMkLst>
        </pc:spChg>
        <pc:spChg chg="del mod">
          <ac:chgData name="mariam ashraf" userId="3a2a69a0376c931b" providerId="LiveId" clId="{CFF14C69-E719-4021-904B-CCF7B8EA96D9}" dt="2024-06-28T19:34:24.314" v="3898" actId="478"/>
          <ac:spMkLst>
            <pc:docMk/>
            <pc:sldMk cId="1641918832" sldId="434"/>
            <ac:spMk id="22" creationId="{F918086A-26A9-965E-90E2-18B2E37DBBDA}"/>
          </ac:spMkLst>
        </pc:spChg>
        <pc:spChg chg="del mod">
          <ac:chgData name="mariam ashraf" userId="3a2a69a0376c931b" providerId="LiveId" clId="{CFF14C69-E719-4021-904B-CCF7B8EA96D9}" dt="2024-06-28T19:34:21.718" v="3897" actId="478"/>
          <ac:spMkLst>
            <pc:docMk/>
            <pc:sldMk cId="1641918832" sldId="434"/>
            <ac:spMk id="23" creationId="{0ECE162A-4F9A-E4B3-0281-1303931DBE60}"/>
          </ac:spMkLst>
        </pc:spChg>
        <pc:spChg chg="del mod">
          <ac:chgData name="mariam ashraf" userId="3a2a69a0376c931b" providerId="LiveId" clId="{CFF14C69-E719-4021-904B-CCF7B8EA96D9}" dt="2024-06-28T19:45:52.591" v="4334" actId="478"/>
          <ac:spMkLst>
            <pc:docMk/>
            <pc:sldMk cId="1641918832" sldId="434"/>
            <ac:spMk id="28" creationId="{F264EC80-C6D2-35DF-DA19-AE5C398DFBD6}"/>
          </ac:spMkLst>
        </pc:spChg>
        <pc:spChg chg="add del mod">
          <ac:chgData name="mariam ashraf" userId="3a2a69a0376c931b" providerId="LiveId" clId="{CFF14C69-E719-4021-904B-CCF7B8EA96D9}" dt="2024-06-28T19:38:31.781" v="4071" actId="21"/>
          <ac:spMkLst>
            <pc:docMk/>
            <pc:sldMk cId="1641918832" sldId="434"/>
            <ac:spMk id="30" creationId="{0640CF16-FE3A-CEA0-D56C-10C24CC0717F}"/>
          </ac:spMkLst>
        </pc:spChg>
        <pc:spChg chg="add mod">
          <ac:chgData name="mariam ashraf" userId="3a2a69a0376c931b" providerId="LiveId" clId="{CFF14C69-E719-4021-904B-CCF7B8EA96D9}" dt="2024-06-28T20:21:44.224" v="4899" actId="1076"/>
          <ac:spMkLst>
            <pc:docMk/>
            <pc:sldMk cId="1641918832" sldId="434"/>
            <ac:spMk id="31" creationId="{0640CF16-FE3A-CEA0-D56C-10C24CC0717F}"/>
          </ac:spMkLst>
        </pc:spChg>
        <pc:spChg chg="add mod">
          <ac:chgData name="mariam ashraf" userId="3a2a69a0376c931b" providerId="LiveId" clId="{CFF14C69-E719-4021-904B-CCF7B8EA96D9}" dt="2024-06-28T20:14:34.334" v="4808" actId="2711"/>
          <ac:spMkLst>
            <pc:docMk/>
            <pc:sldMk cId="1641918832" sldId="434"/>
            <ac:spMk id="33" creationId="{3C477043-8DA3-90B4-144A-89DADD6DDA4E}"/>
          </ac:spMkLst>
        </pc:spChg>
        <pc:spChg chg="add mod">
          <ac:chgData name="mariam ashraf" userId="3a2a69a0376c931b" providerId="LiveId" clId="{CFF14C69-E719-4021-904B-CCF7B8EA96D9}" dt="2024-06-28T19:53:01.168" v="4496" actId="120"/>
          <ac:spMkLst>
            <pc:docMk/>
            <pc:sldMk cId="1641918832" sldId="434"/>
            <ac:spMk id="35" creationId="{04DAE6ED-7720-8F7C-8237-BAF50E059BC2}"/>
          </ac:spMkLst>
        </pc:spChg>
        <pc:spChg chg="add mod">
          <ac:chgData name="mariam ashraf" userId="3a2a69a0376c931b" providerId="LiveId" clId="{CFF14C69-E719-4021-904B-CCF7B8EA96D9}" dt="2024-06-28T19:52:25.392" v="4487" actId="1076"/>
          <ac:spMkLst>
            <pc:docMk/>
            <pc:sldMk cId="1641918832" sldId="434"/>
            <ac:spMk id="37" creationId="{6472316F-5EA8-9B65-39F5-069A75A6C2C0}"/>
          </ac:spMkLst>
        </pc:spChg>
        <pc:spChg chg="add mod">
          <ac:chgData name="mariam ashraf" userId="3a2a69a0376c931b" providerId="LiveId" clId="{CFF14C69-E719-4021-904B-CCF7B8EA96D9}" dt="2024-06-28T19:52:39.937" v="4490" actId="1076"/>
          <ac:spMkLst>
            <pc:docMk/>
            <pc:sldMk cId="1641918832" sldId="434"/>
            <ac:spMk id="39" creationId="{0731A00A-FBD2-B03E-0B09-7099BD452896}"/>
          </ac:spMkLst>
        </pc:spChg>
        <pc:spChg chg="add del mod">
          <ac:chgData name="mariam ashraf" userId="3a2a69a0376c931b" providerId="LiveId" clId="{CFF14C69-E719-4021-904B-CCF7B8EA96D9}" dt="2024-06-28T19:56:15.235" v="4522" actId="478"/>
          <ac:spMkLst>
            <pc:docMk/>
            <pc:sldMk cId="1641918832" sldId="434"/>
            <ac:spMk id="40" creationId="{4D9C46D8-8BC9-023B-CEAC-85CBF4A3A3DD}"/>
          </ac:spMkLst>
        </pc:spChg>
        <pc:spChg chg="add mod">
          <ac:chgData name="mariam ashraf" userId="3a2a69a0376c931b" providerId="LiveId" clId="{CFF14C69-E719-4021-904B-CCF7B8EA96D9}" dt="2024-06-28T20:07:35.575" v="4633" actId="1076"/>
          <ac:spMkLst>
            <pc:docMk/>
            <pc:sldMk cId="1641918832" sldId="434"/>
            <ac:spMk id="65" creationId="{BADDF7DF-6859-D3AE-405F-366E3DD2BCF5}"/>
          </ac:spMkLst>
        </pc:spChg>
        <pc:spChg chg="add del mod">
          <ac:chgData name="mariam ashraf" userId="3a2a69a0376c931b" providerId="LiveId" clId="{CFF14C69-E719-4021-904B-CCF7B8EA96D9}" dt="2024-06-28T20:11:41.110" v="4732" actId="478"/>
          <ac:spMkLst>
            <pc:docMk/>
            <pc:sldMk cId="1641918832" sldId="434"/>
            <ac:spMk id="67" creationId="{F77B7AC1-1C1F-61D9-81B3-8D499F4FFB8B}"/>
          </ac:spMkLst>
        </pc:spChg>
        <pc:spChg chg="add del">
          <ac:chgData name="mariam ashraf" userId="3a2a69a0376c931b" providerId="LiveId" clId="{CFF14C69-E719-4021-904B-CCF7B8EA96D9}" dt="2024-06-28T20:16:01.526" v="4810" actId="478"/>
          <ac:spMkLst>
            <pc:docMk/>
            <pc:sldMk cId="1641918832" sldId="434"/>
            <ac:spMk id="69" creationId="{A6C89563-0DA3-3C9E-4B4C-6FAF86BDC59C}"/>
          </ac:spMkLst>
        </pc:spChg>
        <pc:grpChg chg="add del mod">
          <ac:chgData name="mariam ashraf" userId="3a2a69a0376c931b" providerId="LiveId" clId="{CFF14C69-E719-4021-904B-CCF7B8EA96D9}" dt="2024-06-28T19:32:41.834" v="3876" actId="478"/>
          <ac:grpSpMkLst>
            <pc:docMk/>
            <pc:sldMk cId="1641918832" sldId="434"/>
            <ac:grpSpMk id="2" creationId="{A4C99DF8-418D-763A-9FD6-1BDE369150EA}"/>
          </ac:grpSpMkLst>
        </pc:grpChg>
        <pc:grpChg chg="add del mod topLvl">
          <ac:chgData name="mariam ashraf" userId="3a2a69a0376c931b" providerId="LiveId" clId="{CFF14C69-E719-4021-904B-CCF7B8EA96D9}" dt="2024-06-28T20:20:45.269" v="4893" actId="1076"/>
          <ac:grpSpMkLst>
            <pc:docMk/>
            <pc:sldMk cId="1641918832" sldId="434"/>
            <ac:grpSpMk id="3" creationId="{D0A1DD14-0AA5-286D-7DDA-E2EDC8F7ADBD}"/>
          </ac:grpSpMkLst>
        </pc:grpChg>
        <pc:picChg chg="del mod">
          <ac:chgData name="mariam ashraf" userId="3a2a69a0376c931b" providerId="LiveId" clId="{CFF14C69-E719-4021-904B-CCF7B8EA96D9}" dt="2024-06-28T19:42:49.370" v="4248" actId="478"/>
          <ac:picMkLst>
            <pc:docMk/>
            <pc:sldMk cId="1641918832" sldId="434"/>
            <ac:picMk id="24" creationId="{C66A84F5-3ABB-0810-6DB7-C7865AE306DE}"/>
          </ac:picMkLst>
        </pc:picChg>
        <pc:picChg chg="del mod">
          <ac:chgData name="mariam ashraf" userId="3a2a69a0376c931b" providerId="LiveId" clId="{CFF14C69-E719-4021-904B-CCF7B8EA96D9}" dt="2024-06-28T19:42:52.641" v="4249" actId="478"/>
          <ac:picMkLst>
            <pc:docMk/>
            <pc:sldMk cId="1641918832" sldId="434"/>
            <ac:picMk id="25" creationId="{7DD68B4C-A81C-68FA-45AC-A547CB79AE92}"/>
          </ac:picMkLst>
        </pc:picChg>
        <pc:picChg chg="del mod">
          <ac:chgData name="mariam ashraf" userId="3a2a69a0376c931b" providerId="LiveId" clId="{CFF14C69-E719-4021-904B-CCF7B8EA96D9}" dt="2024-06-28T19:42:55.299" v="4250" actId="478"/>
          <ac:picMkLst>
            <pc:docMk/>
            <pc:sldMk cId="1641918832" sldId="434"/>
            <ac:picMk id="26" creationId="{2A6EC9C6-C8F1-9D7F-5FF7-FEFD5EBFB692}"/>
          </ac:picMkLst>
        </pc:picChg>
        <pc:picChg chg="del mod">
          <ac:chgData name="mariam ashraf" userId="3a2a69a0376c931b" providerId="LiveId" clId="{CFF14C69-E719-4021-904B-CCF7B8EA96D9}" dt="2024-06-28T19:42:57.939" v="4251" actId="478"/>
          <ac:picMkLst>
            <pc:docMk/>
            <pc:sldMk cId="1641918832" sldId="434"/>
            <ac:picMk id="27" creationId="{57CF6051-833C-2BD1-37F8-88746FAED570}"/>
          </ac:picMkLst>
        </pc:picChg>
        <pc:picChg chg="add del mod">
          <ac:chgData name="mariam ashraf" userId="3a2a69a0376c931b" providerId="LiveId" clId="{CFF14C69-E719-4021-904B-CCF7B8EA96D9}" dt="2024-06-28T19:56:15.235" v="4522" actId="478"/>
          <ac:picMkLst>
            <pc:docMk/>
            <pc:sldMk cId="1641918832" sldId="434"/>
            <ac:picMk id="41" creationId="{1157B3E9-2271-194B-1D6F-012036CCB36A}"/>
          </ac:picMkLst>
        </pc:picChg>
        <pc:picChg chg="add del mod">
          <ac:chgData name="mariam ashraf" userId="3a2a69a0376c931b" providerId="LiveId" clId="{CFF14C69-E719-4021-904B-CCF7B8EA96D9}" dt="2024-06-28T20:00:18.923" v="4544" actId="21"/>
          <ac:picMkLst>
            <pc:docMk/>
            <pc:sldMk cId="1641918832" sldId="434"/>
            <ac:picMk id="43" creationId="{7223B401-3059-D5CA-0985-AF994B2B79B3}"/>
          </ac:picMkLst>
        </pc:picChg>
        <pc:picChg chg="add del mod">
          <ac:chgData name="mariam ashraf" userId="3a2a69a0376c931b" providerId="LiveId" clId="{CFF14C69-E719-4021-904B-CCF7B8EA96D9}" dt="2024-06-28T20:00:18.923" v="4544" actId="21"/>
          <ac:picMkLst>
            <pc:docMk/>
            <pc:sldMk cId="1641918832" sldId="434"/>
            <ac:picMk id="45" creationId="{3F0F8A97-0FAF-66A3-F71A-01F38FF7A223}"/>
          </ac:picMkLst>
        </pc:picChg>
        <pc:picChg chg="add del mod">
          <ac:chgData name="mariam ashraf" userId="3a2a69a0376c931b" providerId="LiveId" clId="{CFF14C69-E719-4021-904B-CCF7B8EA96D9}" dt="2024-06-28T20:00:18.923" v="4544" actId="21"/>
          <ac:picMkLst>
            <pc:docMk/>
            <pc:sldMk cId="1641918832" sldId="434"/>
            <ac:picMk id="47" creationId="{F5CCE881-A16C-DFD3-405E-ECAEB7D5684F}"/>
          </ac:picMkLst>
        </pc:picChg>
        <pc:picChg chg="add del mod">
          <ac:chgData name="mariam ashraf" userId="3a2a69a0376c931b" providerId="LiveId" clId="{CFF14C69-E719-4021-904B-CCF7B8EA96D9}" dt="2024-06-28T20:00:18.923" v="4544" actId="21"/>
          <ac:picMkLst>
            <pc:docMk/>
            <pc:sldMk cId="1641918832" sldId="434"/>
            <ac:picMk id="49" creationId="{980A3766-AD37-DCBE-1453-8FFFC099C2C6}"/>
          </ac:picMkLst>
        </pc:picChg>
        <pc:picChg chg="add del mod">
          <ac:chgData name="mariam ashraf" userId="3a2a69a0376c931b" providerId="LiveId" clId="{CFF14C69-E719-4021-904B-CCF7B8EA96D9}" dt="2024-06-28T20:00:18.923" v="4544" actId="21"/>
          <ac:picMkLst>
            <pc:docMk/>
            <pc:sldMk cId="1641918832" sldId="434"/>
            <ac:picMk id="51" creationId="{DF4CBB84-115E-2DC7-7B79-87FF615BB44C}"/>
          </ac:picMkLst>
        </pc:picChg>
        <pc:picChg chg="add del mod">
          <ac:chgData name="mariam ashraf" userId="3a2a69a0376c931b" providerId="LiveId" clId="{CFF14C69-E719-4021-904B-CCF7B8EA96D9}" dt="2024-06-28T20:00:18.923" v="4544" actId="21"/>
          <ac:picMkLst>
            <pc:docMk/>
            <pc:sldMk cId="1641918832" sldId="434"/>
            <ac:picMk id="53" creationId="{1E9617B8-79A5-914A-E457-79D7CE14BC53}"/>
          </ac:picMkLst>
        </pc:picChg>
        <pc:picChg chg="add mod">
          <ac:chgData name="mariam ashraf" userId="3a2a69a0376c931b" providerId="LiveId" clId="{CFF14C69-E719-4021-904B-CCF7B8EA96D9}" dt="2024-06-28T20:01:05.902" v="4554" actId="1036"/>
          <ac:picMkLst>
            <pc:docMk/>
            <pc:sldMk cId="1641918832" sldId="434"/>
            <ac:picMk id="54" creationId="{A96EE8C8-466D-87B8-B551-B44CB8930FC3}"/>
          </ac:picMkLst>
        </pc:picChg>
        <pc:picChg chg="add del mod">
          <ac:chgData name="mariam ashraf" userId="3a2a69a0376c931b" providerId="LiveId" clId="{CFF14C69-E719-4021-904B-CCF7B8EA96D9}" dt="2024-06-28T20:04:37.423" v="4615" actId="478"/>
          <ac:picMkLst>
            <pc:docMk/>
            <pc:sldMk cId="1641918832" sldId="434"/>
            <ac:picMk id="55" creationId="{19963325-9068-89F9-3A2A-FA2045A70E4F}"/>
          </ac:picMkLst>
        </pc:picChg>
        <pc:picChg chg="add del mod">
          <ac:chgData name="mariam ashraf" userId="3a2a69a0376c931b" providerId="LiveId" clId="{CFF14C69-E719-4021-904B-CCF7B8EA96D9}" dt="2024-06-28T20:04:00.001" v="4601" actId="478"/>
          <ac:picMkLst>
            <pc:docMk/>
            <pc:sldMk cId="1641918832" sldId="434"/>
            <ac:picMk id="56" creationId="{63AED205-40C5-EEE2-0B62-3F6FF9356CEF}"/>
          </ac:picMkLst>
        </pc:picChg>
        <pc:picChg chg="add mod">
          <ac:chgData name="mariam ashraf" userId="3a2a69a0376c931b" providerId="LiveId" clId="{CFF14C69-E719-4021-904B-CCF7B8EA96D9}" dt="2024-06-28T20:06:26.540" v="4624" actId="14100"/>
          <ac:picMkLst>
            <pc:docMk/>
            <pc:sldMk cId="1641918832" sldId="434"/>
            <ac:picMk id="58" creationId="{F7EC5B51-E605-111B-A10C-4351326B8F9C}"/>
          </ac:picMkLst>
        </pc:picChg>
        <pc:picChg chg="add mod">
          <ac:chgData name="mariam ashraf" userId="3a2a69a0376c931b" providerId="LiveId" clId="{CFF14C69-E719-4021-904B-CCF7B8EA96D9}" dt="2024-06-28T20:06:36.226" v="4625" actId="1076"/>
          <ac:picMkLst>
            <pc:docMk/>
            <pc:sldMk cId="1641918832" sldId="434"/>
            <ac:picMk id="60" creationId="{79BFDBFE-9565-49E1-8361-9205A8CD0511}"/>
          </ac:picMkLst>
        </pc:picChg>
        <pc:picChg chg="add mod">
          <ac:chgData name="mariam ashraf" userId="3a2a69a0376c931b" providerId="LiveId" clId="{CFF14C69-E719-4021-904B-CCF7B8EA96D9}" dt="2024-06-28T20:06:20.589" v="4622" actId="1076"/>
          <ac:picMkLst>
            <pc:docMk/>
            <pc:sldMk cId="1641918832" sldId="434"/>
            <ac:picMk id="62" creationId="{E6E289E7-1003-05C1-45F2-F2EA6ACB0414}"/>
          </ac:picMkLst>
        </pc:picChg>
        <pc:picChg chg="add del mod">
          <ac:chgData name="mariam ashraf" userId="3a2a69a0376c931b" providerId="LiveId" clId="{CFF14C69-E719-4021-904B-CCF7B8EA96D9}" dt="2024-06-28T20:06:37.941" v="4626" actId="478"/>
          <ac:picMkLst>
            <pc:docMk/>
            <pc:sldMk cId="1641918832" sldId="434"/>
            <ac:picMk id="64" creationId="{C875A2AD-5EA8-35C3-03A0-6C1CF815B9DC}"/>
          </ac:picMkLst>
        </pc:picChg>
        <pc:picChg chg="add mod">
          <ac:chgData name="mariam ashraf" userId="3a2a69a0376c931b" providerId="LiveId" clId="{CFF14C69-E719-4021-904B-CCF7B8EA96D9}" dt="2024-06-28T20:07:38.596" v="4634" actId="1076"/>
          <ac:picMkLst>
            <pc:docMk/>
            <pc:sldMk cId="1641918832" sldId="434"/>
            <ac:picMk id="66" creationId="{EA4DCB8C-86BA-638D-AF47-DDB59BBF91FA}"/>
          </ac:picMkLst>
        </pc:picChg>
        <pc:picChg chg="add mod">
          <ac:chgData name="mariam ashraf" userId="3a2a69a0376c931b" providerId="LiveId" clId="{CFF14C69-E719-4021-904B-CCF7B8EA96D9}" dt="2024-06-28T20:11:39.187" v="4731"/>
          <ac:picMkLst>
            <pc:docMk/>
            <pc:sldMk cId="1641918832" sldId="434"/>
            <ac:picMk id="68" creationId="{B32F8AAF-C980-6210-F784-8694AFC4D31B}"/>
          </ac:picMkLst>
        </pc:picChg>
      </pc:sldChg>
      <pc:sldChg chg="addSp delSp modSp del mod ord modTransition modAnim">
        <pc:chgData name="mariam ashraf" userId="3a2a69a0376c931b" providerId="LiveId" clId="{CFF14C69-E719-4021-904B-CCF7B8EA96D9}" dt="2024-07-01T18:19:16.948" v="6118" actId="47"/>
        <pc:sldMkLst>
          <pc:docMk/>
          <pc:sldMk cId="1228827031" sldId="436"/>
        </pc:sldMkLst>
        <pc:spChg chg="add del">
          <ac:chgData name="mariam ashraf" userId="3a2a69a0376c931b" providerId="LiveId" clId="{CFF14C69-E719-4021-904B-CCF7B8EA96D9}" dt="2024-06-30T23:57:58.234" v="5522" actId="478"/>
          <ac:spMkLst>
            <pc:docMk/>
            <pc:sldMk cId="1228827031" sldId="436"/>
            <ac:spMk id="28" creationId="{58A37DAE-CA27-F570-499A-645767BDA6CF}"/>
          </ac:spMkLst>
        </pc:spChg>
        <pc:spChg chg="add del">
          <ac:chgData name="mariam ashraf" userId="3a2a69a0376c931b" providerId="LiveId" clId="{CFF14C69-E719-4021-904B-CCF7B8EA96D9}" dt="2024-06-30T23:57:55.234" v="5521" actId="478"/>
          <ac:spMkLst>
            <pc:docMk/>
            <pc:sldMk cId="1228827031" sldId="436"/>
            <ac:spMk id="37" creationId="{6472316F-5EA8-9B65-39F5-069A75A6C2C0}"/>
          </ac:spMkLst>
        </pc:spChg>
        <pc:spChg chg="mod">
          <ac:chgData name="mariam ashraf" userId="3a2a69a0376c931b" providerId="LiveId" clId="{CFF14C69-E719-4021-904B-CCF7B8EA96D9}" dt="2024-06-30T23:58:25.430" v="5530" actId="20577"/>
          <ac:spMkLst>
            <pc:docMk/>
            <pc:sldMk cId="1228827031" sldId="436"/>
            <ac:spMk id="42" creationId="{55FAF9E7-27D9-B62B-D25B-C1D32769B905}"/>
          </ac:spMkLst>
        </pc:spChg>
        <pc:spChg chg="add del">
          <ac:chgData name="mariam ashraf" userId="3a2a69a0376c931b" providerId="LiveId" clId="{CFF14C69-E719-4021-904B-CCF7B8EA96D9}" dt="2024-06-30T23:57:55.234" v="5521" actId="478"/>
          <ac:spMkLst>
            <pc:docMk/>
            <pc:sldMk cId="1228827031" sldId="436"/>
            <ac:spMk id="43" creationId="{B5C29A74-8032-C444-9E33-C77C87282513}"/>
          </ac:spMkLst>
        </pc:spChg>
        <pc:spChg chg="mod">
          <ac:chgData name="mariam ashraf" userId="3a2a69a0376c931b" providerId="LiveId" clId="{CFF14C69-E719-4021-904B-CCF7B8EA96D9}" dt="2024-06-30T23:58:28.171" v="5532" actId="20577"/>
          <ac:spMkLst>
            <pc:docMk/>
            <pc:sldMk cId="1228827031" sldId="436"/>
            <ac:spMk id="44" creationId="{C7DE0B68-3277-320C-432D-BC1BFC1EB918}"/>
          </ac:spMkLst>
        </pc:spChg>
        <pc:spChg chg="mod">
          <ac:chgData name="mariam ashraf" userId="3a2a69a0376c931b" providerId="LiveId" clId="{CFF14C69-E719-4021-904B-CCF7B8EA96D9}" dt="2024-06-30T23:58:30.810" v="5534" actId="20577"/>
          <ac:spMkLst>
            <pc:docMk/>
            <pc:sldMk cId="1228827031" sldId="436"/>
            <ac:spMk id="46" creationId="{0DEBD0E6-D7ED-75F7-33A8-6EFDD10B6505}"/>
          </ac:spMkLst>
        </pc:spChg>
      </pc:sldChg>
      <pc:sldChg chg="modSp mod modTransition modAnim">
        <pc:chgData name="mariam ashraf" userId="3a2a69a0376c931b" providerId="LiveId" clId="{CFF14C69-E719-4021-904B-CCF7B8EA96D9}" dt="2024-07-01T17:13:31.071" v="6038"/>
        <pc:sldMkLst>
          <pc:docMk/>
          <pc:sldMk cId="197572999" sldId="437"/>
        </pc:sldMkLst>
        <pc:spChg chg="mod">
          <ac:chgData name="mariam ashraf" userId="3a2a69a0376c931b" providerId="LiveId" clId="{CFF14C69-E719-4021-904B-CCF7B8EA96D9}" dt="2024-06-30T23:58:37.184" v="5535" actId="1036"/>
          <ac:spMkLst>
            <pc:docMk/>
            <pc:sldMk cId="197572999" sldId="437"/>
            <ac:spMk id="20" creationId="{1D23314C-B130-76F2-4CE3-63463476C5D8}"/>
          </ac:spMkLst>
        </pc:spChg>
        <pc:spChg chg="mod">
          <ac:chgData name="mariam ashraf" userId="3a2a69a0376c931b" providerId="LiveId" clId="{CFF14C69-E719-4021-904B-CCF7B8EA96D9}" dt="2024-06-30T23:58:41.371" v="5536" actId="1036"/>
          <ac:spMkLst>
            <pc:docMk/>
            <pc:sldMk cId="197572999" sldId="437"/>
            <ac:spMk id="23" creationId="{1B16200A-69CE-3532-4E67-E50C9BBC5160}"/>
          </ac:spMkLst>
        </pc:spChg>
        <pc:spChg chg="mod">
          <ac:chgData name="mariam ashraf" userId="3a2a69a0376c931b" providerId="LiveId" clId="{CFF14C69-E719-4021-904B-CCF7B8EA96D9}" dt="2024-06-30T23:58:43.134" v="5537" actId="1036"/>
          <ac:spMkLst>
            <pc:docMk/>
            <pc:sldMk cId="197572999" sldId="437"/>
            <ac:spMk id="27" creationId="{58450966-FE93-DCF2-7B1B-D210EDC17E94}"/>
          </ac:spMkLst>
        </pc:spChg>
        <pc:spChg chg="mod">
          <ac:chgData name="mariam ashraf" userId="3a2a69a0376c931b" providerId="LiveId" clId="{CFF14C69-E719-4021-904B-CCF7B8EA96D9}" dt="2024-06-30T23:58:44.537" v="5538" actId="1036"/>
          <ac:spMkLst>
            <pc:docMk/>
            <pc:sldMk cId="197572999" sldId="437"/>
            <ac:spMk id="34" creationId="{86FFAB9C-35DF-0A5A-3B11-D7E5463EF843}"/>
          </ac:spMkLst>
        </pc:spChg>
      </pc:sldChg>
      <pc:sldChg chg="addSp modSp mod modTransition modAnim">
        <pc:chgData name="mariam ashraf" userId="3a2a69a0376c931b" providerId="LiveId" clId="{CFF14C69-E719-4021-904B-CCF7B8EA96D9}" dt="2024-07-07T20:19:52.611" v="8687"/>
        <pc:sldMkLst>
          <pc:docMk/>
          <pc:sldMk cId="2246253903" sldId="438"/>
        </pc:sldMkLst>
        <pc:spChg chg="add mod">
          <ac:chgData name="mariam ashraf" userId="3a2a69a0376c931b" providerId="LiveId" clId="{CFF14C69-E719-4021-904B-CCF7B8EA96D9}" dt="2024-07-07T20:16:26.237" v="8659" actId="571"/>
          <ac:spMkLst>
            <pc:docMk/>
            <pc:sldMk cId="2246253903" sldId="438"/>
            <ac:spMk id="2" creationId="{2990F6C0-BE7E-552F-2888-2414BD7CCEEB}"/>
          </ac:spMkLst>
        </pc:spChg>
        <pc:spChg chg="mod">
          <ac:chgData name="mariam ashraf" userId="3a2a69a0376c931b" providerId="LiveId" clId="{CFF14C69-E719-4021-904B-CCF7B8EA96D9}" dt="2024-06-30T22:44:04.312" v="5044" actId="20577"/>
          <ac:spMkLst>
            <pc:docMk/>
            <pc:sldMk cId="2246253903" sldId="438"/>
            <ac:spMk id="13" creationId="{78C990AB-B70D-F0C5-101D-21ED507E8382}"/>
          </ac:spMkLst>
        </pc:spChg>
        <pc:spChg chg="add mod">
          <ac:chgData name="mariam ashraf" userId="3a2a69a0376c931b" providerId="LiveId" clId="{CFF14C69-E719-4021-904B-CCF7B8EA96D9}" dt="2024-07-07T20:16:26.237" v="8659" actId="571"/>
          <ac:spMkLst>
            <pc:docMk/>
            <pc:sldMk cId="2246253903" sldId="438"/>
            <ac:spMk id="13" creationId="{FA44ACE7-1C1B-77FD-1088-C1D2C5510DA6}"/>
          </ac:spMkLst>
        </pc:spChg>
        <pc:spChg chg="mod">
          <ac:chgData name="mariam ashraf" userId="3a2a69a0376c931b" providerId="LiveId" clId="{CFF14C69-E719-4021-904B-CCF7B8EA96D9}" dt="2024-07-01T02:56:12.489" v="5766"/>
          <ac:spMkLst>
            <pc:docMk/>
            <pc:sldMk cId="2246253903" sldId="438"/>
            <ac:spMk id="14" creationId="{39548E7F-B8A2-AA56-7487-8995D881728C}"/>
          </ac:spMkLst>
        </pc:spChg>
        <pc:spChg chg="add mod">
          <ac:chgData name="mariam ashraf" userId="3a2a69a0376c931b" providerId="LiveId" clId="{CFF14C69-E719-4021-904B-CCF7B8EA96D9}" dt="2024-07-07T20:16:26.237" v="8659" actId="571"/>
          <ac:spMkLst>
            <pc:docMk/>
            <pc:sldMk cId="2246253903" sldId="438"/>
            <ac:spMk id="14" creationId="{3EF486D4-48EF-49A8-AA30-4B8052C7F209}"/>
          </ac:spMkLst>
        </pc:spChg>
        <pc:spChg chg="mod">
          <ac:chgData name="mariam ashraf" userId="3a2a69a0376c931b" providerId="LiveId" clId="{CFF14C69-E719-4021-904B-CCF7B8EA96D9}" dt="2024-07-01T13:31:55.341" v="5821" actId="1076"/>
          <ac:spMkLst>
            <pc:docMk/>
            <pc:sldMk cId="2246253903" sldId="438"/>
            <ac:spMk id="15" creationId="{49DF8E42-C9C4-B76B-573A-F2872034AFFE}"/>
          </ac:spMkLst>
        </pc:spChg>
        <pc:spChg chg="add mod">
          <ac:chgData name="mariam ashraf" userId="3a2a69a0376c931b" providerId="LiveId" clId="{CFF14C69-E719-4021-904B-CCF7B8EA96D9}" dt="2024-07-07T20:16:26.237" v="8659" actId="571"/>
          <ac:spMkLst>
            <pc:docMk/>
            <pc:sldMk cId="2246253903" sldId="438"/>
            <ac:spMk id="15" creationId="{C71ADED8-0472-A4B9-5FD5-6E1CACC992ED}"/>
          </ac:spMkLst>
        </pc:spChg>
        <pc:spChg chg="mod">
          <ac:chgData name="mariam ashraf" userId="3a2a69a0376c931b" providerId="LiveId" clId="{CFF14C69-E719-4021-904B-CCF7B8EA96D9}" dt="2024-06-30T22:44:11.291" v="5045" actId="20577"/>
          <ac:spMkLst>
            <pc:docMk/>
            <pc:sldMk cId="2246253903" sldId="438"/>
            <ac:spMk id="21" creationId="{AB43075D-78E4-67D0-49E5-08D52267A450}"/>
          </ac:spMkLst>
        </pc:spChg>
        <pc:spChg chg="mod">
          <ac:chgData name="mariam ashraf" userId="3a2a69a0376c931b" providerId="LiveId" clId="{CFF14C69-E719-4021-904B-CCF7B8EA96D9}" dt="2024-06-30T22:44:21.174" v="5047" actId="14100"/>
          <ac:spMkLst>
            <pc:docMk/>
            <pc:sldMk cId="2246253903" sldId="438"/>
            <ac:spMk id="23" creationId="{90BEF529-6A63-2EA1-6671-2CB5F096B1D2}"/>
          </ac:spMkLst>
        </pc:spChg>
      </pc:sldChg>
      <pc:sldChg chg="addSp delSp modSp mod modTransition modAnim">
        <pc:chgData name="mariam ashraf" userId="3a2a69a0376c931b" providerId="LiveId" clId="{CFF14C69-E719-4021-904B-CCF7B8EA96D9}" dt="2024-07-08T16:06:48.853" v="9532" actId="20577"/>
        <pc:sldMkLst>
          <pc:docMk/>
          <pc:sldMk cId="104233566" sldId="440"/>
        </pc:sldMkLst>
        <pc:spChg chg="add mod">
          <ac:chgData name="mariam ashraf" userId="3a2a69a0376c931b" providerId="LiveId" clId="{CFF14C69-E719-4021-904B-CCF7B8EA96D9}" dt="2024-07-01T00:14:20.906" v="5713" actId="1076"/>
          <ac:spMkLst>
            <pc:docMk/>
            <pc:sldMk cId="104233566" sldId="440"/>
            <ac:spMk id="2" creationId="{6D3E2B4D-A626-9D3D-AF87-846CBBC239E7}"/>
          </ac:spMkLst>
        </pc:spChg>
        <pc:spChg chg="add mod">
          <ac:chgData name="mariam ashraf" userId="3a2a69a0376c931b" providerId="LiveId" clId="{CFF14C69-E719-4021-904B-CCF7B8EA96D9}" dt="2024-07-01T00:14:34.994" v="5716" actId="1076"/>
          <ac:spMkLst>
            <pc:docMk/>
            <pc:sldMk cId="104233566" sldId="440"/>
            <ac:spMk id="3" creationId="{1ACFAAF7-EC43-209F-35EF-DDE93E096102}"/>
          </ac:spMkLst>
        </pc:spChg>
        <pc:spChg chg="mod">
          <ac:chgData name="mariam ashraf" userId="3a2a69a0376c931b" providerId="LiveId" clId="{CFF14C69-E719-4021-904B-CCF7B8EA96D9}" dt="2024-07-01T00:14:47.095" v="5731" actId="1036"/>
          <ac:spMkLst>
            <pc:docMk/>
            <pc:sldMk cId="104233566" sldId="440"/>
            <ac:spMk id="40" creationId="{E63F1EC3-5C5A-CF74-A80B-69985BD9CA4D}"/>
          </ac:spMkLst>
        </pc:spChg>
        <pc:spChg chg="mod">
          <ac:chgData name="mariam ashraf" userId="3a2a69a0376c931b" providerId="LiveId" clId="{CFF14C69-E719-4021-904B-CCF7B8EA96D9}" dt="2024-07-01T00:14:49.714" v="5743" actId="1036"/>
          <ac:spMkLst>
            <pc:docMk/>
            <pc:sldMk cId="104233566" sldId="440"/>
            <ac:spMk id="41" creationId="{9BCC1DA9-52FF-BFE2-6282-4203A5AB4E7A}"/>
          </ac:spMkLst>
        </pc:spChg>
        <pc:spChg chg="mod">
          <ac:chgData name="mariam ashraf" userId="3a2a69a0376c931b" providerId="LiveId" clId="{CFF14C69-E719-4021-904B-CCF7B8EA96D9}" dt="2024-07-08T16:06:48.853" v="9532" actId="20577"/>
          <ac:spMkLst>
            <pc:docMk/>
            <pc:sldMk cId="104233566" sldId="440"/>
            <ac:spMk id="42" creationId="{C4D89B71-442A-4AE8-A219-B68AE9AF3BC1}"/>
          </ac:spMkLst>
        </pc:spChg>
        <pc:spChg chg="mod">
          <ac:chgData name="mariam ashraf" userId="3a2a69a0376c931b" providerId="LiveId" clId="{CFF14C69-E719-4021-904B-CCF7B8EA96D9}" dt="2024-07-01T00:15:01.489" v="5753" actId="1076"/>
          <ac:spMkLst>
            <pc:docMk/>
            <pc:sldMk cId="104233566" sldId="440"/>
            <ac:spMk id="43" creationId="{052EAF77-2D01-60A5-FCA1-D8D1DFB16F9F}"/>
          </ac:spMkLst>
        </pc:spChg>
        <pc:spChg chg="mod">
          <ac:chgData name="mariam ashraf" userId="3a2a69a0376c931b" providerId="LiveId" clId="{CFF14C69-E719-4021-904B-CCF7B8EA96D9}" dt="2024-07-01T00:15:01.489" v="5753" actId="1076"/>
          <ac:spMkLst>
            <pc:docMk/>
            <pc:sldMk cId="104233566" sldId="440"/>
            <ac:spMk id="44" creationId="{C1F675A8-31AF-6E35-0137-A29683475381}"/>
          </ac:spMkLst>
        </pc:spChg>
        <pc:spChg chg="del mod">
          <ac:chgData name="mariam ashraf" userId="3a2a69a0376c931b" providerId="LiveId" clId="{CFF14C69-E719-4021-904B-CCF7B8EA96D9}" dt="2024-07-01T00:12:16.812" v="5675" actId="478"/>
          <ac:spMkLst>
            <pc:docMk/>
            <pc:sldMk cId="104233566" sldId="440"/>
            <ac:spMk id="45" creationId="{41861938-A4F2-B710-71CD-24F395AE6539}"/>
          </ac:spMkLst>
        </pc:spChg>
      </pc:sldChg>
      <pc:sldChg chg="add del">
        <pc:chgData name="mariam ashraf" userId="3a2a69a0376c931b" providerId="LiveId" clId="{CFF14C69-E719-4021-904B-CCF7B8EA96D9}" dt="2024-06-30T22:57:43.095" v="5275" actId="47"/>
        <pc:sldMkLst>
          <pc:docMk/>
          <pc:sldMk cId="4277452354" sldId="441"/>
        </pc:sldMkLst>
      </pc:sldChg>
      <pc:sldChg chg="modSp add mod ord modTransition modAnim">
        <pc:chgData name="mariam ashraf" userId="3a2a69a0376c931b" providerId="LiveId" clId="{CFF14C69-E719-4021-904B-CCF7B8EA96D9}" dt="2024-07-01T13:30:21.971" v="5818"/>
        <pc:sldMkLst>
          <pc:docMk/>
          <pc:sldMk cId="3480088099" sldId="442"/>
        </pc:sldMkLst>
        <pc:spChg chg="mod">
          <ac:chgData name="mariam ashraf" userId="3a2a69a0376c931b" providerId="LiveId" clId="{CFF14C69-E719-4021-904B-CCF7B8EA96D9}" dt="2024-06-30T23:39:10.977" v="5358" actId="1076"/>
          <ac:spMkLst>
            <pc:docMk/>
            <pc:sldMk cId="3480088099" sldId="442"/>
            <ac:spMk id="98" creationId="{03677D94-2333-5BED-B587-259D5EB2EDB4}"/>
          </ac:spMkLst>
        </pc:spChg>
      </pc:sldChg>
      <pc:sldChg chg="addSp modSp new del mod">
        <pc:chgData name="mariam ashraf" userId="3a2a69a0376c931b" providerId="LiveId" clId="{CFF14C69-E719-4021-904B-CCF7B8EA96D9}" dt="2024-06-30T23:33:00.061" v="5334" actId="47"/>
        <pc:sldMkLst>
          <pc:docMk/>
          <pc:sldMk cId="830448956" sldId="443"/>
        </pc:sldMkLst>
        <pc:spChg chg="add mod">
          <ac:chgData name="mariam ashraf" userId="3a2a69a0376c931b" providerId="LiveId" clId="{CFF14C69-E719-4021-904B-CCF7B8EA96D9}" dt="2024-06-30T23:32:55.604" v="5332" actId="1076"/>
          <ac:spMkLst>
            <pc:docMk/>
            <pc:sldMk cId="830448956" sldId="443"/>
            <ac:spMk id="3" creationId="{C35D7341-8632-7E82-31F4-174FF7CCDA62}"/>
          </ac:spMkLst>
        </pc:spChg>
        <pc:spChg chg="add mod">
          <ac:chgData name="mariam ashraf" userId="3a2a69a0376c931b" providerId="LiveId" clId="{CFF14C69-E719-4021-904B-CCF7B8EA96D9}" dt="2024-06-30T23:32:55.604" v="5332" actId="1076"/>
          <ac:spMkLst>
            <pc:docMk/>
            <pc:sldMk cId="830448956" sldId="443"/>
            <ac:spMk id="4" creationId="{1E527AF2-3493-632D-CB16-1A133B0B8991}"/>
          </ac:spMkLst>
        </pc:spChg>
        <pc:spChg chg="add mod">
          <ac:chgData name="mariam ashraf" userId="3a2a69a0376c931b" providerId="LiveId" clId="{CFF14C69-E719-4021-904B-CCF7B8EA96D9}" dt="2024-06-30T23:32:55.604" v="5332" actId="1076"/>
          <ac:spMkLst>
            <pc:docMk/>
            <pc:sldMk cId="830448956" sldId="443"/>
            <ac:spMk id="5" creationId="{C0980823-DE7A-2C42-B060-080B8F019935}"/>
          </ac:spMkLst>
        </pc:spChg>
        <pc:spChg chg="add mod">
          <ac:chgData name="mariam ashraf" userId="3a2a69a0376c931b" providerId="LiveId" clId="{CFF14C69-E719-4021-904B-CCF7B8EA96D9}" dt="2024-06-30T23:32:55.604" v="5332" actId="1076"/>
          <ac:spMkLst>
            <pc:docMk/>
            <pc:sldMk cId="830448956" sldId="443"/>
            <ac:spMk id="6" creationId="{9D0C8255-7F63-6A5A-B5AC-48BA126AE786}"/>
          </ac:spMkLst>
        </pc:spChg>
        <pc:graphicFrameChg chg="add mod">
          <ac:chgData name="mariam ashraf" userId="3a2a69a0376c931b" providerId="LiveId" clId="{CFF14C69-E719-4021-904B-CCF7B8EA96D9}" dt="2024-06-30T23:32:55.604" v="5332" actId="1076"/>
          <ac:graphicFrameMkLst>
            <pc:docMk/>
            <pc:sldMk cId="830448956" sldId="443"/>
            <ac:graphicFrameMk id="2" creationId="{F0E7EE8A-F7C5-B931-F080-97CFEADD691D}"/>
          </ac:graphicFrameMkLst>
        </pc:graphicFrameChg>
        <pc:picChg chg="add mod">
          <ac:chgData name="mariam ashraf" userId="3a2a69a0376c931b" providerId="LiveId" clId="{CFF14C69-E719-4021-904B-CCF7B8EA96D9}" dt="2024-06-30T23:32:55.604" v="5332" actId="1076"/>
          <ac:picMkLst>
            <pc:docMk/>
            <pc:sldMk cId="830448956" sldId="443"/>
            <ac:picMk id="7" creationId="{8993908C-274E-7E09-E6EB-414F679CD6B7}"/>
          </ac:picMkLst>
        </pc:picChg>
        <pc:picChg chg="add mod">
          <ac:chgData name="mariam ashraf" userId="3a2a69a0376c931b" providerId="LiveId" clId="{CFF14C69-E719-4021-904B-CCF7B8EA96D9}" dt="2024-06-30T23:32:55.604" v="5332" actId="1076"/>
          <ac:picMkLst>
            <pc:docMk/>
            <pc:sldMk cId="830448956" sldId="443"/>
            <ac:picMk id="8" creationId="{C448B3F4-F060-B885-0DA1-53B5B0A5A9E5}"/>
          </ac:picMkLst>
        </pc:picChg>
        <pc:picChg chg="add mod">
          <ac:chgData name="mariam ashraf" userId="3a2a69a0376c931b" providerId="LiveId" clId="{CFF14C69-E719-4021-904B-CCF7B8EA96D9}" dt="2024-06-30T23:32:55.604" v="5332" actId="1076"/>
          <ac:picMkLst>
            <pc:docMk/>
            <pc:sldMk cId="830448956" sldId="443"/>
            <ac:picMk id="9" creationId="{506AC795-2261-DA44-3F82-9A63A8706FA4}"/>
          </ac:picMkLst>
        </pc:picChg>
        <pc:picChg chg="add mod">
          <ac:chgData name="mariam ashraf" userId="3a2a69a0376c931b" providerId="LiveId" clId="{CFF14C69-E719-4021-904B-CCF7B8EA96D9}" dt="2024-06-30T23:32:55.604" v="5332" actId="1076"/>
          <ac:picMkLst>
            <pc:docMk/>
            <pc:sldMk cId="830448956" sldId="443"/>
            <ac:picMk id="10" creationId="{6DDDE3F7-CB01-C6C0-6030-6BEE7F6F3E79}"/>
          </ac:picMkLst>
        </pc:picChg>
        <pc:picChg chg="add mod">
          <ac:chgData name="mariam ashraf" userId="3a2a69a0376c931b" providerId="LiveId" clId="{CFF14C69-E719-4021-904B-CCF7B8EA96D9}" dt="2024-06-30T23:32:55.604" v="5332" actId="1076"/>
          <ac:picMkLst>
            <pc:docMk/>
            <pc:sldMk cId="830448956" sldId="443"/>
            <ac:picMk id="11" creationId="{03B2C086-F087-578C-2F2C-40C086A9FA10}"/>
          </ac:picMkLst>
        </pc:picChg>
        <pc:picChg chg="add mod">
          <ac:chgData name="mariam ashraf" userId="3a2a69a0376c931b" providerId="LiveId" clId="{CFF14C69-E719-4021-904B-CCF7B8EA96D9}" dt="2024-06-30T23:32:55.604" v="5332" actId="1076"/>
          <ac:picMkLst>
            <pc:docMk/>
            <pc:sldMk cId="830448956" sldId="443"/>
            <ac:picMk id="12" creationId="{93DF7A28-4902-554E-EDD3-E44CA71C9337}"/>
          </ac:picMkLst>
        </pc:picChg>
        <pc:picChg chg="add mod">
          <ac:chgData name="mariam ashraf" userId="3a2a69a0376c931b" providerId="LiveId" clId="{CFF14C69-E719-4021-904B-CCF7B8EA96D9}" dt="2024-06-30T23:32:55.604" v="5332" actId="1076"/>
          <ac:picMkLst>
            <pc:docMk/>
            <pc:sldMk cId="830448956" sldId="443"/>
            <ac:picMk id="13" creationId="{43ED6883-CD92-9D1C-092E-C9E9E4135F7C}"/>
          </ac:picMkLst>
        </pc:picChg>
        <pc:picChg chg="add mod">
          <ac:chgData name="mariam ashraf" userId="3a2a69a0376c931b" providerId="LiveId" clId="{CFF14C69-E719-4021-904B-CCF7B8EA96D9}" dt="2024-06-30T23:32:55.604" v="5332" actId="1076"/>
          <ac:picMkLst>
            <pc:docMk/>
            <pc:sldMk cId="830448956" sldId="443"/>
            <ac:picMk id="14" creationId="{0125C922-7D5F-755D-62C5-F815E1F65108}"/>
          </ac:picMkLst>
        </pc:picChg>
        <pc:picChg chg="add mod">
          <ac:chgData name="mariam ashraf" userId="3a2a69a0376c931b" providerId="LiveId" clId="{CFF14C69-E719-4021-904B-CCF7B8EA96D9}" dt="2024-06-30T23:32:55.604" v="5332" actId="1076"/>
          <ac:picMkLst>
            <pc:docMk/>
            <pc:sldMk cId="830448956" sldId="443"/>
            <ac:picMk id="15" creationId="{DA8A0B70-2BA0-96D4-6521-C91BADEF8615}"/>
          </ac:picMkLst>
        </pc:picChg>
        <pc:picChg chg="add mod">
          <ac:chgData name="mariam ashraf" userId="3a2a69a0376c931b" providerId="LiveId" clId="{CFF14C69-E719-4021-904B-CCF7B8EA96D9}" dt="2024-06-30T23:32:55.604" v="5332" actId="1076"/>
          <ac:picMkLst>
            <pc:docMk/>
            <pc:sldMk cId="830448956" sldId="443"/>
            <ac:picMk id="16" creationId="{94D91CAD-3091-8225-02F4-36FFAE49C26B}"/>
          </ac:picMkLst>
        </pc:picChg>
        <pc:picChg chg="add mod">
          <ac:chgData name="mariam ashraf" userId="3a2a69a0376c931b" providerId="LiveId" clId="{CFF14C69-E719-4021-904B-CCF7B8EA96D9}" dt="2024-06-30T23:32:55.604" v="5332" actId="1076"/>
          <ac:picMkLst>
            <pc:docMk/>
            <pc:sldMk cId="830448956" sldId="443"/>
            <ac:picMk id="17" creationId="{FA7FAE1B-D2CC-6631-46DF-5D023E7A1287}"/>
          </ac:picMkLst>
        </pc:picChg>
        <pc:picChg chg="add mod">
          <ac:chgData name="mariam ashraf" userId="3a2a69a0376c931b" providerId="LiveId" clId="{CFF14C69-E719-4021-904B-CCF7B8EA96D9}" dt="2024-06-30T23:32:55.604" v="5332" actId="1076"/>
          <ac:picMkLst>
            <pc:docMk/>
            <pc:sldMk cId="830448956" sldId="443"/>
            <ac:picMk id="18" creationId="{123192F2-6D9B-9AF6-A503-C4089AAE9CE9}"/>
          </ac:picMkLst>
        </pc:picChg>
        <pc:picChg chg="add mod">
          <ac:chgData name="mariam ashraf" userId="3a2a69a0376c931b" providerId="LiveId" clId="{CFF14C69-E719-4021-904B-CCF7B8EA96D9}" dt="2024-06-30T23:32:55.604" v="5332" actId="1076"/>
          <ac:picMkLst>
            <pc:docMk/>
            <pc:sldMk cId="830448956" sldId="443"/>
            <ac:picMk id="19" creationId="{6F8B7933-79B8-F9A5-36C3-F50284B1FEE5}"/>
          </ac:picMkLst>
        </pc:picChg>
        <pc:picChg chg="add mod">
          <ac:chgData name="mariam ashraf" userId="3a2a69a0376c931b" providerId="LiveId" clId="{CFF14C69-E719-4021-904B-CCF7B8EA96D9}" dt="2024-06-30T23:32:55.604" v="5332" actId="1076"/>
          <ac:picMkLst>
            <pc:docMk/>
            <pc:sldMk cId="830448956" sldId="443"/>
            <ac:picMk id="20" creationId="{25D54315-0020-FDF9-91EB-9502365E84C8}"/>
          </ac:picMkLst>
        </pc:picChg>
        <pc:picChg chg="add mod">
          <ac:chgData name="mariam ashraf" userId="3a2a69a0376c931b" providerId="LiveId" clId="{CFF14C69-E719-4021-904B-CCF7B8EA96D9}" dt="2024-06-30T23:32:55.604" v="5332" actId="1076"/>
          <ac:picMkLst>
            <pc:docMk/>
            <pc:sldMk cId="830448956" sldId="443"/>
            <ac:picMk id="21" creationId="{3D3C3078-8395-E6F9-5F7E-9C30F8165F4A}"/>
          </ac:picMkLst>
        </pc:picChg>
        <pc:picChg chg="add mod">
          <ac:chgData name="mariam ashraf" userId="3a2a69a0376c931b" providerId="LiveId" clId="{CFF14C69-E719-4021-904B-CCF7B8EA96D9}" dt="2024-06-30T23:32:55.604" v="5332" actId="1076"/>
          <ac:picMkLst>
            <pc:docMk/>
            <pc:sldMk cId="830448956" sldId="443"/>
            <ac:picMk id="22" creationId="{F7074F4F-88A3-9C96-58CE-6EB21CB6B8DF}"/>
          </ac:picMkLst>
        </pc:picChg>
        <pc:picChg chg="add mod">
          <ac:chgData name="mariam ashraf" userId="3a2a69a0376c931b" providerId="LiveId" clId="{CFF14C69-E719-4021-904B-CCF7B8EA96D9}" dt="2024-06-30T23:32:55.604" v="5332" actId="1076"/>
          <ac:picMkLst>
            <pc:docMk/>
            <pc:sldMk cId="830448956" sldId="443"/>
            <ac:picMk id="23" creationId="{8B2DE459-7C0C-6853-675E-6D81BA0089DB}"/>
          </ac:picMkLst>
        </pc:picChg>
        <pc:picChg chg="add mod">
          <ac:chgData name="mariam ashraf" userId="3a2a69a0376c931b" providerId="LiveId" clId="{CFF14C69-E719-4021-904B-CCF7B8EA96D9}" dt="2024-06-30T23:32:55.604" v="5332" actId="1076"/>
          <ac:picMkLst>
            <pc:docMk/>
            <pc:sldMk cId="830448956" sldId="443"/>
            <ac:picMk id="24" creationId="{D2397BE1-D8D7-61AE-AE0E-2322994BDB1A}"/>
          </ac:picMkLst>
        </pc:picChg>
        <pc:picChg chg="add mod">
          <ac:chgData name="mariam ashraf" userId="3a2a69a0376c931b" providerId="LiveId" clId="{CFF14C69-E719-4021-904B-CCF7B8EA96D9}" dt="2024-06-30T23:32:55.604" v="5332" actId="1076"/>
          <ac:picMkLst>
            <pc:docMk/>
            <pc:sldMk cId="830448956" sldId="443"/>
            <ac:picMk id="25" creationId="{6DE68976-D8B2-BE9B-A137-0E9DC89E03A1}"/>
          </ac:picMkLst>
        </pc:picChg>
        <pc:picChg chg="add mod">
          <ac:chgData name="mariam ashraf" userId="3a2a69a0376c931b" providerId="LiveId" clId="{CFF14C69-E719-4021-904B-CCF7B8EA96D9}" dt="2024-06-30T23:32:55.604" v="5332" actId="1076"/>
          <ac:picMkLst>
            <pc:docMk/>
            <pc:sldMk cId="830448956" sldId="443"/>
            <ac:picMk id="26" creationId="{96B25ACA-0B6B-F462-C15E-60AAB759DA7F}"/>
          </ac:picMkLst>
        </pc:picChg>
        <pc:picChg chg="add mod">
          <ac:chgData name="mariam ashraf" userId="3a2a69a0376c931b" providerId="LiveId" clId="{CFF14C69-E719-4021-904B-CCF7B8EA96D9}" dt="2024-06-30T23:32:55.604" v="5332" actId="1076"/>
          <ac:picMkLst>
            <pc:docMk/>
            <pc:sldMk cId="830448956" sldId="443"/>
            <ac:picMk id="27" creationId="{BED7708F-BBC2-4210-A5D6-E4330C2EC0D5}"/>
          </ac:picMkLst>
        </pc:picChg>
        <pc:picChg chg="add mod">
          <ac:chgData name="mariam ashraf" userId="3a2a69a0376c931b" providerId="LiveId" clId="{CFF14C69-E719-4021-904B-CCF7B8EA96D9}" dt="2024-06-30T23:32:55.604" v="5332" actId="1076"/>
          <ac:picMkLst>
            <pc:docMk/>
            <pc:sldMk cId="830448956" sldId="443"/>
            <ac:picMk id="28" creationId="{AA354272-F0A8-8B0C-CBE0-CA2275E5D581}"/>
          </ac:picMkLst>
        </pc:picChg>
        <pc:picChg chg="add mod">
          <ac:chgData name="mariam ashraf" userId="3a2a69a0376c931b" providerId="LiveId" clId="{CFF14C69-E719-4021-904B-CCF7B8EA96D9}" dt="2024-06-30T23:32:55.604" v="5332" actId="1076"/>
          <ac:picMkLst>
            <pc:docMk/>
            <pc:sldMk cId="830448956" sldId="443"/>
            <ac:picMk id="29" creationId="{0D7FD1E9-4AC3-7D20-5C2D-8CC133D4C2A7}"/>
          </ac:picMkLst>
        </pc:picChg>
        <pc:picChg chg="add mod">
          <ac:chgData name="mariam ashraf" userId="3a2a69a0376c931b" providerId="LiveId" clId="{CFF14C69-E719-4021-904B-CCF7B8EA96D9}" dt="2024-06-30T23:32:55.604" v="5332" actId="1076"/>
          <ac:picMkLst>
            <pc:docMk/>
            <pc:sldMk cId="830448956" sldId="443"/>
            <ac:picMk id="30" creationId="{9F33C402-DA05-DBFF-F2F0-7E1353E50131}"/>
          </ac:picMkLst>
        </pc:picChg>
        <pc:picChg chg="add mod">
          <ac:chgData name="mariam ashraf" userId="3a2a69a0376c931b" providerId="LiveId" clId="{CFF14C69-E719-4021-904B-CCF7B8EA96D9}" dt="2024-06-30T23:32:55.604" v="5332" actId="1076"/>
          <ac:picMkLst>
            <pc:docMk/>
            <pc:sldMk cId="830448956" sldId="443"/>
            <ac:picMk id="31" creationId="{ECE6F27E-E7F5-0719-3FD5-9560CF4B4D5D}"/>
          </ac:picMkLst>
        </pc:picChg>
      </pc:sldChg>
      <pc:sldChg chg="addSp delSp modSp new del mod">
        <pc:chgData name="mariam ashraf" userId="3a2a69a0376c931b" providerId="LiveId" clId="{CFF14C69-E719-4021-904B-CCF7B8EA96D9}" dt="2024-07-01T17:13:13.385" v="6037" actId="47"/>
        <pc:sldMkLst>
          <pc:docMk/>
          <pc:sldMk cId="1649938180" sldId="443"/>
        </pc:sldMkLst>
        <pc:spChg chg="add del mod">
          <ac:chgData name="mariam ashraf" userId="3a2a69a0376c931b" providerId="LiveId" clId="{CFF14C69-E719-4021-904B-CCF7B8EA96D9}" dt="2024-07-01T16:52:30.462" v="5833" actId="478"/>
          <ac:spMkLst>
            <pc:docMk/>
            <pc:sldMk cId="1649938180" sldId="443"/>
            <ac:spMk id="2" creationId="{CD1675B3-E0EE-C1D9-B87A-7830865C5B3F}"/>
          </ac:spMkLst>
        </pc:spChg>
        <pc:spChg chg="add del mod">
          <ac:chgData name="mariam ashraf" userId="3a2a69a0376c931b" providerId="LiveId" clId="{CFF14C69-E719-4021-904B-CCF7B8EA96D9}" dt="2024-07-01T16:52:30.462" v="5833" actId="478"/>
          <ac:spMkLst>
            <pc:docMk/>
            <pc:sldMk cId="1649938180" sldId="443"/>
            <ac:spMk id="3" creationId="{AB488135-E4EC-038D-B214-1C3D34ED2FAA}"/>
          </ac:spMkLst>
        </pc:spChg>
        <pc:spChg chg="add del mod">
          <ac:chgData name="mariam ashraf" userId="3a2a69a0376c931b" providerId="LiveId" clId="{CFF14C69-E719-4021-904B-CCF7B8EA96D9}" dt="2024-07-01T16:52:30.462" v="5833" actId="478"/>
          <ac:spMkLst>
            <pc:docMk/>
            <pc:sldMk cId="1649938180" sldId="443"/>
            <ac:spMk id="4" creationId="{96CAE192-0EC8-561E-67CD-C862FF9B5DB0}"/>
          </ac:spMkLst>
        </pc:spChg>
        <pc:spChg chg="add del mod">
          <ac:chgData name="mariam ashraf" userId="3a2a69a0376c931b" providerId="LiveId" clId="{CFF14C69-E719-4021-904B-CCF7B8EA96D9}" dt="2024-07-01T16:52:30.462" v="5833" actId="478"/>
          <ac:spMkLst>
            <pc:docMk/>
            <pc:sldMk cId="1649938180" sldId="443"/>
            <ac:spMk id="5" creationId="{6EB28960-9D11-1D76-401A-3700CB1E052A}"/>
          </ac:spMkLst>
        </pc:spChg>
        <pc:spChg chg="add del mod">
          <ac:chgData name="mariam ashraf" userId="3a2a69a0376c931b" providerId="LiveId" clId="{CFF14C69-E719-4021-904B-CCF7B8EA96D9}" dt="2024-07-01T16:52:30.462" v="5833" actId="478"/>
          <ac:spMkLst>
            <pc:docMk/>
            <pc:sldMk cId="1649938180" sldId="443"/>
            <ac:spMk id="6" creationId="{73E9D280-84A7-9443-0D67-33D55BF65E60}"/>
          </ac:spMkLst>
        </pc:spChg>
        <pc:spChg chg="add del mod">
          <ac:chgData name="mariam ashraf" userId="3a2a69a0376c931b" providerId="LiveId" clId="{CFF14C69-E719-4021-904B-CCF7B8EA96D9}" dt="2024-07-01T16:52:30.462" v="5833" actId="478"/>
          <ac:spMkLst>
            <pc:docMk/>
            <pc:sldMk cId="1649938180" sldId="443"/>
            <ac:spMk id="7" creationId="{2B0C7E58-AC6C-855E-B97A-256F8C83BBCD}"/>
          </ac:spMkLst>
        </pc:spChg>
      </pc:sldChg>
      <pc:sldChg chg="add del modAnim">
        <pc:chgData name="mariam ashraf" userId="3a2a69a0376c931b" providerId="LiveId" clId="{CFF14C69-E719-4021-904B-CCF7B8EA96D9}" dt="2024-07-01T00:17:49.269" v="5765" actId="47"/>
        <pc:sldMkLst>
          <pc:docMk/>
          <pc:sldMk cId="3432307528" sldId="443"/>
        </pc:sldMkLst>
      </pc:sldChg>
      <pc:sldChg chg="addSp delSp modSp add mod addAnim delAnim modAnim">
        <pc:chgData name="mariam ashraf" userId="3a2a69a0376c931b" providerId="LiveId" clId="{CFF14C69-E719-4021-904B-CCF7B8EA96D9}" dt="2024-07-02T01:53:35.437" v="6132" actId="1076"/>
        <pc:sldMkLst>
          <pc:docMk/>
          <pc:sldMk cId="1039139529" sldId="444"/>
        </pc:sldMkLst>
        <pc:spChg chg="del">
          <ac:chgData name="mariam ashraf" userId="3a2a69a0376c931b" providerId="LiveId" clId="{CFF14C69-E719-4021-904B-CCF7B8EA96D9}" dt="2024-07-01T17:05:22.992" v="5956" actId="478"/>
          <ac:spMkLst>
            <pc:docMk/>
            <pc:sldMk cId="1039139529" sldId="444"/>
            <ac:spMk id="2" creationId="{4C97D51C-D52A-D0D7-CF6A-8192627DC5E1}"/>
          </ac:spMkLst>
        </pc:spChg>
        <pc:spChg chg="add mod">
          <ac:chgData name="mariam ashraf" userId="3a2a69a0376c931b" providerId="LiveId" clId="{CFF14C69-E719-4021-904B-CCF7B8EA96D9}" dt="2024-07-01T17:07:06.490" v="5976" actId="1076"/>
          <ac:spMkLst>
            <pc:docMk/>
            <pc:sldMk cId="1039139529" sldId="444"/>
            <ac:spMk id="3" creationId="{FCBF437C-2307-F275-2792-6DF11129472E}"/>
          </ac:spMkLst>
        </pc:spChg>
        <pc:spChg chg="add del mod">
          <ac:chgData name="mariam ashraf" userId="3a2a69a0376c931b" providerId="LiveId" clId="{CFF14C69-E719-4021-904B-CCF7B8EA96D9}" dt="2024-07-01T17:05:36.440" v="5958" actId="1076"/>
          <ac:spMkLst>
            <pc:docMk/>
            <pc:sldMk cId="1039139529" sldId="444"/>
            <ac:spMk id="4" creationId="{B8B82638-5287-9DAE-2F30-61FA62BB602F}"/>
          </ac:spMkLst>
        </pc:spChg>
        <pc:spChg chg="add mod">
          <ac:chgData name="mariam ashraf" userId="3a2a69a0376c931b" providerId="LiveId" clId="{CFF14C69-E719-4021-904B-CCF7B8EA96D9}" dt="2024-07-01T17:05:42.447" v="5960" actId="1076"/>
          <ac:spMkLst>
            <pc:docMk/>
            <pc:sldMk cId="1039139529" sldId="444"/>
            <ac:spMk id="5" creationId="{8CB25579-DDC8-0063-B02B-F8341CDCE02D}"/>
          </ac:spMkLst>
        </pc:spChg>
        <pc:spChg chg="add mod">
          <ac:chgData name="mariam ashraf" userId="3a2a69a0376c931b" providerId="LiveId" clId="{CFF14C69-E719-4021-904B-CCF7B8EA96D9}" dt="2024-07-01T17:05:42.447" v="5960" actId="1076"/>
          <ac:spMkLst>
            <pc:docMk/>
            <pc:sldMk cId="1039139529" sldId="444"/>
            <ac:spMk id="6" creationId="{E9554D12-CCD5-2FD6-6061-EB67A2F5D9B3}"/>
          </ac:spMkLst>
        </pc:spChg>
        <pc:spChg chg="add mod">
          <ac:chgData name="mariam ashraf" userId="3a2a69a0376c931b" providerId="LiveId" clId="{CFF14C69-E719-4021-904B-CCF7B8EA96D9}" dt="2024-07-01T17:12:51.719" v="6032" actId="20577"/>
          <ac:spMkLst>
            <pc:docMk/>
            <pc:sldMk cId="1039139529" sldId="444"/>
            <ac:spMk id="7" creationId="{4CF580DA-9662-6A4B-B451-EF1CAD35CA25}"/>
          </ac:spMkLst>
        </pc:spChg>
        <pc:spChg chg="add mod">
          <ac:chgData name="mariam ashraf" userId="3a2a69a0376c931b" providerId="LiveId" clId="{CFF14C69-E719-4021-904B-CCF7B8EA96D9}" dt="2024-07-01T17:12:47.724" v="6030" actId="14100"/>
          <ac:spMkLst>
            <pc:docMk/>
            <pc:sldMk cId="1039139529" sldId="444"/>
            <ac:spMk id="8" creationId="{A77B2EF6-EB49-E914-C23B-0A64899F556E}"/>
          </ac:spMkLst>
        </pc:spChg>
        <pc:spChg chg="add mod">
          <ac:chgData name="mariam ashraf" userId="3a2a69a0376c931b" providerId="LiveId" clId="{CFF14C69-E719-4021-904B-CCF7B8EA96D9}" dt="2024-07-01T17:08:34.110" v="5993" actId="1076"/>
          <ac:spMkLst>
            <pc:docMk/>
            <pc:sldMk cId="1039139529" sldId="444"/>
            <ac:spMk id="9" creationId="{146C1CD3-7E80-3211-F10C-D63C94C16164}"/>
          </ac:spMkLst>
        </pc:spChg>
        <pc:spChg chg="add mod">
          <ac:chgData name="mariam ashraf" userId="3a2a69a0376c931b" providerId="LiveId" clId="{CFF14C69-E719-4021-904B-CCF7B8EA96D9}" dt="2024-07-01T17:05:43.206" v="5961"/>
          <ac:spMkLst>
            <pc:docMk/>
            <pc:sldMk cId="1039139529" sldId="444"/>
            <ac:spMk id="10" creationId="{31C03D79-9990-C0CE-B3E8-E75F58F171BB}"/>
          </ac:spMkLst>
        </pc:spChg>
        <pc:spChg chg="add mod">
          <ac:chgData name="mariam ashraf" userId="3a2a69a0376c931b" providerId="LiveId" clId="{CFF14C69-E719-4021-904B-CCF7B8EA96D9}" dt="2024-07-01T17:05:43.206" v="5961"/>
          <ac:spMkLst>
            <pc:docMk/>
            <pc:sldMk cId="1039139529" sldId="444"/>
            <ac:spMk id="11" creationId="{49F86154-59F5-71B3-4FAA-449D646E9081}"/>
          </ac:spMkLst>
        </pc:spChg>
        <pc:spChg chg="add mod">
          <ac:chgData name="mariam ashraf" userId="3a2a69a0376c931b" providerId="LiveId" clId="{CFF14C69-E719-4021-904B-CCF7B8EA96D9}" dt="2024-07-01T17:12:53.754" v="6034" actId="20577"/>
          <ac:spMkLst>
            <pc:docMk/>
            <pc:sldMk cId="1039139529" sldId="444"/>
            <ac:spMk id="12" creationId="{4F8D4081-E7B0-9453-E27D-254D4617EF1B}"/>
          </ac:spMkLst>
        </pc:spChg>
        <pc:spChg chg="add mod">
          <ac:chgData name="mariam ashraf" userId="3a2a69a0376c931b" providerId="LiveId" clId="{CFF14C69-E719-4021-904B-CCF7B8EA96D9}" dt="2024-07-01T17:08:18.923" v="5990" actId="1076"/>
          <ac:spMkLst>
            <pc:docMk/>
            <pc:sldMk cId="1039139529" sldId="444"/>
            <ac:spMk id="13" creationId="{20A07C3B-89B7-36E7-F310-E52B0EC84232}"/>
          </ac:spMkLst>
        </pc:spChg>
        <pc:spChg chg="add mod">
          <ac:chgData name="mariam ashraf" userId="3a2a69a0376c931b" providerId="LiveId" clId="{CFF14C69-E719-4021-904B-CCF7B8EA96D9}" dt="2024-07-01T17:07:41.873" v="5983" actId="1076"/>
          <ac:spMkLst>
            <pc:docMk/>
            <pc:sldMk cId="1039139529" sldId="444"/>
            <ac:spMk id="14" creationId="{62D11C9F-27C1-022A-B785-EF4B58483665}"/>
          </ac:spMkLst>
        </pc:spChg>
        <pc:spChg chg="add mod">
          <ac:chgData name="mariam ashraf" userId="3a2a69a0376c931b" providerId="LiveId" clId="{CFF14C69-E719-4021-904B-CCF7B8EA96D9}" dt="2024-07-01T17:08:00.757" v="5985" actId="1076"/>
          <ac:spMkLst>
            <pc:docMk/>
            <pc:sldMk cId="1039139529" sldId="444"/>
            <ac:spMk id="15" creationId="{66BA5A7C-15E4-BE10-04B0-78DCFF9FB765}"/>
          </ac:spMkLst>
        </pc:spChg>
        <pc:spChg chg="add mod">
          <ac:chgData name="mariam ashraf" userId="3a2a69a0376c931b" providerId="LiveId" clId="{CFF14C69-E719-4021-904B-CCF7B8EA96D9}" dt="2024-07-01T17:05:44.699" v="5962"/>
          <ac:spMkLst>
            <pc:docMk/>
            <pc:sldMk cId="1039139529" sldId="444"/>
            <ac:spMk id="16" creationId="{1E507C6D-1841-78DE-55D8-F5B163E16397}"/>
          </ac:spMkLst>
        </pc:spChg>
        <pc:spChg chg="add mod">
          <ac:chgData name="mariam ashraf" userId="3a2a69a0376c931b" providerId="LiveId" clId="{CFF14C69-E719-4021-904B-CCF7B8EA96D9}" dt="2024-07-01T17:12:56.907" v="6036" actId="20577"/>
          <ac:spMkLst>
            <pc:docMk/>
            <pc:sldMk cId="1039139529" sldId="444"/>
            <ac:spMk id="17" creationId="{D6F55AA4-B482-6D22-B9D5-A02C067DCFE0}"/>
          </ac:spMkLst>
        </pc:spChg>
        <pc:spChg chg="add mod">
          <ac:chgData name="mariam ashraf" userId="3a2a69a0376c931b" providerId="LiveId" clId="{CFF14C69-E719-4021-904B-CCF7B8EA96D9}" dt="2024-07-01T17:08:12.595" v="5988" actId="1076"/>
          <ac:spMkLst>
            <pc:docMk/>
            <pc:sldMk cId="1039139529" sldId="444"/>
            <ac:spMk id="18" creationId="{F1CD5E9B-30F3-64C3-EA19-63CDEAA82C50}"/>
          </ac:spMkLst>
        </pc:spChg>
        <pc:spChg chg="add mod">
          <ac:chgData name="mariam ashraf" userId="3a2a69a0376c931b" providerId="LiveId" clId="{CFF14C69-E719-4021-904B-CCF7B8EA96D9}" dt="2024-07-01T17:08:15.345" v="5989" actId="1076"/>
          <ac:spMkLst>
            <pc:docMk/>
            <pc:sldMk cId="1039139529" sldId="444"/>
            <ac:spMk id="19" creationId="{9585ED2E-53B6-7CB5-F269-FD553AB3C368}"/>
          </ac:spMkLst>
        </pc:spChg>
        <pc:spChg chg="mod">
          <ac:chgData name="mariam ashraf" userId="3a2a69a0376c931b" providerId="LiveId" clId="{CFF14C69-E719-4021-904B-CCF7B8EA96D9}" dt="2024-07-01T17:05:36.440" v="5958" actId="1076"/>
          <ac:spMkLst>
            <pc:docMk/>
            <pc:sldMk cId="1039139529" sldId="444"/>
            <ac:spMk id="20" creationId="{1D23314C-B130-76F2-4CE3-63463476C5D8}"/>
          </ac:spMkLst>
        </pc:spChg>
        <pc:spChg chg="add del mod">
          <ac:chgData name="mariam ashraf" userId="3a2a69a0376c931b" providerId="LiveId" clId="{CFF14C69-E719-4021-904B-CCF7B8EA96D9}" dt="2024-07-01T17:05:36.440" v="5958" actId="1076"/>
          <ac:spMkLst>
            <pc:docMk/>
            <pc:sldMk cId="1039139529" sldId="444"/>
            <ac:spMk id="21" creationId="{279516DC-2D67-DBFA-7EAE-2AF94D3DEACA}"/>
          </ac:spMkLst>
        </pc:spChg>
        <pc:spChg chg="add mod">
          <ac:chgData name="mariam ashraf" userId="3a2a69a0376c931b" providerId="LiveId" clId="{CFF14C69-E719-4021-904B-CCF7B8EA96D9}" dt="2024-07-01T17:08:53.587" v="5996" actId="1076"/>
          <ac:spMkLst>
            <pc:docMk/>
            <pc:sldMk cId="1039139529" sldId="444"/>
            <ac:spMk id="22" creationId="{497C89F1-BA59-28C8-8D1E-6D2EF0E9298F}"/>
          </ac:spMkLst>
        </pc:spChg>
        <pc:spChg chg="del">
          <ac:chgData name="mariam ashraf" userId="3a2a69a0376c931b" providerId="LiveId" clId="{CFF14C69-E719-4021-904B-CCF7B8EA96D9}" dt="2024-07-01T17:04:53.988" v="5943" actId="478"/>
          <ac:spMkLst>
            <pc:docMk/>
            <pc:sldMk cId="1039139529" sldId="444"/>
            <ac:spMk id="24" creationId="{871DFF72-C0AF-44C6-770D-0E09524EB554}"/>
          </ac:spMkLst>
        </pc:spChg>
        <pc:spChg chg="add del mod">
          <ac:chgData name="mariam ashraf" userId="3a2a69a0376c931b" providerId="LiveId" clId="{CFF14C69-E719-4021-904B-CCF7B8EA96D9}" dt="2024-07-01T17:12:21.747" v="6027" actId="1076"/>
          <ac:spMkLst>
            <pc:docMk/>
            <pc:sldMk cId="1039139529" sldId="444"/>
            <ac:spMk id="31" creationId="{0640CF16-FE3A-CEA0-D56C-10C24CC0717F}"/>
          </ac:spMkLst>
        </pc:spChg>
        <pc:spChg chg="mod">
          <ac:chgData name="mariam ashraf" userId="3a2a69a0376c931b" providerId="LiveId" clId="{CFF14C69-E719-4021-904B-CCF7B8EA96D9}" dt="2024-07-01T17:09:17.698" v="6000" actId="255"/>
          <ac:spMkLst>
            <pc:docMk/>
            <pc:sldMk cId="1039139529" sldId="444"/>
            <ac:spMk id="33" creationId="{3C477043-8DA3-90B4-144A-89DADD6DDA4E}"/>
          </ac:spMkLst>
        </pc:spChg>
        <pc:spChg chg="del">
          <ac:chgData name="mariam ashraf" userId="3a2a69a0376c931b" providerId="LiveId" clId="{CFF14C69-E719-4021-904B-CCF7B8EA96D9}" dt="2024-07-01T17:04:53.988" v="5943" actId="478"/>
          <ac:spMkLst>
            <pc:docMk/>
            <pc:sldMk cId="1039139529" sldId="444"/>
            <ac:spMk id="35" creationId="{04DAE6ED-7720-8F7C-8237-BAF50E059BC2}"/>
          </ac:spMkLst>
        </pc:spChg>
        <pc:spChg chg="del">
          <ac:chgData name="mariam ashraf" userId="3a2a69a0376c931b" providerId="LiveId" clId="{CFF14C69-E719-4021-904B-CCF7B8EA96D9}" dt="2024-07-01T17:04:53.988" v="5943" actId="478"/>
          <ac:spMkLst>
            <pc:docMk/>
            <pc:sldMk cId="1039139529" sldId="444"/>
            <ac:spMk id="36" creationId="{D655C95B-0FC4-9D3D-3CDC-517534167C6A}"/>
          </ac:spMkLst>
        </pc:spChg>
        <pc:spChg chg="del">
          <ac:chgData name="mariam ashraf" userId="3a2a69a0376c931b" providerId="LiveId" clId="{CFF14C69-E719-4021-904B-CCF7B8EA96D9}" dt="2024-07-01T17:04:53.988" v="5943" actId="478"/>
          <ac:spMkLst>
            <pc:docMk/>
            <pc:sldMk cId="1039139529" sldId="444"/>
            <ac:spMk id="37" creationId="{6472316F-5EA8-9B65-39F5-069A75A6C2C0}"/>
          </ac:spMkLst>
        </pc:spChg>
        <pc:spChg chg="del">
          <ac:chgData name="mariam ashraf" userId="3a2a69a0376c931b" providerId="LiveId" clId="{CFF14C69-E719-4021-904B-CCF7B8EA96D9}" dt="2024-07-01T17:04:53.988" v="5943" actId="478"/>
          <ac:spMkLst>
            <pc:docMk/>
            <pc:sldMk cId="1039139529" sldId="444"/>
            <ac:spMk id="39" creationId="{0731A00A-FBD2-B03E-0B09-7099BD452896}"/>
          </ac:spMkLst>
        </pc:spChg>
        <pc:spChg chg="del">
          <ac:chgData name="mariam ashraf" userId="3a2a69a0376c931b" providerId="LiveId" clId="{CFF14C69-E719-4021-904B-CCF7B8EA96D9}" dt="2024-07-01T17:04:53.988" v="5943" actId="478"/>
          <ac:spMkLst>
            <pc:docMk/>
            <pc:sldMk cId="1039139529" sldId="444"/>
            <ac:spMk id="41" creationId="{C129862C-0AB9-FDC6-DA0E-686698E2A669}"/>
          </ac:spMkLst>
        </pc:spChg>
        <pc:spChg chg="del">
          <ac:chgData name="mariam ashraf" userId="3a2a69a0376c931b" providerId="LiveId" clId="{CFF14C69-E719-4021-904B-CCF7B8EA96D9}" dt="2024-07-01T17:04:53.988" v="5943" actId="478"/>
          <ac:spMkLst>
            <pc:docMk/>
            <pc:sldMk cId="1039139529" sldId="444"/>
            <ac:spMk id="42" creationId="{55FAF9E7-27D9-B62B-D25B-C1D32769B905}"/>
          </ac:spMkLst>
        </pc:spChg>
        <pc:spChg chg="del">
          <ac:chgData name="mariam ashraf" userId="3a2a69a0376c931b" providerId="LiveId" clId="{CFF14C69-E719-4021-904B-CCF7B8EA96D9}" dt="2024-07-01T17:04:53.988" v="5943" actId="478"/>
          <ac:spMkLst>
            <pc:docMk/>
            <pc:sldMk cId="1039139529" sldId="444"/>
            <ac:spMk id="43" creationId="{B5C29A74-8032-C444-9E33-C77C87282513}"/>
          </ac:spMkLst>
        </pc:spChg>
        <pc:spChg chg="del">
          <ac:chgData name="mariam ashraf" userId="3a2a69a0376c931b" providerId="LiveId" clId="{CFF14C69-E719-4021-904B-CCF7B8EA96D9}" dt="2024-07-01T17:04:53.988" v="5943" actId="478"/>
          <ac:spMkLst>
            <pc:docMk/>
            <pc:sldMk cId="1039139529" sldId="444"/>
            <ac:spMk id="44" creationId="{C7DE0B68-3277-320C-432D-BC1BFC1EB918}"/>
          </ac:spMkLst>
        </pc:spChg>
        <pc:spChg chg="del">
          <ac:chgData name="mariam ashraf" userId="3a2a69a0376c931b" providerId="LiveId" clId="{CFF14C69-E719-4021-904B-CCF7B8EA96D9}" dt="2024-07-01T17:04:53.988" v="5943" actId="478"/>
          <ac:spMkLst>
            <pc:docMk/>
            <pc:sldMk cId="1039139529" sldId="444"/>
            <ac:spMk id="45" creationId="{FE3BCEBE-851E-5010-B592-29FAB393EF69}"/>
          </ac:spMkLst>
        </pc:spChg>
        <pc:spChg chg="del">
          <ac:chgData name="mariam ashraf" userId="3a2a69a0376c931b" providerId="LiveId" clId="{CFF14C69-E719-4021-904B-CCF7B8EA96D9}" dt="2024-07-01T17:04:53.988" v="5943" actId="478"/>
          <ac:spMkLst>
            <pc:docMk/>
            <pc:sldMk cId="1039139529" sldId="444"/>
            <ac:spMk id="46" creationId="{0DEBD0E6-D7ED-75F7-33A8-6EFDD10B6505}"/>
          </ac:spMkLst>
        </pc:spChg>
        <pc:picChg chg="add mod">
          <ac:chgData name="mariam ashraf" userId="3a2a69a0376c931b" providerId="LiveId" clId="{CFF14C69-E719-4021-904B-CCF7B8EA96D9}" dt="2024-07-02T01:53:35.437" v="6132" actId="1076"/>
          <ac:picMkLst>
            <pc:docMk/>
            <pc:sldMk cId="1039139529" sldId="444"/>
            <ac:picMk id="23" creationId="{3A23135E-F1AB-36E7-7F3A-FE30A335937F}"/>
          </ac:picMkLst>
        </pc:picChg>
        <pc:picChg chg="add del mod">
          <ac:chgData name="mariam ashraf" userId="3a2a69a0376c931b" providerId="LiveId" clId="{CFF14C69-E719-4021-904B-CCF7B8EA96D9}" dt="2024-07-01T17:12:36.430" v="6028" actId="478"/>
          <ac:picMkLst>
            <pc:docMk/>
            <pc:sldMk cId="1039139529" sldId="444"/>
            <ac:picMk id="25" creationId="{43493FAF-7E06-7834-3CD5-C0211AB59441}"/>
          </ac:picMkLst>
        </pc:picChg>
        <pc:picChg chg="add mod">
          <ac:chgData name="mariam ashraf" userId="3a2a69a0376c931b" providerId="LiveId" clId="{CFF14C69-E719-4021-904B-CCF7B8EA96D9}" dt="2024-07-02T01:53:29.972" v="6129" actId="1076"/>
          <ac:picMkLst>
            <pc:docMk/>
            <pc:sldMk cId="1039139529" sldId="444"/>
            <ac:picMk id="25" creationId="{CBE04E02-2E12-EC1E-DBFF-E975C9675DDD}"/>
          </ac:picMkLst>
        </pc:picChg>
        <pc:picChg chg="add del mod">
          <ac:chgData name="mariam ashraf" userId="3a2a69a0376c931b" providerId="LiveId" clId="{CFF14C69-E719-4021-904B-CCF7B8EA96D9}" dt="2024-07-01T17:11:00.323" v="6011" actId="478"/>
          <ac:picMkLst>
            <pc:docMk/>
            <pc:sldMk cId="1039139529" sldId="444"/>
            <ac:picMk id="27" creationId="{4812924F-CEDD-5B8F-9909-9C5F0DF4B345}"/>
          </ac:picMkLst>
        </pc:picChg>
        <pc:picChg chg="add del mod">
          <ac:chgData name="mariam ashraf" userId="3a2a69a0376c931b" providerId="LiveId" clId="{CFF14C69-E719-4021-904B-CCF7B8EA96D9}" dt="2024-07-01T17:12:37.839" v="6029" actId="478"/>
          <ac:picMkLst>
            <pc:docMk/>
            <pc:sldMk cId="1039139529" sldId="444"/>
            <ac:picMk id="29" creationId="{11B4DF38-7878-4C0B-191A-7C538C5FF4C7}"/>
          </ac:picMkLst>
        </pc:picChg>
        <pc:picChg chg="add del mod modCrop">
          <ac:chgData name="mariam ashraf" userId="3a2a69a0376c931b" providerId="LiveId" clId="{CFF14C69-E719-4021-904B-CCF7B8EA96D9}" dt="2024-07-01T18:19:21.640" v="6119" actId="478"/>
          <ac:picMkLst>
            <pc:docMk/>
            <pc:sldMk cId="1039139529" sldId="444"/>
            <ac:picMk id="32" creationId="{FC93B3D2-CA11-B141-150E-495BD7353A4C}"/>
          </ac:picMkLst>
        </pc:picChg>
        <pc:picChg chg="add del mod modCrop">
          <ac:chgData name="mariam ashraf" userId="3a2a69a0376c931b" providerId="LiveId" clId="{CFF14C69-E719-4021-904B-CCF7B8EA96D9}" dt="2024-07-01T18:19:23.406" v="6120" actId="478"/>
          <ac:picMkLst>
            <pc:docMk/>
            <pc:sldMk cId="1039139529" sldId="444"/>
            <ac:picMk id="38" creationId="{306BBDA9-79D2-3908-4FB9-35BA27E030B2}"/>
          </ac:picMkLst>
        </pc:picChg>
        <pc:picChg chg="add del">
          <ac:chgData name="mariam ashraf" userId="3a2a69a0376c931b" providerId="LiveId" clId="{CFF14C69-E719-4021-904B-CCF7B8EA96D9}" dt="2024-07-01T17:05:25.887" v="5957" actId="478"/>
          <ac:picMkLst>
            <pc:docMk/>
            <pc:sldMk cId="1039139529" sldId="444"/>
            <ac:picMk id="54" creationId="{A96EE8C8-466D-87B8-B551-B44CB8930FC3}"/>
          </ac:picMkLst>
        </pc:picChg>
        <pc:picChg chg="del">
          <ac:chgData name="mariam ashraf" userId="3a2a69a0376c931b" providerId="LiveId" clId="{CFF14C69-E719-4021-904B-CCF7B8EA96D9}" dt="2024-07-01T17:04:53.988" v="5943" actId="478"/>
          <ac:picMkLst>
            <pc:docMk/>
            <pc:sldMk cId="1039139529" sldId="444"/>
            <ac:picMk id="58" creationId="{F7EC5B51-E605-111B-A10C-4351326B8F9C}"/>
          </ac:picMkLst>
        </pc:picChg>
        <pc:picChg chg="del">
          <ac:chgData name="mariam ashraf" userId="3a2a69a0376c931b" providerId="LiveId" clId="{CFF14C69-E719-4021-904B-CCF7B8EA96D9}" dt="2024-07-01T17:05:21.737" v="5955" actId="478"/>
          <ac:picMkLst>
            <pc:docMk/>
            <pc:sldMk cId="1039139529" sldId="444"/>
            <ac:picMk id="66" creationId="{EA4DCB8C-86BA-638D-AF47-DDB59BBF91FA}"/>
          </ac:picMkLst>
        </pc:picChg>
        <pc:picChg chg="del">
          <ac:chgData name="mariam ashraf" userId="3a2a69a0376c931b" providerId="LiveId" clId="{CFF14C69-E719-4021-904B-CCF7B8EA96D9}" dt="2024-07-01T17:05:48.179" v="5963" actId="478"/>
          <ac:picMkLst>
            <pc:docMk/>
            <pc:sldMk cId="1039139529" sldId="444"/>
            <ac:picMk id="68" creationId="{B32F8AAF-C980-6210-F784-8694AFC4D31B}"/>
          </ac:picMkLst>
        </pc:picChg>
      </pc:sldChg>
      <pc:sldChg chg="delSp modSp add del mod">
        <pc:chgData name="mariam ashraf" userId="3a2a69a0376c931b" providerId="LiveId" clId="{CFF14C69-E719-4021-904B-CCF7B8EA96D9}" dt="2024-07-01T17:03:25.128" v="5925" actId="47"/>
        <pc:sldMkLst>
          <pc:docMk/>
          <pc:sldMk cId="1837630534" sldId="444"/>
        </pc:sldMkLst>
        <pc:spChg chg="del">
          <ac:chgData name="mariam ashraf" userId="3a2a69a0376c931b" providerId="LiveId" clId="{CFF14C69-E719-4021-904B-CCF7B8EA96D9}" dt="2024-07-01T16:53:53.849" v="5838" actId="478"/>
          <ac:spMkLst>
            <pc:docMk/>
            <pc:sldMk cId="1837630534" sldId="444"/>
            <ac:spMk id="2" creationId="{4C97D51C-D52A-D0D7-CF6A-8192627DC5E1}"/>
          </ac:spMkLst>
        </pc:spChg>
        <pc:spChg chg="mod">
          <ac:chgData name="mariam ashraf" userId="3a2a69a0376c931b" providerId="LiveId" clId="{CFF14C69-E719-4021-904B-CCF7B8EA96D9}" dt="2024-07-01T17:03:06.375" v="5920" actId="14100"/>
          <ac:spMkLst>
            <pc:docMk/>
            <pc:sldMk cId="1837630534" sldId="444"/>
            <ac:spMk id="4" creationId="{B8B82638-5287-9DAE-2F30-61FA62BB602F}"/>
          </ac:spMkLst>
        </pc:spChg>
        <pc:spChg chg="mod">
          <ac:chgData name="mariam ashraf" userId="3a2a69a0376c931b" providerId="LiveId" clId="{CFF14C69-E719-4021-904B-CCF7B8EA96D9}" dt="2024-07-01T17:03:11.499" v="5923" actId="1076"/>
          <ac:spMkLst>
            <pc:docMk/>
            <pc:sldMk cId="1837630534" sldId="444"/>
            <ac:spMk id="20" creationId="{1D23314C-B130-76F2-4CE3-63463476C5D8}"/>
          </ac:spMkLst>
        </pc:spChg>
        <pc:spChg chg="mod">
          <ac:chgData name="mariam ashraf" userId="3a2a69a0376c931b" providerId="LiveId" clId="{CFF14C69-E719-4021-904B-CCF7B8EA96D9}" dt="2024-07-01T17:03:15.178" v="5924" actId="1076"/>
          <ac:spMkLst>
            <pc:docMk/>
            <pc:sldMk cId="1837630534" sldId="444"/>
            <ac:spMk id="21" creationId="{279516DC-2D67-DBFA-7EAE-2AF94D3DEACA}"/>
          </ac:spMkLst>
        </pc:spChg>
        <pc:spChg chg="mod">
          <ac:chgData name="mariam ashraf" userId="3a2a69a0376c931b" providerId="LiveId" clId="{CFF14C69-E719-4021-904B-CCF7B8EA96D9}" dt="2024-07-01T17:01:57.103" v="5907" actId="1037"/>
          <ac:spMkLst>
            <pc:docMk/>
            <pc:sldMk cId="1837630534" sldId="444"/>
            <ac:spMk id="22" creationId="{5F039B3D-6437-FC06-CDCD-52C7B2512473}"/>
          </ac:spMkLst>
        </pc:spChg>
        <pc:spChg chg="mod">
          <ac:chgData name="mariam ashraf" userId="3a2a69a0376c931b" providerId="LiveId" clId="{CFF14C69-E719-4021-904B-CCF7B8EA96D9}" dt="2024-07-01T17:01:57.103" v="5907" actId="1037"/>
          <ac:spMkLst>
            <pc:docMk/>
            <pc:sldMk cId="1837630534" sldId="444"/>
            <ac:spMk id="23" creationId="{1B16200A-69CE-3532-4E67-E50C9BBC5160}"/>
          </ac:spMkLst>
        </pc:spChg>
        <pc:spChg chg="mod">
          <ac:chgData name="mariam ashraf" userId="3a2a69a0376c931b" providerId="LiveId" clId="{CFF14C69-E719-4021-904B-CCF7B8EA96D9}" dt="2024-07-01T17:01:57.103" v="5907" actId="1037"/>
          <ac:spMkLst>
            <pc:docMk/>
            <pc:sldMk cId="1837630534" sldId="444"/>
            <ac:spMk id="24" creationId="{871DFF72-C0AF-44C6-770D-0E09524EB554}"/>
          </ac:spMkLst>
        </pc:spChg>
        <pc:spChg chg="mod">
          <ac:chgData name="mariam ashraf" userId="3a2a69a0376c931b" providerId="LiveId" clId="{CFF14C69-E719-4021-904B-CCF7B8EA96D9}" dt="2024-07-01T17:01:57.103" v="5907" actId="1037"/>
          <ac:spMkLst>
            <pc:docMk/>
            <pc:sldMk cId="1837630534" sldId="444"/>
            <ac:spMk id="26" creationId="{04D8059B-BABE-D85F-4501-DE46E7416F15}"/>
          </ac:spMkLst>
        </pc:spChg>
        <pc:spChg chg="mod">
          <ac:chgData name="mariam ashraf" userId="3a2a69a0376c931b" providerId="LiveId" clId="{CFF14C69-E719-4021-904B-CCF7B8EA96D9}" dt="2024-07-01T17:01:57.103" v="5907" actId="1037"/>
          <ac:spMkLst>
            <pc:docMk/>
            <pc:sldMk cId="1837630534" sldId="444"/>
            <ac:spMk id="27" creationId="{58450966-FE93-DCF2-7B1B-D210EDC17E94}"/>
          </ac:spMkLst>
        </pc:spChg>
        <pc:spChg chg="mod">
          <ac:chgData name="mariam ashraf" userId="3a2a69a0376c931b" providerId="LiveId" clId="{CFF14C69-E719-4021-904B-CCF7B8EA96D9}" dt="2024-07-01T17:01:57.103" v="5907" actId="1037"/>
          <ac:spMkLst>
            <pc:docMk/>
            <pc:sldMk cId="1837630534" sldId="444"/>
            <ac:spMk id="28" creationId="{58A37DAE-CA27-F570-499A-645767BDA6CF}"/>
          </ac:spMkLst>
        </pc:spChg>
        <pc:spChg chg="mod">
          <ac:chgData name="mariam ashraf" userId="3a2a69a0376c931b" providerId="LiveId" clId="{CFF14C69-E719-4021-904B-CCF7B8EA96D9}" dt="2024-07-01T17:01:57.103" v="5907" actId="1037"/>
          <ac:spMkLst>
            <pc:docMk/>
            <pc:sldMk cId="1837630534" sldId="444"/>
            <ac:spMk id="31" creationId="{0640CF16-FE3A-CEA0-D56C-10C24CC0717F}"/>
          </ac:spMkLst>
        </pc:spChg>
        <pc:spChg chg="mod">
          <ac:chgData name="mariam ashraf" userId="3a2a69a0376c931b" providerId="LiveId" clId="{CFF14C69-E719-4021-904B-CCF7B8EA96D9}" dt="2024-07-01T17:01:57.103" v="5907" actId="1037"/>
          <ac:spMkLst>
            <pc:docMk/>
            <pc:sldMk cId="1837630534" sldId="444"/>
            <ac:spMk id="32" creationId="{B6F73820-FADC-5F02-50DE-1EA187B4E205}"/>
          </ac:spMkLst>
        </pc:spChg>
        <pc:spChg chg="mod">
          <ac:chgData name="mariam ashraf" userId="3a2a69a0376c931b" providerId="LiveId" clId="{CFF14C69-E719-4021-904B-CCF7B8EA96D9}" dt="2024-07-01T16:59:22.314" v="5877" actId="1076"/>
          <ac:spMkLst>
            <pc:docMk/>
            <pc:sldMk cId="1837630534" sldId="444"/>
            <ac:spMk id="33" creationId="{3C477043-8DA3-90B4-144A-89DADD6DDA4E}"/>
          </ac:spMkLst>
        </pc:spChg>
        <pc:spChg chg="mod">
          <ac:chgData name="mariam ashraf" userId="3a2a69a0376c931b" providerId="LiveId" clId="{CFF14C69-E719-4021-904B-CCF7B8EA96D9}" dt="2024-07-01T17:01:57.103" v="5907" actId="1037"/>
          <ac:spMkLst>
            <pc:docMk/>
            <pc:sldMk cId="1837630534" sldId="444"/>
            <ac:spMk id="34" creationId="{86FFAB9C-35DF-0A5A-3B11-D7E5463EF843}"/>
          </ac:spMkLst>
        </pc:spChg>
        <pc:spChg chg="mod">
          <ac:chgData name="mariam ashraf" userId="3a2a69a0376c931b" providerId="LiveId" clId="{CFF14C69-E719-4021-904B-CCF7B8EA96D9}" dt="2024-07-01T17:01:57.103" v="5907" actId="1037"/>
          <ac:spMkLst>
            <pc:docMk/>
            <pc:sldMk cId="1837630534" sldId="444"/>
            <ac:spMk id="35" creationId="{04DAE6ED-7720-8F7C-8237-BAF50E059BC2}"/>
          </ac:spMkLst>
        </pc:spChg>
        <pc:spChg chg="mod">
          <ac:chgData name="mariam ashraf" userId="3a2a69a0376c931b" providerId="LiveId" clId="{CFF14C69-E719-4021-904B-CCF7B8EA96D9}" dt="2024-07-01T17:01:57.103" v="5907" actId="1037"/>
          <ac:spMkLst>
            <pc:docMk/>
            <pc:sldMk cId="1837630534" sldId="444"/>
            <ac:spMk id="36" creationId="{D655C95B-0FC4-9D3D-3CDC-517534167C6A}"/>
          </ac:spMkLst>
        </pc:spChg>
        <pc:spChg chg="mod">
          <ac:chgData name="mariam ashraf" userId="3a2a69a0376c931b" providerId="LiveId" clId="{CFF14C69-E719-4021-904B-CCF7B8EA96D9}" dt="2024-07-01T17:01:57.103" v="5907" actId="1037"/>
          <ac:spMkLst>
            <pc:docMk/>
            <pc:sldMk cId="1837630534" sldId="444"/>
            <ac:spMk id="37" creationId="{6472316F-5EA8-9B65-39F5-069A75A6C2C0}"/>
          </ac:spMkLst>
        </pc:spChg>
        <pc:spChg chg="mod">
          <ac:chgData name="mariam ashraf" userId="3a2a69a0376c931b" providerId="LiveId" clId="{CFF14C69-E719-4021-904B-CCF7B8EA96D9}" dt="2024-07-01T17:01:57.103" v="5907" actId="1037"/>
          <ac:spMkLst>
            <pc:docMk/>
            <pc:sldMk cId="1837630534" sldId="444"/>
            <ac:spMk id="39" creationId="{0731A00A-FBD2-B03E-0B09-7099BD452896}"/>
          </ac:spMkLst>
        </pc:spChg>
        <pc:picChg chg="del mod">
          <ac:chgData name="mariam ashraf" userId="3a2a69a0376c931b" providerId="LiveId" clId="{CFF14C69-E719-4021-904B-CCF7B8EA96D9}" dt="2024-07-01T17:02:02.204" v="5908" actId="478"/>
          <ac:picMkLst>
            <pc:docMk/>
            <pc:sldMk cId="1837630534" sldId="444"/>
            <ac:picMk id="54" creationId="{A96EE8C8-466D-87B8-B551-B44CB8930FC3}"/>
          </ac:picMkLst>
        </pc:picChg>
        <pc:picChg chg="del mod">
          <ac:chgData name="mariam ashraf" userId="3a2a69a0376c931b" providerId="LiveId" clId="{CFF14C69-E719-4021-904B-CCF7B8EA96D9}" dt="2024-07-01T16:54:03.669" v="5866" actId="478"/>
          <ac:picMkLst>
            <pc:docMk/>
            <pc:sldMk cId="1837630534" sldId="444"/>
            <ac:picMk id="58" creationId="{F7EC5B51-E605-111B-A10C-4351326B8F9C}"/>
          </ac:picMkLst>
        </pc:picChg>
        <pc:picChg chg="del">
          <ac:chgData name="mariam ashraf" userId="3a2a69a0376c931b" providerId="LiveId" clId="{CFF14C69-E719-4021-904B-CCF7B8EA96D9}" dt="2024-07-01T16:53:55.434" v="5839" actId="478"/>
          <ac:picMkLst>
            <pc:docMk/>
            <pc:sldMk cId="1837630534" sldId="444"/>
            <ac:picMk id="66" creationId="{EA4DCB8C-86BA-638D-AF47-DDB59BBF91FA}"/>
          </ac:picMkLst>
        </pc:picChg>
        <pc:picChg chg="mod">
          <ac:chgData name="mariam ashraf" userId="3a2a69a0376c931b" providerId="LiveId" clId="{CFF14C69-E719-4021-904B-CCF7B8EA96D9}" dt="2024-07-01T17:02:04.988" v="5909" actId="1076"/>
          <ac:picMkLst>
            <pc:docMk/>
            <pc:sldMk cId="1837630534" sldId="444"/>
            <ac:picMk id="68" creationId="{B32F8AAF-C980-6210-F784-8694AFC4D31B}"/>
          </ac:picMkLst>
        </pc:picChg>
      </pc:sldChg>
      <pc:sldChg chg="addSp modSp add del">
        <pc:chgData name="mariam ashraf" userId="3a2a69a0376c931b" providerId="LiveId" clId="{CFF14C69-E719-4021-904B-CCF7B8EA96D9}" dt="2024-06-30T23:37:28.836" v="5336" actId="47"/>
        <pc:sldMkLst>
          <pc:docMk/>
          <pc:sldMk cId="3834266613" sldId="444"/>
        </pc:sldMkLst>
        <pc:spChg chg="mod">
          <ac:chgData name="mariam ashraf" userId="3a2a69a0376c931b" providerId="LiveId" clId="{CFF14C69-E719-4021-904B-CCF7B8EA96D9}" dt="2024-06-30T23:33:10.955" v="5335" actId="164"/>
          <ac:spMkLst>
            <pc:docMk/>
            <pc:sldMk cId="3834266613" sldId="444"/>
            <ac:spMk id="6" creationId="{7144A41F-C7EB-006E-95CB-855DDE2147BD}"/>
          </ac:spMkLst>
        </pc:spChg>
        <pc:spChg chg="mod">
          <ac:chgData name="mariam ashraf" userId="3a2a69a0376c931b" providerId="LiveId" clId="{CFF14C69-E719-4021-904B-CCF7B8EA96D9}" dt="2024-06-30T23:33:10.955" v="5335" actId="164"/>
          <ac:spMkLst>
            <pc:docMk/>
            <pc:sldMk cId="3834266613" sldId="444"/>
            <ac:spMk id="7" creationId="{311670CD-67C2-234C-3856-E0BDB5BF6226}"/>
          </ac:spMkLst>
        </pc:spChg>
        <pc:spChg chg="mod">
          <ac:chgData name="mariam ashraf" userId="3a2a69a0376c931b" providerId="LiveId" clId="{CFF14C69-E719-4021-904B-CCF7B8EA96D9}" dt="2024-06-30T23:33:10.955" v="5335" actId="164"/>
          <ac:spMkLst>
            <pc:docMk/>
            <pc:sldMk cId="3834266613" sldId="444"/>
            <ac:spMk id="8" creationId="{63B70BD8-43CC-22B4-C8AC-9237C97681A6}"/>
          </ac:spMkLst>
        </pc:spChg>
        <pc:spChg chg="mod">
          <ac:chgData name="mariam ashraf" userId="3a2a69a0376c931b" providerId="LiveId" clId="{CFF14C69-E719-4021-904B-CCF7B8EA96D9}" dt="2024-06-30T23:33:10.955" v="5335" actId="164"/>
          <ac:spMkLst>
            <pc:docMk/>
            <pc:sldMk cId="3834266613" sldId="444"/>
            <ac:spMk id="10" creationId="{B4E7F3E2-A9BD-AD89-FF22-DB050520E6AE}"/>
          </ac:spMkLst>
        </pc:spChg>
        <pc:spChg chg="mod">
          <ac:chgData name="mariam ashraf" userId="3a2a69a0376c931b" providerId="LiveId" clId="{CFF14C69-E719-4021-904B-CCF7B8EA96D9}" dt="2024-06-30T23:33:10.955" v="5335" actId="164"/>
          <ac:spMkLst>
            <pc:docMk/>
            <pc:sldMk cId="3834266613" sldId="444"/>
            <ac:spMk id="65" creationId="{6CA0B279-6F27-2AFF-7718-E68EDAF24E28}"/>
          </ac:spMkLst>
        </pc:spChg>
        <pc:grpChg chg="add mod">
          <ac:chgData name="mariam ashraf" userId="3a2a69a0376c931b" providerId="LiveId" clId="{CFF14C69-E719-4021-904B-CCF7B8EA96D9}" dt="2024-06-30T23:33:10.955" v="5335" actId="164"/>
          <ac:grpSpMkLst>
            <pc:docMk/>
            <pc:sldMk cId="3834266613" sldId="444"/>
            <ac:grpSpMk id="3" creationId="{2159383A-97A3-2740-492D-76FAC2774F64}"/>
          </ac:grpSpMkLst>
        </pc:grpChg>
        <pc:graphicFrameChg chg="mod">
          <ac:chgData name="mariam ashraf" userId="3a2a69a0376c931b" providerId="LiveId" clId="{CFF14C69-E719-4021-904B-CCF7B8EA96D9}" dt="2024-06-30T23:33:10.955" v="5335" actId="164"/>
          <ac:graphicFrameMkLst>
            <pc:docMk/>
            <pc:sldMk cId="3834266613" sldId="444"/>
            <ac:graphicFrameMk id="85" creationId="{DCA2D25C-003D-8A46-8D11-393B0A9ECA79}"/>
          </ac:graphicFrameMkLst>
        </pc:graphicFrameChg>
        <pc:picChg chg="mod">
          <ac:chgData name="mariam ashraf" userId="3a2a69a0376c931b" providerId="LiveId" clId="{CFF14C69-E719-4021-904B-CCF7B8EA96D9}" dt="2024-06-30T23:33:10.955" v="5335" actId="164"/>
          <ac:picMkLst>
            <pc:docMk/>
            <pc:sldMk cId="3834266613" sldId="444"/>
            <ac:picMk id="5" creationId="{847CCB23-6F40-4451-19FD-C8EED0BC0CDD}"/>
          </ac:picMkLst>
        </pc:picChg>
        <pc:picChg chg="mod">
          <ac:chgData name="mariam ashraf" userId="3a2a69a0376c931b" providerId="LiveId" clId="{CFF14C69-E719-4021-904B-CCF7B8EA96D9}" dt="2024-06-30T23:33:10.955" v="5335" actId="164"/>
          <ac:picMkLst>
            <pc:docMk/>
            <pc:sldMk cId="3834266613" sldId="444"/>
            <ac:picMk id="9" creationId="{88FCEE4E-5A1B-E9F8-F1BA-CD0E23AE0A3C}"/>
          </ac:picMkLst>
        </pc:picChg>
        <pc:picChg chg="mod">
          <ac:chgData name="mariam ashraf" userId="3a2a69a0376c931b" providerId="LiveId" clId="{CFF14C69-E719-4021-904B-CCF7B8EA96D9}" dt="2024-06-30T23:33:10.955" v="5335" actId="164"/>
          <ac:picMkLst>
            <pc:docMk/>
            <pc:sldMk cId="3834266613" sldId="444"/>
            <ac:picMk id="12" creationId="{8A79E91C-B024-E9A0-0DDD-A443A5438A5F}"/>
          </ac:picMkLst>
        </pc:picChg>
        <pc:picChg chg="mod">
          <ac:chgData name="mariam ashraf" userId="3a2a69a0376c931b" providerId="LiveId" clId="{CFF14C69-E719-4021-904B-CCF7B8EA96D9}" dt="2024-06-30T23:33:10.955" v="5335" actId="164"/>
          <ac:picMkLst>
            <pc:docMk/>
            <pc:sldMk cId="3834266613" sldId="444"/>
            <ac:picMk id="13" creationId="{8653AC95-BDDC-95A6-9B8B-85C98649DEAC}"/>
          </ac:picMkLst>
        </pc:picChg>
        <pc:picChg chg="mod">
          <ac:chgData name="mariam ashraf" userId="3a2a69a0376c931b" providerId="LiveId" clId="{CFF14C69-E719-4021-904B-CCF7B8EA96D9}" dt="2024-06-30T23:33:10.955" v="5335" actId="164"/>
          <ac:picMkLst>
            <pc:docMk/>
            <pc:sldMk cId="3834266613" sldId="444"/>
            <ac:picMk id="14" creationId="{2EE661AF-39BE-15FC-AD87-114697EC3E80}"/>
          </ac:picMkLst>
        </pc:picChg>
        <pc:picChg chg="mod">
          <ac:chgData name="mariam ashraf" userId="3a2a69a0376c931b" providerId="LiveId" clId="{CFF14C69-E719-4021-904B-CCF7B8EA96D9}" dt="2024-06-30T23:33:10.955" v="5335" actId="164"/>
          <ac:picMkLst>
            <pc:docMk/>
            <pc:sldMk cId="3834266613" sldId="444"/>
            <ac:picMk id="16" creationId="{888A1A11-6CBE-0C1C-CD23-F9BB884AD7DB}"/>
          </ac:picMkLst>
        </pc:picChg>
        <pc:picChg chg="mod">
          <ac:chgData name="mariam ashraf" userId="3a2a69a0376c931b" providerId="LiveId" clId="{CFF14C69-E719-4021-904B-CCF7B8EA96D9}" dt="2024-06-30T23:33:10.955" v="5335" actId="164"/>
          <ac:picMkLst>
            <pc:docMk/>
            <pc:sldMk cId="3834266613" sldId="444"/>
            <ac:picMk id="19" creationId="{7FBBAA2C-71C9-E740-79B5-0FC1985F4735}"/>
          </ac:picMkLst>
        </pc:picChg>
        <pc:picChg chg="mod">
          <ac:chgData name="mariam ashraf" userId="3a2a69a0376c931b" providerId="LiveId" clId="{CFF14C69-E719-4021-904B-CCF7B8EA96D9}" dt="2024-06-30T23:33:10.955" v="5335" actId="164"/>
          <ac:picMkLst>
            <pc:docMk/>
            <pc:sldMk cId="3834266613" sldId="444"/>
            <ac:picMk id="22" creationId="{876AFF89-2F6A-EDE4-9718-F21D97F5A66E}"/>
          </ac:picMkLst>
        </pc:picChg>
        <pc:picChg chg="mod">
          <ac:chgData name="mariam ashraf" userId="3a2a69a0376c931b" providerId="LiveId" clId="{CFF14C69-E719-4021-904B-CCF7B8EA96D9}" dt="2024-06-30T23:33:10.955" v="5335" actId="164"/>
          <ac:picMkLst>
            <pc:docMk/>
            <pc:sldMk cId="3834266613" sldId="444"/>
            <ac:picMk id="23" creationId="{EF12569B-2142-C582-FCBF-DD0DBC17E7EA}"/>
          </ac:picMkLst>
        </pc:picChg>
        <pc:picChg chg="mod">
          <ac:chgData name="mariam ashraf" userId="3a2a69a0376c931b" providerId="LiveId" clId="{CFF14C69-E719-4021-904B-CCF7B8EA96D9}" dt="2024-06-30T23:33:10.955" v="5335" actId="164"/>
          <ac:picMkLst>
            <pc:docMk/>
            <pc:sldMk cId="3834266613" sldId="444"/>
            <ac:picMk id="24" creationId="{C23208EA-1509-003A-0B61-0AB3007E380F}"/>
          </ac:picMkLst>
        </pc:picChg>
        <pc:picChg chg="mod">
          <ac:chgData name="mariam ashraf" userId="3a2a69a0376c931b" providerId="LiveId" clId="{CFF14C69-E719-4021-904B-CCF7B8EA96D9}" dt="2024-06-30T23:33:10.955" v="5335" actId="164"/>
          <ac:picMkLst>
            <pc:docMk/>
            <pc:sldMk cId="3834266613" sldId="444"/>
            <ac:picMk id="27" creationId="{8627F592-45B7-E5E3-3BB0-ACFEC1DEF156}"/>
          </ac:picMkLst>
        </pc:picChg>
        <pc:picChg chg="mod">
          <ac:chgData name="mariam ashraf" userId="3a2a69a0376c931b" providerId="LiveId" clId="{CFF14C69-E719-4021-904B-CCF7B8EA96D9}" dt="2024-06-30T23:33:10.955" v="5335" actId="164"/>
          <ac:picMkLst>
            <pc:docMk/>
            <pc:sldMk cId="3834266613" sldId="444"/>
            <ac:picMk id="28" creationId="{21AC66A9-DA71-3FCD-6B2C-72F101BD88EE}"/>
          </ac:picMkLst>
        </pc:picChg>
        <pc:picChg chg="mod">
          <ac:chgData name="mariam ashraf" userId="3a2a69a0376c931b" providerId="LiveId" clId="{CFF14C69-E719-4021-904B-CCF7B8EA96D9}" dt="2024-06-30T23:33:10.955" v="5335" actId="164"/>
          <ac:picMkLst>
            <pc:docMk/>
            <pc:sldMk cId="3834266613" sldId="444"/>
            <ac:picMk id="29" creationId="{0A700A69-9B26-147A-83BA-6C28E6108046}"/>
          </ac:picMkLst>
        </pc:picChg>
        <pc:picChg chg="mod">
          <ac:chgData name="mariam ashraf" userId="3a2a69a0376c931b" providerId="LiveId" clId="{CFF14C69-E719-4021-904B-CCF7B8EA96D9}" dt="2024-06-30T23:33:10.955" v="5335" actId="164"/>
          <ac:picMkLst>
            <pc:docMk/>
            <pc:sldMk cId="3834266613" sldId="444"/>
            <ac:picMk id="30" creationId="{390C76CF-9E59-5513-1D6E-06E0AED61FEA}"/>
          </ac:picMkLst>
        </pc:picChg>
        <pc:picChg chg="mod">
          <ac:chgData name="mariam ashraf" userId="3a2a69a0376c931b" providerId="LiveId" clId="{CFF14C69-E719-4021-904B-CCF7B8EA96D9}" dt="2024-06-30T23:33:10.955" v="5335" actId="164"/>
          <ac:picMkLst>
            <pc:docMk/>
            <pc:sldMk cId="3834266613" sldId="444"/>
            <ac:picMk id="31" creationId="{50C13F9A-3716-5243-C8BA-0AAD90884985}"/>
          </ac:picMkLst>
        </pc:picChg>
        <pc:picChg chg="mod">
          <ac:chgData name="mariam ashraf" userId="3a2a69a0376c931b" providerId="LiveId" clId="{CFF14C69-E719-4021-904B-CCF7B8EA96D9}" dt="2024-06-30T23:33:10.955" v="5335" actId="164"/>
          <ac:picMkLst>
            <pc:docMk/>
            <pc:sldMk cId="3834266613" sldId="444"/>
            <ac:picMk id="32" creationId="{08E3240F-24F3-8E23-87E9-2A5251605D5E}"/>
          </ac:picMkLst>
        </pc:picChg>
        <pc:picChg chg="mod">
          <ac:chgData name="mariam ashraf" userId="3a2a69a0376c931b" providerId="LiveId" clId="{CFF14C69-E719-4021-904B-CCF7B8EA96D9}" dt="2024-06-30T23:33:10.955" v="5335" actId="164"/>
          <ac:picMkLst>
            <pc:docMk/>
            <pc:sldMk cId="3834266613" sldId="444"/>
            <ac:picMk id="33" creationId="{4C7354FE-1C3C-C6DF-FE7F-D0F61C9CC3D2}"/>
          </ac:picMkLst>
        </pc:picChg>
        <pc:picChg chg="mod">
          <ac:chgData name="mariam ashraf" userId="3a2a69a0376c931b" providerId="LiveId" clId="{CFF14C69-E719-4021-904B-CCF7B8EA96D9}" dt="2024-06-30T23:33:10.955" v="5335" actId="164"/>
          <ac:picMkLst>
            <pc:docMk/>
            <pc:sldMk cId="3834266613" sldId="444"/>
            <ac:picMk id="34" creationId="{D242BE76-1A0F-59A8-64C0-F1CAC6139B01}"/>
          </ac:picMkLst>
        </pc:picChg>
        <pc:picChg chg="mod">
          <ac:chgData name="mariam ashraf" userId="3a2a69a0376c931b" providerId="LiveId" clId="{CFF14C69-E719-4021-904B-CCF7B8EA96D9}" dt="2024-06-30T23:33:10.955" v="5335" actId="164"/>
          <ac:picMkLst>
            <pc:docMk/>
            <pc:sldMk cId="3834266613" sldId="444"/>
            <ac:picMk id="35" creationId="{342A4CD9-B79E-9ED7-D488-A957338B6536}"/>
          </ac:picMkLst>
        </pc:picChg>
        <pc:picChg chg="mod">
          <ac:chgData name="mariam ashraf" userId="3a2a69a0376c931b" providerId="LiveId" clId="{CFF14C69-E719-4021-904B-CCF7B8EA96D9}" dt="2024-06-30T23:33:10.955" v="5335" actId="164"/>
          <ac:picMkLst>
            <pc:docMk/>
            <pc:sldMk cId="3834266613" sldId="444"/>
            <ac:picMk id="36" creationId="{1FBDBC0C-A63A-E850-D5B2-CCDB41BBFAE0}"/>
          </ac:picMkLst>
        </pc:picChg>
        <pc:picChg chg="mod">
          <ac:chgData name="mariam ashraf" userId="3a2a69a0376c931b" providerId="LiveId" clId="{CFF14C69-E719-4021-904B-CCF7B8EA96D9}" dt="2024-06-30T23:33:10.955" v="5335" actId="164"/>
          <ac:picMkLst>
            <pc:docMk/>
            <pc:sldMk cId="3834266613" sldId="444"/>
            <ac:picMk id="37" creationId="{FD854759-9209-C193-60C2-24C467FDCF60}"/>
          </ac:picMkLst>
        </pc:picChg>
        <pc:picChg chg="mod">
          <ac:chgData name="mariam ashraf" userId="3a2a69a0376c931b" providerId="LiveId" clId="{CFF14C69-E719-4021-904B-CCF7B8EA96D9}" dt="2024-06-30T23:33:10.955" v="5335" actId="164"/>
          <ac:picMkLst>
            <pc:docMk/>
            <pc:sldMk cId="3834266613" sldId="444"/>
            <ac:picMk id="39" creationId="{C037EB2E-2C1D-27CA-8E8A-F301EE42D39E}"/>
          </ac:picMkLst>
        </pc:picChg>
        <pc:picChg chg="mod">
          <ac:chgData name="mariam ashraf" userId="3a2a69a0376c931b" providerId="LiveId" clId="{CFF14C69-E719-4021-904B-CCF7B8EA96D9}" dt="2024-06-30T23:33:10.955" v="5335" actId="164"/>
          <ac:picMkLst>
            <pc:docMk/>
            <pc:sldMk cId="3834266613" sldId="444"/>
            <ac:picMk id="41" creationId="{345D6B6D-A984-F926-BE1F-0097D395EB41}"/>
          </ac:picMkLst>
        </pc:picChg>
        <pc:picChg chg="mod">
          <ac:chgData name="mariam ashraf" userId="3a2a69a0376c931b" providerId="LiveId" clId="{CFF14C69-E719-4021-904B-CCF7B8EA96D9}" dt="2024-06-30T23:33:10.955" v="5335" actId="164"/>
          <ac:picMkLst>
            <pc:docMk/>
            <pc:sldMk cId="3834266613" sldId="444"/>
            <ac:picMk id="42" creationId="{6EEC2D9F-4429-5F47-EF6E-C280EA7762B8}"/>
          </ac:picMkLst>
        </pc:picChg>
        <pc:picChg chg="mod">
          <ac:chgData name="mariam ashraf" userId="3a2a69a0376c931b" providerId="LiveId" clId="{CFF14C69-E719-4021-904B-CCF7B8EA96D9}" dt="2024-06-30T23:33:10.955" v="5335" actId="164"/>
          <ac:picMkLst>
            <pc:docMk/>
            <pc:sldMk cId="3834266613" sldId="444"/>
            <ac:picMk id="44" creationId="{BFFFCB29-3EA5-F2F7-425A-7ECC5A8C7F66}"/>
          </ac:picMkLst>
        </pc:picChg>
      </pc:sldChg>
      <pc:sldChg chg="addSp delSp modSp mod ord modTransition delAnim modAnim">
        <pc:chgData name="mariam ashraf" userId="3a2a69a0376c931b" providerId="LiveId" clId="{CFF14C69-E719-4021-904B-CCF7B8EA96D9}" dt="2024-07-08T22:08:29.271" v="9858" actId="1076"/>
        <pc:sldMkLst>
          <pc:docMk/>
          <pc:sldMk cId="1214191455" sldId="446"/>
        </pc:sldMkLst>
        <pc:spChg chg="add mod">
          <ac:chgData name="mariam ashraf" userId="3a2a69a0376c931b" providerId="LiveId" clId="{CFF14C69-E719-4021-904B-CCF7B8EA96D9}" dt="2024-07-08T22:07:30.569" v="9831" actId="14100"/>
          <ac:spMkLst>
            <pc:docMk/>
            <pc:sldMk cId="1214191455" sldId="446"/>
            <ac:spMk id="2" creationId="{4078F4FD-1667-95D9-039B-C81F3FF9A084}"/>
          </ac:spMkLst>
        </pc:spChg>
        <pc:spChg chg="mod">
          <ac:chgData name="mariam ashraf" userId="3a2a69a0376c931b" providerId="LiveId" clId="{CFF14C69-E719-4021-904B-CCF7B8EA96D9}" dt="2024-07-08T11:32:40.431" v="9434" actId="1037"/>
          <ac:spMkLst>
            <pc:docMk/>
            <pc:sldMk cId="1214191455" sldId="446"/>
            <ac:spMk id="5" creationId="{7DC19B46-646F-E052-4CFE-7172517E21AD}"/>
          </ac:spMkLst>
        </pc:spChg>
        <pc:spChg chg="mod">
          <ac:chgData name="mariam ashraf" userId="3a2a69a0376c931b" providerId="LiveId" clId="{CFF14C69-E719-4021-904B-CCF7B8EA96D9}" dt="2024-07-08T11:32:06.270" v="9430" actId="1038"/>
          <ac:spMkLst>
            <pc:docMk/>
            <pc:sldMk cId="1214191455" sldId="446"/>
            <ac:spMk id="6" creationId="{3DCA1C44-7C54-39D4-700D-C77A2740731E}"/>
          </ac:spMkLst>
        </pc:spChg>
        <pc:spChg chg="mod">
          <ac:chgData name="mariam ashraf" userId="3a2a69a0376c931b" providerId="LiveId" clId="{CFF14C69-E719-4021-904B-CCF7B8EA96D9}" dt="2024-07-08T11:31:47.663" v="9404" actId="1038"/>
          <ac:spMkLst>
            <pc:docMk/>
            <pc:sldMk cId="1214191455" sldId="446"/>
            <ac:spMk id="7" creationId="{6586E430-E54B-8A0A-94DD-489FE0B56AB8}"/>
          </ac:spMkLst>
        </pc:spChg>
        <pc:spChg chg="mod">
          <ac:chgData name="mariam ashraf" userId="3a2a69a0376c931b" providerId="LiveId" clId="{CFF14C69-E719-4021-904B-CCF7B8EA96D9}" dt="2024-07-08T11:05:43.251" v="9368"/>
          <ac:spMkLst>
            <pc:docMk/>
            <pc:sldMk cId="1214191455" sldId="446"/>
            <ac:spMk id="9" creationId="{4DCA21D2-557F-0AE2-E024-321F90D8A299}"/>
          </ac:spMkLst>
        </pc:spChg>
        <pc:spChg chg="mod">
          <ac:chgData name="mariam ashraf" userId="3a2a69a0376c931b" providerId="LiveId" clId="{CFF14C69-E719-4021-904B-CCF7B8EA96D9}" dt="2024-07-07T20:49:04.748" v="8965" actId="1076"/>
          <ac:spMkLst>
            <pc:docMk/>
            <pc:sldMk cId="1214191455" sldId="446"/>
            <ac:spMk id="11" creationId="{F9AC3FE7-F2F3-B9C9-3AD8-B5CFFB21EA4E}"/>
          </ac:spMkLst>
        </pc:spChg>
        <pc:spChg chg="mod">
          <ac:chgData name="mariam ashraf" userId="3a2a69a0376c931b" providerId="LiveId" clId="{CFF14C69-E719-4021-904B-CCF7B8EA96D9}" dt="2024-07-08T22:08:25.471" v="9857" actId="1076"/>
          <ac:spMkLst>
            <pc:docMk/>
            <pc:sldMk cId="1214191455" sldId="446"/>
            <ac:spMk id="13" creationId="{068B253F-15BC-177E-6A04-E1E64CEBF03B}"/>
          </ac:spMkLst>
        </pc:spChg>
        <pc:spChg chg="mod">
          <ac:chgData name="mariam ashraf" userId="3a2a69a0376c931b" providerId="LiveId" clId="{CFF14C69-E719-4021-904B-CCF7B8EA96D9}" dt="2024-07-08T11:33:13.181" v="9437" actId="1076"/>
          <ac:spMkLst>
            <pc:docMk/>
            <pc:sldMk cId="1214191455" sldId="446"/>
            <ac:spMk id="15" creationId="{0C3BB2CB-79A5-FEC3-39F2-D2D2DAC55002}"/>
          </ac:spMkLst>
        </pc:spChg>
        <pc:spChg chg="mod">
          <ac:chgData name="mariam ashraf" userId="3a2a69a0376c931b" providerId="LiveId" clId="{CFF14C69-E719-4021-904B-CCF7B8EA96D9}" dt="2024-07-08T11:34:26.889" v="9447" actId="14100"/>
          <ac:spMkLst>
            <pc:docMk/>
            <pc:sldMk cId="1214191455" sldId="446"/>
            <ac:spMk id="17" creationId="{B764C018-5BE9-E23D-D11B-1E51BB85F910}"/>
          </ac:spMkLst>
        </pc:spChg>
        <pc:spChg chg="mod">
          <ac:chgData name="mariam ashraf" userId="3a2a69a0376c931b" providerId="LiveId" clId="{CFF14C69-E719-4021-904B-CCF7B8EA96D9}" dt="2024-07-08T11:35:21.703" v="9462" actId="1037"/>
          <ac:spMkLst>
            <pc:docMk/>
            <pc:sldMk cId="1214191455" sldId="446"/>
            <ac:spMk id="19" creationId="{80AA8220-2FF0-8FF4-C265-7D36B63ED29C}"/>
          </ac:spMkLst>
        </pc:spChg>
        <pc:spChg chg="del mod">
          <ac:chgData name="mariam ashraf" userId="3a2a69a0376c931b" providerId="LiveId" clId="{CFF14C69-E719-4021-904B-CCF7B8EA96D9}" dt="2024-07-08T11:08:15.798" v="9391" actId="21"/>
          <ac:spMkLst>
            <pc:docMk/>
            <pc:sldMk cId="1214191455" sldId="446"/>
            <ac:spMk id="22" creationId="{4078F4FD-1667-95D9-039B-C81F3FF9A084}"/>
          </ac:spMkLst>
        </pc:spChg>
        <pc:spChg chg="mod">
          <ac:chgData name="mariam ashraf" userId="3a2a69a0376c931b" providerId="LiveId" clId="{CFF14C69-E719-4021-904B-CCF7B8EA96D9}" dt="2024-07-08T11:31:53.709" v="9409" actId="1037"/>
          <ac:spMkLst>
            <pc:docMk/>
            <pc:sldMk cId="1214191455" sldId="446"/>
            <ac:spMk id="27" creationId="{47AD246F-0334-0AED-F194-90EC26AA7787}"/>
          </ac:spMkLst>
        </pc:spChg>
        <pc:picChg chg="mod">
          <ac:chgData name="mariam ashraf" userId="3a2a69a0376c931b" providerId="LiveId" clId="{CFF14C69-E719-4021-904B-CCF7B8EA96D9}" dt="2024-07-08T22:08:29.271" v="9858" actId="1076"/>
          <ac:picMkLst>
            <pc:docMk/>
            <pc:sldMk cId="1214191455" sldId="446"/>
            <ac:picMk id="24" creationId="{11D4C82B-E70C-C078-6906-EA37395AD6F4}"/>
          </ac:picMkLst>
        </pc:picChg>
        <pc:picChg chg="mod ord">
          <ac:chgData name="mariam ashraf" userId="3a2a69a0376c931b" providerId="LiveId" clId="{CFF14C69-E719-4021-904B-CCF7B8EA96D9}" dt="2024-07-08T11:40:08.814" v="9484" actId="1076"/>
          <ac:picMkLst>
            <pc:docMk/>
            <pc:sldMk cId="1214191455" sldId="446"/>
            <ac:picMk id="25" creationId="{41E1C16B-B5A2-BA5E-173C-10D65A8DFE60}"/>
          </ac:picMkLst>
        </pc:picChg>
      </pc:sldChg>
      <pc:sldChg chg="addSp delSp modSp mod delAnim modAnim">
        <pc:chgData name="mariam ashraf" userId="3a2a69a0376c931b" providerId="LiveId" clId="{CFF14C69-E719-4021-904B-CCF7B8EA96D9}" dt="2024-07-07T21:49:32.269" v="9122" actId="1076"/>
        <pc:sldMkLst>
          <pc:docMk/>
          <pc:sldMk cId="1316180599" sldId="447"/>
        </pc:sldMkLst>
        <pc:spChg chg="mod">
          <ac:chgData name="mariam ashraf" userId="3a2a69a0376c931b" providerId="LiveId" clId="{CFF14C69-E719-4021-904B-CCF7B8EA96D9}" dt="2024-07-07T18:20:20.923" v="6949"/>
          <ac:spMkLst>
            <pc:docMk/>
            <pc:sldMk cId="1316180599" sldId="447"/>
            <ac:spMk id="3" creationId="{204DA6AA-6D34-A477-185E-903176AA0601}"/>
          </ac:spMkLst>
        </pc:spChg>
        <pc:spChg chg="mod">
          <ac:chgData name="mariam ashraf" userId="3a2a69a0376c931b" providerId="LiveId" clId="{CFF14C69-E719-4021-904B-CCF7B8EA96D9}" dt="2024-07-07T21:49:32.269" v="9122" actId="1076"/>
          <ac:spMkLst>
            <pc:docMk/>
            <pc:sldMk cId="1316180599" sldId="447"/>
            <ac:spMk id="4" creationId="{414E206D-7B93-1DFC-EF02-9E9800086F66}"/>
          </ac:spMkLst>
        </pc:spChg>
        <pc:spChg chg="mod">
          <ac:chgData name="mariam ashraf" userId="3a2a69a0376c931b" providerId="LiveId" clId="{CFF14C69-E719-4021-904B-CCF7B8EA96D9}" dt="2024-07-07T18:20:20.923" v="6949"/>
          <ac:spMkLst>
            <pc:docMk/>
            <pc:sldMk cId="1316180599" sldId="447"/>
            <ac:spMk id="5" creationId="{9DDFE3D1-5964-6A9B-6E57-712AB46A36F2}"/>
          </ac:spMkLst>
        </pc:spChg>
        <pc:spChg chg="add mod">
          <ac:chgData name="mariam ashraf" userId="3a2a69a0376c931b" providerId="LiveId" clId="{CFF14C69-E719-4021-904B-CCF7B8EA96D9}" dt="2024-07-07T20:24:46.695" v="8729" actId="1076"/>
          <ac:spMkLst>
            <pc:docMk/>
            <pc:sldMk cId="1316180599" sldId="447"/>
            <ac:spMk id="8" creationId="{DB5EF2DF-AA88-EFB7-C404-F4D79A51DD78}"/>
          </ac:spMkLst>
        </pc:spChg>
        <pc:spChg chg="mod">
          <ac:chgData name="mariam ashraf" userId="3a2a69a0376c931b" providerId="LiveId" clId="{CFF14C69-E719-4021-904B-CCF7B8EA96D9}" dt="2024-07-07T18:41:23.547" v="7369" actId="1035"/>
          <ac:spMkLst>
            <pc:docMk/>
            <pc:sldMk cId="1316180599" sldId="447"/>
            <ac:spMk id="9" creationId="{9DC681D7-3FC7-1C77-A50C-3DE9581B005A}"/>
          </ac:spMkLst>
        </pc:spChg>
        <pc:spChg chg="mod">
          <ac:chgData name="mariam ashraf" userId="3a2a69a0376c931b" providerId="LiveId" clId="{CFF14C69-E719-4021-904B-CCF7B8EA96D9}" dt="2024-07-07T18:41:21.560" v="7360" actId="1035"/>
          <ac:spMkLst>
            <pc:docMk/>
            <pc:sldMk cId="1316180599" sldId="447"/>
            <ac:spMk id="10" creationId="{E1686FA9-D3D2-8D56-E681-16B4C96EA9C0}"/>
          </ac:spMkLst>
        </pc:spChg>
        <pc:spChg chg="add del mod">
          <ac:chgData name="mariam ashraf" userId="3a2a69a0376c931b" providerId="LiveId" clId="{CFF14C69-E719-4021-904B-CCF7B8EA96D9}" dt="2024-07-07T18:25:51.313" v="7048" actId="478"/>
          <ac:spMkLst>
            <pc:docMk/>
            <pc:sldMk cId="1316180599" sldId="447"/>
            <ac:spMk id="11" creationId="{A46762EA-4255-B4DA-023D-60493892D6DE}"/>
          </ac:spMkLst>
        </pc:spChg>
        <pc:spChg chg="mod">
          <ac:chgData name="mariam ashraf" userId="3a2a69a0376c931b" providerId="LiveId" clId="{CFF14C69-E719-4021-904B-CCF7B8EA96D9}" dt="2024-07-07T18:25:21.100" v="7037"/>
          <ac:spMkLst>
            <pc:docMk/>
            <pc:sldMk cId="1316180599" sldId="447"/>
            <ac:spMk id="13" creationId="{C83D3D3D-972E-FE71-6236-23C2B20E5854}"/>
          </ac:spMkLst>
        </pc:spChg>
        <pc:spChg chg="mod">
          <ac:chgData name="mariam ashraf" userId="3a2a69a0376c931b" providerId="LiveId" clId="{CFF14C69-E719-4021-904B-CCF7B8EA96D9}" dt="2024-07-07T18:25:21.100" v="7037"/>
          <ac:spMkLst>
            <pc:docMk/>
            <pc:sldMk cId="1316180599" sldId="447"/>
            <ac:spMk id="14" creationId="{A309A341-D183-43C8-EAA5-D784C629CD3C}"/>
          </ac:spMkLst>
        </pc:spChg>
        <pc:spChg chg="add del mod">
          <ac:chgData name="mariam ashraf" userId="3a2a69a0376c931b" providerId="LiveId" clId="{CFF14C69-E719-4021-904B-CCF7B8EA96D9}" dt="2024-07-07T18:25:34.158" v="7043" actId="478"/>
          <ac:spMkLst>
            <pc:docMk/>
            <pc:sldMk cId="1316180599" sldId="447"/>
            <ac:spMk id="20" creationId="{66057EC4-87CE-5690-7A74-F1234359CC50}"/>
          </ac:spMkLst>
        </pc:spChg>
        <pc:spChg chg="add del mod">
          <ac:chgData name="mariam ashraf" userId="3a2a69a0376c931b" providerId="LiveId" clId="{CFF14C69-E719-4021-904B-CCF7B8EA96D9}" dt="2024-07-07T18:25:53.831" v="7049" actId="478"/>
          <ac:spMkLst>
            <pc:docMk/>
            <pc:sldMk cId="1316180599" sldId="447"/>
            <ac:spMk id="21" creationId="{39F26AB0-D97A-5177-2596-CCD5B0FC104D}"/>
          </ac:spMkLst>
        </pc:spChg>
        <pc:spChg chg="mod">
          <ac:chgData name="mariam ashraf" userId="3a2a69a0376c931b" providerId="LiveId" clId="{CFF14C69-E719-4021-904B-CCF7B8EA96D9}" dt="2024-07-07T18:25:21.591" v="7038"/>
          <ac:spMkLst>
            <pc:docMk/>
            <pc:sldMk cId="1316180599" sldId="447"/>
            <ac:spMk id="23" creationId="{66D8EFD9-87E8-0D0A-B0F2-92129B670480}"/>
          </ac:spMkLst>
        </pc:spChg>
        <pc:spChg chg="mod">
          <ac:chgData name="mariam ashraf" userId="3a2a69a0376c931b" providerId="LiveId" clId="{CFF14C69-E719-4021-904B-CCF7B8EA96D9}" dt="2024-07-07T18:25:21.591" v="7038"/>
          <ac:spMkLst>
            <pc:docMk/>
            <pc:sldMk cId="1316180599" sldId="447"/>
            <ac:spMk id="24" creationId="{BDBDFE0D-B73A-BC92-4D84-E8E841ED0F4B}"/>
          </ac:spMkLst>
        </pc:spChg>
        <pc:spChg chg="add mod">
          <ac:chgData name="mariam ashraf" userId="3a2a69a0376c931b" providerId="LiveId" clId="{CFF14C69-E719-4021-904B-CCF7B8EA96D9}" dt="2024-07-07T20:26:23.630" v="8758" actId="1076"/>
          <ac:spMkLst>
            <pc:docMk/>
            <pc:sldMk cId="1316180599" sldId="447"/>
            <ac:spMk id="26" creationId="{3AA336FC-8D2C-F355-CAC2-309FDC292440}"/>
          </ac:spMkLst>
        </pc:spChg>
        <pc:spChg chg="mod">
          <ac:chgData name="mariam ashraf" userId="3a2a69a0376c931b" providerId="LiveId" clId="{CFF14C69-E719-4021-904B-CCF7B8EA96D9}" dt="2024-07-07T18:25:44.444" v="7046"/>
          <ac:spMkLst>
            <pc:docMk/>
            <pc:sldMk cId="1316180599" sldId="447"/>
            <ac:spMk id="28" creationId="{BB5755E9-19FA-592D-9AB0-D1901D173FD2}"/>
          </ac:spMkLst>
        </pc:spChg>
        <pc:spChg chg="mod">
          <ac:chgData name="mariam ashraf" userId="3a2a69a0376c931b" providerId="LiveId" clId="{CFF14C69-E719-4021-904B-CCF7B8EA96D9}" dt="2024-07-07T18:25:44.444" v="7046"/>
          <ac:spMkLst>
            <pc:docMk/>
            <pc:sldMk cId="1316180599" sldId="447"/>
            <ac:spMk id="29" creationId="{2E08FDE2-603E-C548-8B34-C98A6E65E4B7}"/>
          </ac:spMkLst>
        </pc:spChg>
        <pc:spChg chg="add mod">
          <ac:chgData name="mariam ashraf" userId="3a2a69a0376c931b" providerId="LiveId" clId="{CFF14C69-E719-4021-904B-CCF7B8EA96D9}" dt="2024-07-07T18:41:49.995" v="7370" actId="1076"/>
          <ac:spMkLst>
            <pc:docMk/>
            <pc:sldMk cId="1316180599" sldId="447"/>
            <ac:spMk id="31" creationId="{66D11F37-22CD-21AB-D29F-066F9B88879A}"/>
          </ac:spMkLst>
        </pc:spChg>
        <pc:spChg chg="add del mod">
          <ac:chgData name="mariam ashraf" userId="3a2a69a0376c931b" providerId="LiveId" clId="{CFF14C69-E719-4021-904B-CCF7B8EA96D9}" dt="2024-07-07T18:41:03.531" v="7350" actId="478"/>
          <ac:spMkLst>
            <pc:docMk/>
            <pc:sldMk cId="1316180599" sldId="447"/>
            <ac:spMk id="32" creationId="{BBE7B97A-1BA2-8779-8032-71AFA5CDA843}"/>
          </ac:spMkLst>
        </pc:spChg>
        <pc:spChg chg="add del mod">
          <ac:chgData name="mariam ashraf" userId="3a2a69a0376c931b" providerId="LiveId" clId="{CFF14C69-E719-4021-904B-CCF7B8EA96D9}" dt="2024-07-07T18:41:04.865" v="7351" actId="478"/>
          <ac:spMkLst>
            <pc:docMk/>
            <pc:sldMk cId="1316180599" sldId="447"/>
            <ac:spMk id="33" creationId="{F7561746-AB83-3360-7FAD-ABADE37CD92C}"/>
          </ac:spMkLst>
        </pc:spChg>
        <pc:spChg chg="mod">
          <ac:chgData name="mariam ashraf" userId="3a2a69a0376c931b" providerId="LiveId" clId="{CFF14C69-E719-4021-904B-CCF7B8EA96D9}" dt="2024-07-07T18:40:51.095" v="7348"/>
          <ac:spMkLst>
            <pc:docMk/>
            <pc:sldMk cId="1316180599" sldId="447"/>
            <ac:spMk id="37" creationId="{E49E643B-9E3D-2B50-BEC7-12D29B06C6DA}"/>
          </ac:spMkLst>
        </pc:spChg>
        <pc:spChg chg="mod">
          <ac:chgData name="mariam ashraf" userId="3a2a69a0376c931b" providerId="LiveId" clId="{CFF14C69-E719-4021-904B-CCF7B8EA96D9}" dt="2024-07-07T18:40:51.095" v="7348"/>
          <ac:spMkLst>
            <pc:docMk/>
            <pc:sldMk cId="1316180599" sldId="447"/>
            <ac:spMk id="38" creationId="{223EFF9C-95A3-6160-4B0C-49CB0720DC73}"/>
          </ac:spMkLst>
        </pc:spChg>
        <pc:grpChg chg="add mod">
          <ac:chgData name="mariam ashraf" userId="3a2a69a0376c931b" providerId="LiveId" clId="{CFF14C69-E719-4021-904B-CCF7B8EA96D9}" dt="2024-07-07T20:26:44.741" v="8759" actId="1035"/>
          <ac:grpSpMkLst>
            <pc:docMk/>
            <pc:sldMk cId="1316180599" sldId="447"/>
            <ac:grpSpMk id="2" creationId="{11A25A17-5A66-1FF1-6EDD-2CF39BB51370}"/>
          </ac:grpSpMkLst>
        </pc:grpChg>
        <pc:grpChg chg="add del mod">
          <ac:chgData name="mariam ashraf" userId="3a2a69a0376c931b" providerId="LiveId" clId="{CFF14C69-E719-4021-904B-CCF7B8EA96D9}" dt="2024-07-07T18:25:40.541" v="7045" actId="478"/>
          <ac:grpSpMkLst>
            <pc:docMk/>
            <pc:sldMk cId="1316180599" sldId="447"/>
            <ac:grpSpMk id="12" creationId="{22A27375-F4E2-B286-929D-2AEAB981CF02}"/>
          </ac:grpSpMkLst>
        </pc:grpChg>
        <pc:grpChg chg="del mod">
          <ac:chgData name="mariam ashraf" userId="3a2a69a0376c931b" providerId="LiveId" clId="{CFF14C69-E719-4021-904B-CCF7B8EA96D9}" dt="2024-07-07T18:23:06.367" v="6990" actId="478"/>
          <ac:grpSpMkLst>
            <pc:docMk/>
            <pc:sldMk cId="1316180599" sldId="447"/>
            <ac:grpSpMk id="15" creationId="{2C09F320-F726-A827-346E-EBF3605393C5}"/>
          </ac:grpSpMkLst>
        </pc:grpChg>
        <pc:grpChg chg="add mod">
          <ac:chgData name="mariam ashraf" userId="3a2a69a0376c931b" providerId="LiveId" clId="{CFF14C69-E719-4021-904B-CCF7B8EA96D9}" dt="2024-07-07T20:26:20.232" v="8757" actId="1038"/>
          <ac:grpSpMkLst>
            <pc:docMk/>
            <pc:sldMk cId="1316180599" sldId="447"/>
            <ac:grpSpMk id="22" creationId="{E1B0AB81-5057-5C26-1486-E3EF07794583}"/>
          </ac:grpSpMkLst>
        </pc:grpChg>
        <pc:grpChg chg="add del mod">
          <ac:chgData name="mariam ashraf" userId="3a2a69a0376c931b" providerId="LiveId" clId="{CFF14C69-E719-4021-904B-CCF7B8EA96D9}" dt="2024-07-07T18:40:46.821" v="7347" actId="478"/>
          <ac:grpSpMkLst>
            <pc:docMk/>
            <pc:sldMk cId="1316180599" sldId="447"/>
            <ac:grpSpMk id="27" creationId="{7F36070F-27C1-0763-F822-8B07005F522A}"/>
          </ac:grpSpMkLst>
        </pc:grpChg>
        <pc:grpChg chg="del mod">
          <ac:chgData name="mariam ashraf" userId="3a2a69a0376c931b" providerId="LiveId" clId="{CFF14C69-E719-4021-904B-CCF7B8EA96D9}" dt="2024-07-07T18:23:06.367" v="6990" actId="478"/>
          <ac:grpSpMkLst>
            <pc:docMk/>
            <pc:sldMk cId="1316180599" sldId="447"/>
            <ac:grpSpMk id="34" creationId="{C43757CE-3D2D-09CE-3C69-9EB2868F95C0}"/>
          </ac:grpSpMkLst>
        </pc:grpChg>
        <pc:grpChg chg="add mod">
          <ac:chgData name="mariam ashraf" userId="3a2a69a0376c931b" providerId="LiveId" clId="{CFF14C69-E719-4021-904B-CCF7B8EA96D9}" dt="2024-07-07T18:40:59.064" v="7349" actId="1076"/>
          <ac:grpSpMkLst>
            <pc:docMk/>
            <pc:sldMk cId="1316180599" sldId="447"/>
            <ac:grpSpMk id="36" creationId="{E27EEA31-C6C4-960D-C3B8-EEE1394E866F}"/>
          </ac:grpSpMkLst>
        </pc:grpChg>
        <pc:picChg chg="del">
          <ac:chgData name="mariam ashraf" userId="3a2a69a0376c931b" providerId="LiveId" clId="{CFF14C69-E719-4021-904B-CCF7B8EA96D9}" dt="2024-07-06T03:20:08.492" v="6138" actId="478"/>
          <ac:picMkLst>
            <pc:docMk/>
            <pc:sldMk cId="1316180599" sldId="447"/>
            <ac:picMk id="3" creationId="{88B3CA7A-0CC7-CAE9-AEC2-3BFC8A8807E4}"/>
          </ac:picMkLst>
        </pc:picChg>
        <pc:picChg chg="add del mod">
          <ac:chgData name="mariam ashraf" userId="3a2a69a0376c931b" providerId="LiveId" clId="{CFF14C69-E719-4021-904B-CCF7B8EA96D9}" dt="2024-07-06T03:21:09.314" v="6140" actId="478"/>
          <ac:picMkLst>
            <pc:docMk/>
            <pc:sldMk cId="1316180599" sldId="447"/>
            <ac:picMk id="5" creationId="{FD082C65-E257-45F0-84D5-ABFEC97AAB78}"/>
          </ac:picMkLst>
        </pc:picChg>
        <pc:picChg chg="add del mod">
          <ac:chgData name="mariam ashraf" userId="3a2a69a0376c931b" providerId="LiveId" clId="{CFF14C69-E719-4021-904B-CCF7B8EA96D9}" dt="2024-07-07T20:09:53.824" v="8591" actId="478"/>
          <ac:picMkLst>
            <pc:docMk/>
            <pc:sldMk cId="1316180599" sldId="447"/>
            <ac:picMk id="6" creationId="{33704AB3-1B2A-329D-15B5-0DA20E912648}"/>
          </ac:picMkLst>
        </pc:picChg>
        <pc:picChg chg="add del mod modCrop">
          <ac:chgData name="mariam ashraf" userId="3a2a69a0376c931b" providerId="LiveId" clId="{CFF14C69-E719-4021-904B-CCF7B8EA96D9}" dt="2024-07-07T18:23:06.367" v="6990" actId="478"/>
          <ac:picMkLst>
            <pc:docMk/>
            <pc:sldMk cId="1316180599" sldId="447"/>
            <ac:picMk id="7" creationId="{C7033978-45B5-F5C8-0DFD-B1E0AC253211}"/>
          </ac:picMkLst>
        </pc:picChg>
        <pc:picChg chg="add del mod">
          <ac:chgData name="mariam ashraf" userId="3a2a69a0376c931b" providerId="LiveId" clId="{CFF14C69-E719-4021-904B-CCF7B8EA96D9}" dt="2024-07-06T03:22:00.868" v="6157" actId="478"/>
          <ac:picMkLst>
            <pc:docMk/>
            <pc:sldMk cId="1316180599" sldId="447"/>
            <ac:picMk id="11" creationId="{181AEB1A-5349-FBE1-5FB5-438960246B9F}"/>
          </ac:picMkLst>
        </pc:picChg>
        <pc:picChg chg="add del mod">
          <ac:chgData name="mariam ashraf" userId="3a2a69a0376c931b" providerId="LiveId" clId="{CFF14C69-E719-4021-904B-CCF7B8EA96D9}" dt="2024-07-06T03:21:50.191" v="6154" actId="478"/>
          <ac:picMkLst>
            <pc:docMk/>
            <pc:sldMk cId="1316180599" sldId="447"/>
            <ac:picMk id="13" creationId="{618F973F-BE25-FEBC-CEE4-437840C1C747}"/>
          </ac:picMkLst>
        </pc:picChg>
        <pc:picChg chg="add del mod modCrop">
          <ac:chgData name="mariam ashraf" userId="3a2a69a0376c931b" providerId="LiveId" clId="{CFF14C69-E719-4021-904B-CCF7B8EA96D9}" dt="2024-07-07T18:23:06.367" v="6990" actId="478"/>
          <ac:picMkLst>
            <pc:docMk/>
            <pc:sldMk cId="1316180599" sldId="447"/>
            <ac:picMk id="18" creationId="{36853B75-9CFF-5A2D-C751-2B3B2F0E6D47}"/>
          </ac:picMkLst>
        </pc:picChg>
        <pc:picChg chg="add del mod">
          <ac:chgData name="mariam ashraf" userId="3a2a69a0376c931b" providerId="LiveId" clId="{CFF14C69-E719-4021-904B-CCF7B8EA96D9}" dt="2024-07-07T18:25:39.672" v="7044" actId="478"/>
          <ac:picMkLst>
            <pc:docMk/>
            <pc:sldMk cId="1316180599" sldId="447"/>
            <ac:picMk id="19" creationId="{56E74311-7645-4D78-858A-2E5F6FC89DEC}"/>
          </ac:picMkLst>
        </pc:picChg>
        <pc:picChg chg="del mod">
          <ac:chgData name="mariam ashraf" userId="3a2a69a0376c931b" providerId="LiveId" clId="{CFF14C69-E719-4021-904B-CCF7B8EA96D9}" dt="2024-07-06T03:20:07.015" v="6137" actId="478"/>
          <ac:picMkLst>
            <pc:docMk/>
            <pc:sldMk cId="1316180599" sldId="447"/>
            <ac:picMk id="19" creationId="{81AB97A9-4A84-5DC9-E84A-6D5290495C9E}"/>
          </ac:picMkLst>
        </pc:picChg>
        <pc:picChg chg="add del mod">
          <ac:chgData name="mariam ashraf" userId="3a2a69a0376c931b" providerId="LiveId" clId="{CFF14C69-E719-4021-904B-CCF7B8EA96D9}" dt="2024-07-06T03:21:46.753" v="6152" actId="478"/>
          <ac:picMkLst>
            <pc:docMk/>
            <pc:sldMk cId="1316180599" sldId="447"/>
            <ac:picMk id="21" creationId="{BC4B142B-E500-2E93-179D-8C55F1E06310}"/>
          </ac:picMkLst>
        </pc:picChg>
        <pc:picChg chg="add del mod">
          <ac:chgData name="mariam ashraf" userId="3a2a69a0376c931b" providerId="LiveId" clId="{CFF14C69-E719-4021-904B-CCF7B8EA96D9}" dt="2024-07-07T20:09:52.406" v="8590" actId="478"/>
          <ac:picMkLst>
            <pc:docMk/>
            <pc:sldMk cId="1316180599" sldId="447"/>
            <ac:picMk id="25" creationId="{9FD24D10-8DE5-42B1-692D-E5A0B8E8E9B1}"/>
          </ac:picMkLst>
        </pc:picChg>
        <pc:picChg chg="add del mod">
          <ac:chgData name="mariam ashraf" userId="3a2a69a0376c931b" providerId="LiveId" clId="{CFF14C69-E719-4021-904B-CCF7B8EA96D9}" dt="2024-07-07T18:40:46.821" v="7347" actId="478"/>
          <ac:picMkLst>
            <pc:docMk/>
            <pc:sldMk cId="1316180599" sldId="447"/>
            <ac:picMk id="30" creationId="{D9B8ACC5-3E15-C893-078A-D30249D583A3}"/>
          </ac:picMkLst>
        </pc:picChg>
        <pc:picChg chg="add mod">
          <ac:chgData name="mariam ashraf" userId="3a2a69a0376c931b" providerId="LiveId" clId="{CFF14C69-E719-4021-904B-CCF7B8EA96D9}" dt="2024-07-07T20:25:02.052" v="8732" actId="1036"/>
          <ac:picMkLst>
            <pc:docMk/>
            <pc:sldMk cId="1316180599" sldId="447"/>
            <ac:picMk id="39" creationId="{D55C79E9-2772-91B4-A3A2-0932EB438A2E}"/>
          </ac:picMkLst>
        </pc:picChg>
        <pc:picChg chg="add mod">
          <ac:chgData name="mariam ashraf" userId="3a2a69a0376c931b" providerId="LiveId" clId="{CFF14C69-E719-4021-904B-CCF7B8EA96D9}" dt="2024-07-07T20:23:13.741" v="8704" actId="931"/>
          <ac:picMkLst>
            <pc:docMk/>
            <pc:sldMk cId="1316180599" sldId="447"/>
            <ac:picMk id="41" creationId="{2838B989-400F-1DB4-D301-1F1FD01EE870}"/>
          </ac:picMkLst>
        </pc:picChg>
        <pc:picChg chg="add del mod">
          <ac:chgData name="mariam ashraf" userId="3a2a69a0376c931b" providerId="LiveId" clId="{CFF14C69-E719-4021-904B-CCF7B8EA96D9}" dt="2024-07-07T20:23:39.110" v="8712" actId="478"/>
          <ac:picMkLst>
            <pc:docMk/>
            <pc:sldMk cId="1316180599" sldId="447"/>
            <ac:picMk id="43" creationId="{F43C6F1F-544D-EFC7-D10F-435AD3291AE3}"/>
          </ac:picMkLst>
        </pc:picChg>
        <pc:picChg chg="add del mod">
          <ac:chgData name="mariam ashraf" userId="3a2a69a0376c931b" providerId="LiveId" clId="{CFF14C69-E719-4021-904B-CCF7B8EA96D9}" dt="2024-07-07T20:23:37.688" v="8711" actId="478"/>
          <ac:picMkLst>
            <pc:docMk/>
            <pc:sldMk cId="1316180599" sldId="447"/>
            <ac:picMk id="46" creationId="{6E64183E-EE3C-C5A0-6406-0B190FF62AB6}"/>
          </ac:picMkLst>
        </pc:picChg>
        <pc:picChg chg="add del mod">
          <ac:chgData name="mariam ashraf" userId="3a2a69a0376c931b" providerId="LiveId" clId="{CFF14C69-E719-4021-904B-CCF7B8EA96D9}" dt="2024-07-07T20:23:35.979" v="8710" actId="478"/>
          <ac:picMkLst>
            <pc:docMk/>
            <pc:sldMk cId="1316180599" sldId="447"/>
            <ac:picMk id="48" creationId="{F583CD80-397B-5CA2-CAF6-6F22E4421177}"/>
          </ac:picMkLst>
        </pc:picChg>
        <pc:picChg chg="add mod modCrop">
          <ac:chgData name="mariam ashraf" userId="3a2a69a0376c931b" providerId="LiveId" clId="{CFF14C69-E719-4021-904B-CCF7B8EA96D9}" dt="2024-07-07T20:26:44.741" v="8759" actId="1035"/>
          <ac:picMkLst>
            <pc:docMk/>
            <pc:sldMk cId="1316180599" sldId="447"/>
            <ac:picMk id="50" creationId="{D87665FC-6C75-A584-01D2-5141908FEED3}"/>
          </ac:picMkLst>
        </pc:picChg>
        <pc:picChg chg="add mod modCrop">
          <ac:chgData name="mariam ashraf" userId="3a2a69a0376c931b" providerId="LiveId" clId="{CFF14C69-E719-4021-904B-CCF7B8EA96D9}" dt="2024-07-07T20:26:20.232" v="8757" actId="1038"/>
          <ac:picMkLst>
            <pc:docMk/>
            <pc:sldMk cId="1316180599" sldId="447"/>
            <ac:picMk id="52" creationId="{602E57F7-BC68-DEB4-D7DA-C115610CB11C}"/>
          </ac:picMkLst>
        </pc:picChg>
      </pc:sldChg>
      <pc:sldChg chg="addSp delSp modSp mod">
        <pc:chgData name="mariam ashraf" userId="3a2a69a0376c931b" providerId="LiveId" clId="{CFF14C69-E719-4021-904B-CCF7B8EA96D9}" dt="2024-07-08T22:11:13.524" v="9883" actId="20577"/>
        <pc:sldMkLst>
          <pc:docMk/>
          <pc:sldMk cId="546653387" sldId="449"/>
        </pc:sldMkLst>
        <pc:spChg chg="add mod">
          <ac:chgData name="mariam ashraf" userId="3a2a69a0376c931b" providerId="LiveId" clId="{CFF14C69-E719-4021-904B-CCF7B8EA96D9}" dt="2024-07-08T22:11:13.524" v="9883" actId="20577"/>
          <ac:spMkLst>
            <pc:docMk/>
            <pc:sldMk cId="546653387" sldId="449"/>
            <ac:spMk id="2" creationId="{A02BCCBE-8103-00B8-74DD-566A61725C30}"/>
          </ac:spMkLst>
        </pc:spChg>
        <pc:spChg chg="mod">
          <ac:chgData name="mariam ashraf" userId="3a2a69a0376c931b" providerId="LiveId" clId="{CFF14C69-E719-4021-904B-CCF7B8EA96D9}" dt="2024-07-07T18:09:15.834" v="6747" actId="1035"/>
          <ac:spMkLst>
            <pc:docMk/>
            <pc:sldMk cId="546653387" sldId="449"/>
            <ac:spMk id="4" creationId="{414E206D-7B93-1DFC-EF02-9E9800086F66}"/>
          </ac:spMkLst>
        </pc:spChg>
        <pc:spChg chg="add del">
          <ac:chgData name="mariam ashraf" userId="3a2a69a0376c931b" providerId="LiveId" clId="{CFF14C69-E719-4021-904B-CCF7B8EA96D9}" dt="2024-07-08T11:41:01.152" v="9489" actId="22"/>
          <ac:spMkLst>
            <pc:docMk/>
            <pc:sldMk cId="546653387" sldId="449"/>
            <ac:spMk id="11" creationId="{E9AF9B83-8B22-328D-3036-F7B660F9DADF}"/>
          </ac:spMkLst>
        </pc:spChg>
        <pc:spChg chg="mod">
          <ac:chgData name="mariam ashraf" userId="3a2a69a0376c931b" providerId="LiveId" clId="{CFF14C69-E719-4021-904B-CCF7B8EA96D9}" dt="2024-07-08T11:42:21.629" v="9506" actId="20577"/>
          <ac:spMkLst>
            <pc:docMk/>
            <pc:sldMk cId="546653387" sldId="449"/>
            <ac:spMk id="14" creationId="{860399F8-3001-3308-77A7-E3793785DBAC}"/>
          </ac:spMkLst>
        </pc:spChg>
        <pc:spChg chg="mod">
          <ac:chgData name="mariam ashraf" userId="3a2a69a0376c931b" providerId="LiveId" clId="{CFF14C69-E719-4021-904B-CCF7B8EA96D9}" dt="2024-07-08T11:42:17.645" v="9505" actId="20577"/>
          <ac:spMkLst>
            <pc:docMk/>
            <pc:sldMk cId="546653387" sldId="449"/>
            <ac:spMk id="18" creationId="{4043E5BB-46B1-21DD-82CA-C9047E24B758}"/>
          </ac:spMkLst>
        </pc:spChg>
        <pc:spChg chg="mod">
          <ac:chgData name="mariam ashraf" userId="3a2a69a0376c931b" providerId="LiveId" clId="{CFF14C69-E719-4021-904B-CCF7B8EA96D9}" dt="2024-07-07T18:15:03.662" v="6836" actId="5793"/>
          <ac:spMkLst>
            <pc:docMk/>
            <pc:sldMk cId="546653387" sldId="449"/>
            <ac:spMk id="21" creationId="{7977EF3D-2279-5785-2B74-A07A869F6411}"/>
          </ac:spMkLst>
        </pc:spChg>
        <pc:grpChg chg="ord">
          <ac:chgData name="mariam ashraf" userId="3a2a69a0376c931b" providerId="LiveId" clId="{CFF14C69-E719-4021-904B-CCF7B8EA96D9}" dt="2024-07-07T18:09:08.329" v="6740" actId="167"/>
          <ac:grpSpMkLst>
            <pc:docMk/>
            <pc:sldMk cId="546653387" sldId="449"/>
            <ac:grpSpMk id="31" creationId="{2D79F73D-B5D7-E7A2-0579-E2871E25026E}"/>
          </ac:grpSpMkLst>
        </pc:grpChg>
        <pc:picChg chg="add del">
          <ac:chgData name="mariam ashraf" userId="3a2a69a0376c931b" providerId="LiveId" clId="{CFF14C69-E719-4021-904B-CCF7B8EA96D9}" dt="2024-07-07T18:08:22.574" v="6725" actId="478"/>
          <ac:picMkLst>
            <pc:docMk/>
            <pc:sldMk cId="546653387" sldId="449"/>
            <ac:picMk id="3" creationId="{6D3FA71D-6DA1-F58E-5C59-CEBD16710710}"/>
          </ac:picMkLst>
        </pc:picChg>
        <pc:picChg chg="add mod ord modCrop">
          <ac:chgData name="mariam ashraf" userId="3a2a69a0376c931b" providerId="LiveId" clId="{CFF14C69-E719-4021-904B-CCF7B8EA96D9}" dt="2024-07-07T18:10:35.885" v="6753" actId="208"/>
          <ac:picMkLst>
            <pc:docMk/>
            <pc:sldMk cId="546653387" sldId="449"/>
            <ac:picMk id="6" creationId="{46E21C6D-8C4E-F58A-48E3-513B66FC20F6}"/>
          </ac:picMkLst>
        </pc:picChg>
      </pc:sldChg>
      <pc:sldChg chg="addSp modSp mod modAnim">
        <pc:chgData name="mariam ashraf" userId="3a2a69a0376c931b" providerId="LiveId" clId="{CFF14C69-E719-4021-904B-CCF7B8EA96D9}" dt="2024-07-08T21:54:30.169" v="9635"/>
        <pc:sldMkLst>
          <pc:docMk/>
          <pc:sldMk cId="322665883" sldId="450"/>
        </pc:sldMkLst>
        <pc:spChg chg="add mod">
          <ac:chgData name="mariam ashraf" userId="3a2a69a0376c931b" providerId="LiveId" clId="{CFF14C69-E719-4021-904B-CCF7B8EA96D9}" dt="2024-07-07T20:04:27.613" v="8543" actId="1076"/>
          <ac:spMkLst>
            <pc:docMk/>
            <pc:sldMk cId="322665883" sldId="450"/>
            <ac:spMk id="13" creationId="{546D5C83-2112-1394-0790-A5AEC4707458}"/>
          </ac:spMkLst>
        </pc:spChg>
        <pc:spChg chg="mod ord">
          <ac:chgData name="mariam ashraf" userId="3a2a69a0376c931b" providerId="LiveId" clId="{CFF14C69-E719-4021-904B-CCF7B8EA96D9}" dt="2024-07-07T20:07:38.496" v="8569" actId="14100"/>
          <ac:spMkLst>
            <pc:docMk/>
            <pc:sldMk cId="322665883" sldId="450"/>
            <ac:spMk id="17" creationId="{AC88B6FB-2EDA-BA8D-4B72-216D41F4E0BD}"/>
          </ac:spMkLst>
        </pc:spChg>
        <pc:spChg chg="mod">
          <ac:chgData name="mariam ashraf" userId="3a2a69a0376c931b" providerId="LiveId" clId="{CFF14C69-E719-4021-904B-CCF7B8EA96D9}" dt="2024-07-07T19:51:04.556" v="8254" actId="1076"/>
          <ac:spMkLst>
            <pc:docMk/>
            <pc:sldMk cId="322665883" sldId="450"/>
            <ac:spMk id="24" creationId="{2F1E625D-3DD5-23A9-76AC-A396EEB491DB}"/>
          </ac:spMkLst>
        </pc:spChg>
        <pc:spChg chg="mod">
          <ac:chgData name="mariam ashraf" userId="3a2a69a0376c931b" providerId="LiveId" clId="{CFF14C69-E719-4021-904B-CCF7B8EA96D9}" dt="2024-07-07T20:04:11.745" v="8539" actId="1076"/>
          <ac:spMkLst>
            <pc:docMk/>
            <pc:sldMk cId="322665883" sldId="450"/>
            <ac:spMk id="25" creationId="{9570175D-CD2D-4168-0EBA-537B081CEF14}"/>
          </ac:spMkLst>
        </pc:spChg>
        <pc:spChg chg="mod">
          <ac:chgData name="mariam ashraf" userId="3a2a69a0376c931b" providerId="LiveId" clId="{CFF14C69-E719-4021-904B-CCF7B8EA96D9}" dt="2024-07-07T20:04:07.661" v="8538" actId="1076"/>
          <ac:spMkLst>
            <pc:docMk/>
            <pc:sldMk cId="322665883" sldId="450"/>
            <ac:spMk id="26" creationId="{E4E43672-980A-AE76-ACD4-7AE948BEE923}"/>
          </ac:spMkLst>
        </pc:spChg>
        <pc:spChg chg="mod">
          <ac:chgData name="mariam ashraf" userId="3a2a69a0376c931b" providerId="LiveId" clId="{CFF14C69-E719-4021-904B-CCF7B8EA96D9}" dt="2024-07-07T20:04:19.115" v="8541" actId="1076"/>
          <ac:spMkLst>
            <pc:docMk/>
            <pc:sldMk cId="322665883" sldId="450"/>
            <ac:spMk id="33" creationId="{D59FD31D-D409-263D-448C-97195A421AC1}"/>
          </ac:spMkLst>
        </pc:spChg>
        <pc:spChg chg="mod ord">
          <ac:chgData name="mariam ashraf" userId="3a2a69a0376c931b" providerId="LiveId" clId="{CFF14C69-E719-4021-904B-CCF7B8EA96D9}" dt="2024-07-07T20:08:13.603" v="8583" actId="14100"/>
          <ac:spMkLst>
            <pc:docMk/>
            <pc:sldMk cId="322665883" sldId="450"/>
            <ac:spMk id="35" creationId="{07434FF3-9055-599F-9CE7-59BAFB1541FE}"/>
          </ac:spMkLst>
        </pc:spChg>
        <pc:spChg chg="mod">
          <ac:chgData name="mariam ashraf" userId="3a2a69a0376c931b" providerId="LiveId" clId="{CFF14C69-E719-4021-904B-CCF7B8EA96D9}" dt="2024-07-07T20:07:21.233" v="8563" actId="1038"/>
          <ac:spMkLst>
            <pc:docMk/>
            <pc:sldMk cId="322665883" sldId="450"/>
            <ac:spMk id="38" creationId="{5A943F28-0B40-0407-A27B-37378FAACB44}"/>
          </ac:spMkLst>
        </pc:spChg>
        <pc:picChg chg="add mod ord modCrop">
          <ac:chgData name="mariam ashraf" userId="3a2a69a0376c931b" providerId="LiveId" clId="{CFF14C69-E719-4021-904B-CCF7B8EA96D9}" dt="2024-07-07T20:08:16.612" v="8585" actId="1038"/>
          <ac:picMkLst>
            <pc:docMk/>
            <pc:sldMk cId="322665883" sldId="450"/>
            <ac:picMk id="3" creationId="{D99AF05F-7D0C-80CE-E847-9894A3F9DE67}"/>
          </ac:picMkLst>
        </pc:picChg>
        <pc:picChg chg="add mod ord modCrop">
          <ac:chgData name="mariam ashraf" userId="3a2a69a0376c931b" providerId="LiveId" clId="{CFF14C69-E719-4021-904B-CCF7B8EA96D9}" dt="2024-07-07T20:07:40.480" v="8574" actId="1038"/>
          <ac:picMkLst>
            <pc:docMk/>
            <pc:sldMk cId="322665883" sldId="450"/>
            <ac:picMk id="27" creationId="{5C9EFF0E-6C68-86A0-4696-3F508956A881}"/>
          </ac:picMkLst>
        </pc:picChg>
        <pc:cxnChg chg="mod">
          <ac:chgData name="mariam ashraf" userId="3a2a69a0376c931b" providerId="LiveId" clId="{CFF14C69-E719-4021-904B-CCF7B8EA96D9}" dt="2024-07-07T19:51:08.015" v="8255" actId="14100"/>
          <ac:cxnSpMkLst>
            <pc:docMk/>
            <pc:sldMk cId="322665883" sldId="450"/>
            <ac:cxnSpMk id="14" creationId="{BC792791-D85B-BAB1-32E3-DC6B733B7B3E}"/>
          </ac:cxnSpMkLst>
        </pc:cxnChg>
        <pc:cxnChg chg="add mod">
          <ac:chgData name="mariam ashraf" userId="3a2a69a0376c931b" providerId="LiveId" clId="{CFF14C69-E719-4021-904B-CCF7B8EA96D9}" dt="2024-07-07T20:07:14.937" v="8557" actId="14100"/>
          <ac:cxnSpMkLst>
            <pc:docMk/>
            <pc:sldMk cId="322665883" sldId="450"/>
            <ac:cxnSpMk id="15" creationId="{7C8F1BD2-1FC4-DDBE-D7C4-0A4A00C84F89}"/>
          </ac:cxnSpMkLst>
        </pc:cxnChg>
        <pc:cxnChg chg="mod">
          <ac:chgData name="mariam ashraf" userId="3a2a69a0376c931b" providerId="LiveId" clId="{CFF14C69-E719-4021-904B-CCF7B8EA96D9}" dt="2024-07-07T20:04:04.697" v="8537" actId="14100"/>
          <ac:cxnSpMkLst>
            <pc:docMk/>
            <pc:sldMk cId="322665883" sldId="450"/>
            <ac:cxnSpMk id="16" creationId="{20575DFB-DD7A-1E33-006E-F56256B122BF}"/>
          </ac:cxnSpMkLst>
        </pc:cxnChg>
        <pc:cxnChg chg="mod">
          <ac:chgData name="mariam ashraf" userId="3a2a69a0376c931b" providerId="LiveId" clId="{CFF14C69-E719-4021-904B-CCF7B8EA96D9}" dt="2024-07-07T20:04:15.458" v="8540" actId="14100"/>
          <ac:cxnSpMkLst>
            <pc:docMk/>
            <pc:sldMk cId="322665883" sldId="450"/>
            <ac:cxnSpMk id="18" creationId="{C32DFF95-96AE-4145-45B6-74EBA2C3CDDE}"/>
          </ac:cxnSpMkLst>
        </pc:cxnChg>
        <pc:cxnChg chg="mod">
          <ac:chgData name="mariam ashraf" userId="3a2a69a0376c931b" providerId="LiveId" clId="{CFF14C69-E719-4021-904B-CCF7B8EA96D9}" dt="2024-07-07T20:08:15.212" v="8584" actId="1038"/>
          <ac:cxnSpMkLst>
            <pc:docMk/>
            <pc:sldMk cId="322665883" sldId="450"/>
            <ac:cxnSpMk id="29" creationId="{52D21359-0FEE-9E3D-EE9B-3632175E068A}"/>
          </ac:cxnSpMkLst>
        </pc:cxnChg>
        <pc:cxnChg chg="mod">
          <ac:chgData name="mariam ashraf" userId="3a2a69a0376c931b" providerId="LiveId" clId="{CFF14C69-E719-4021-904B-CCF7B8EA96D9}" dt="2024-07-07T20:07:21.233" v="8563" actId="1038"/>
          <ac:cxnSpMkLst>
            <pc:docMk/>
            <pc:sldMk cId="322665883" sldId="450"/>
            <ac:cxnSpMk id="39" creationId="{8E07F4E8-D1E1-69FE-DC0F-377436ACDA82}"/>
          </ac:cxnSpMkLst>
        </pc:cxnChg>
      </pc:sldChg>
      <pc:sldChg chg="addSp delSp modSp mod modAnim">
        <pc:chgData name="mariam ashraf" userId="3a2a69a0376c931b" providerId="LiveId" clId="{CFF14C69-E719-4021-904B-CCF7B8EA96D9}" dt="2024-07-08T11:37:30.422" v="9476" actId="20577"/>
        <pc:sldMkLst>
          <pc:docMk/>
          <pc:sldMk cId="3691304097" sldId="454"/>
        </pc:sldMkLst>
        <pc:spChg chg="mod">
          <ac:chgData name="mariam ashraf" userId="3a2a69a0376c931b" providerId="LiveId" clId="{CFF14C69-E719-4021-904B-CCF7B8EA96D9}" dt="2024-07-08T11:37:27.387" v="9475" actId="20577"/>
          <ac:spMkLst>
            <pc:docMk/>
            <pc:sldMk cId="3691304097" sldId="454"/>
            <ac:spMk id="6" creationId="{8B9E00FB-EEEE-0F19-4F6B-305C43645E7F}"/>
          </ac:spMkLst>
        </pc:spChg>
        <pc:spChg chg="mod">
          <ac:chgData name="mariam ashraf" userId="3a2a69a0376c931b" providerId="LiveId" clId="{CFF14C69-E719-4021-904B-CCF7B8EA96D9}" dt="2024-07-08T11:37:30.422" v="9476" actId="20577"/>
          <ac:spMkLst>
            <pc:docMk/>
            <pc:sldMk cId="3691304097" sldId="454"/>
            <ac:spMk id="12" creationId="{2C02556D-6165-C573-D537-51100D716D1F}"/>
          </ac:spMkLst>
        </pc:spChg>
        <pc:spChg chg="mod">
          <ac:chgData name="mariam ashraf" userId="3a2a69a0376c931b" providerId="LiveId" clId="{CFF14C69-E719-4021-904B-CCF7B8EA96D9}" dt="2024-07-08T11:36:19.436" v="9464" actId="1076"/>
          <ac:spMkLst>
            <pc:docMk/>
            <pc:sldMk cId="3691304097" sldId="454"/>
            <ac:spMk id="43" creationId="{007A5E78-C695-3504-B888-23D818DB393A}"/>
          </ac:spMkLst>
        </pc:spChg>
        <pc:grpChg chg="mod ord">
          <ac:chgData name="mariam ashraf" userId="3a2a69a0376c931b" providerId="LiveId" clId="{CFF14C69-E719-4021-904B-CCF7B8EA96D9}" dt="2024-07-07T19:27:34.161" v="8039" actId="14100"/>
          <ac:grpSpMkLst>
            <pc:docMk/>
            <pc:sldMk cId="3691304097" sldId="454"/>
            <ac:grpSpMk id="13" creationId="{B6A7F8F5-698C-D428-D3FF-EC1F224B97AB}"/>
          </ac:grpSpMkLst>
        </pc:grpChg>
        <pc:grpChg chg="mod ord">
          <ac:chgData name="mariam ashraf" userId="3a2a69a0376c931b" providerId="LiveId" clId="{CFF14C69-E719-4021-904B-CCF7B8EA96D9}" dt="2024-07-07T19:27:25.682" v="8037" actId="14100"/>
          <ac:grpSpMkLst>
            <pc:docMk/>
            <pc:sldMk cId="3691304097" sldId="454"/>
            <ac:grpSpMk id="28" creationId="{BA2CFC4F-5A2E-B2EF-D75A-61FFDBB475D0}"/>
          </ac:grpSpMkLst>
        </pc:grpChg>
        <pc:picChg chg="add del mod ord">
          <ac:chgData name="mariam ashraf" userId="3a2a69a0376c931b" providerId="LiveId" clId="{CFF14C69-E719-4021-904B-CCF7B8EA96D9}" dt="2024-07-07T18:06:22.179" v="6706" actId="478"/>
          <ac:picMkLst>
            <pc:docMk/>
            <pc:sldMk cId="3691304097" sldId="454"/>
            <ac:picMk id="3" creationId="{DCEBD0C0-5F94-C7DD-EA5A-3C95333EF0E0}"/>
          </ac:picMkLst>
        </pc:picChg>
        <pc:picChg chg="del">
          <ac:chgData name="mariam ashraf" userId="3a2a69a0376c931b" providerId="LiveId" clId="{CFF14C69-E719-4021-904B-CCF7B8EA96D9}" dt="2024-07-07T18:04:53.735" v="6686" actId="478"/>
          <ac:picMkLst>
            <pc:docMk/>
            <pc:sldMk cId="3691304097" sldId="454"/>
            <ac:picMk id="5" creationId="{D30FD608-77A1-F0A7-487E-384A05C9B1A5}"/>
          </ac:picMkLst>
        </pc:picChg>
        <pc:picChg chg="add mod ord">
          <ac:chgData name="mariam ashraf" userId="3a2a69a0376c931b" providerId="LiveId" clId="{CFF14C69-E719-4021-904B-CCF7B8EA96D9}" dt="2024-07-07T19:27:42.867" v="8044" actId="1037"/>
          <ac:picMkLst>
            <pc:docMk/>
            <pc:sldMk cId="3691304097" sldId="454"/>
            <ac:picMk id="8" creationId="{EAAFB524-A005-71F7-D309-83825A7CF828}"/>
          </ac:picMkLst>
        </pc:picChg>
        <pc:picChg chg="add mod ord modCrop">
          <ac:chgData name="mariam ashraf" userId="3a2a69a0376c931b" providerId="LiveId" clId="{CFF14C69-E719-4021-904B-CCF7B8EA96D9}" dt="2024-07-07T19:27:28.635" v="8038" actId="14100"/>
          <ac:picMkLst>
            <pc:docMk/>
            <pc:sldMk cId="3691304097" sldId="454"/>
            <ac:picMk id="17" creationId="{6F9F7788-C18B-CB64-19FF-707CE21FC8DC}"/>
          </ac:picMkLst>
        </pc:picChg>
        <pc:picChg chg="del">
          <ac:chgData name="mariam ashraf" userId="3a2a69a0376c931b" providerId="LiveId" clId="{CFF14C69-E719-4021-904B-CCF7B8EA96D9}" dt="2024-07-07T18:03:13.134" v="6650" actId="478"/>
          <ac:picMkLst>
            <pc:docMk/>
            <pc:sldMk cId="3691304097" sldId="454"/>
            <ac:picMk id="31" creationId="{37F26774-C7B4-0F40-C37F-79DC55520032}"/>
          </ac:picMkLst>
        </pc:picChg>
        <pc:cxnChg chg="mod">
          <ac:chgData name="mariam ashraf" userId="3a2a69a0376c931b" providerId="LiveId" clId="{CFF14C69-E719-4021-904B-CCF7B8EA96D9}" dt="2024-07-08T11:37:22.999" v="9474"/>
          <ac:cxnSpMkLst>
            <pc:docMk/>
            <pc:sldMk cId="3691304097" sldId="454"/>
            <ac:cxnSpMk id="22" creationId="{943D02DE-3C71-F09F-F2D3-E7F5E03EEE86}"/>
          </ac:cxnSpMkLst>
        </pc:cxnChg>
        <pc:cxnChg chg="mod">
          <ac:chgData name="mariam ashraf" userId="3a2a69a0376c931b" providerId="LiveId" clId="{CFF14C69-E719-4021-904B-CCF7B8EA96D9}" dt="2024-07-08T11:36:22.929" v="9465" actId="14100"/>
          <ac:cxnSpMkLst>
            <pc:docMk/>
            <pc:sldMk cId="3691304097" sldId="454"/>
            <ac:cxnSpMk id="44" creationId="{B372D766-3925-BFB6-AE4D-9E3C8050ABD8}"/>
          </ac:cxnSpMkLst>
        </pc:cxnChg>
        <pc:cxnChg chg="mod">
          <ac:chgData name="mariam ashraf" userId="3a2a69a0376c931b" providerId="LiveId" clId="{CFF14C69-E719-4021-904B-CCF7B8EA96D9}" dt="2024-07-08T11:37:02.580" v="9473" actId="1037"/>
          <ac:cxnSpMkLst>
            <pc:docMk/>
            <pc:sldMk cId="3691304097" sldId="454"/>
            <ac:cxnSpMk id="61" creationId="{484BDE00-1B9F-63BF-73F7-98BB966F353A}"/>
          </ac:cxnSpMkLst>
        </pc:cxnChg>
        <pc:cxnChg chg="mod">
          <ac:chgData name="mariam ashraf" userId="3a2a69a0376c931b" providerId="LiveId" clId="{CFF14C69-E719-4021-904B-CCF7B8EA96D9}" dt="2024-07-07T19:27:54.437" v="8046" actId="14100"/>
          <ac:cxnSpMkLst>
            <pc:docMk/>
            <pc:sldMk cId="3691304097" sldId="454"/>
            <ac:cxnSpMk id="68" creationId="{46E41B86-A618-6497-8FC2-03C3D74A94F3}"/>
          </ac:cxnSpMkLst>
        </pc:cxnChg>
      </pc:sldChg>
      <pc:sldChg chg="addSp delSp modSp mod ord modTransition">
        <pc:chgData name="mariam ashraf" userId="3a2a69a0376c931b" providerId="LiveId" clId="{CFF14C69-E719-4021-904B-CCF7B8EA96D9}" dt="2024-07-08T21:37:52.017" v="9612" actId="207"/>
        <pc:sldMkLst>
          <pc:docMk/>
          <pc:sldMk cId="88830105" sldId="455"/>
        </pc:sldMkLst>
        <pc:spChg chg="mod">
          <ac:chgData name="mariam ashraf" userId="3a2a69a0376c931b" providerId="LiveId" clId="{CFF14C69-E719-4021-904B-CCF7B8EA96D9}" dt="2024-07-08T21:37:52.017" v="9612" actId="207"/>
          <ac:spMkLst>
            <pc:docMk/>
            <pc:sldMk cId="88830105" sldId="455"/>
            <ac:spMk id="4" creationId="{414E206D-7B93-1DFC-EF02-9E9800086F66}"/>
          </ac:spMkLst>
        </pc:spChg>
        <pc:spChg chg="mod">
          <ac:chgData name="mariam ashraf" userId="3a2a69a0376c931b" providerId="LiveId" clId="{CFF14C69-E719-4021-904B-CCF7B8EA96D9}" dt="2024-07-07T19:50:29.715" v="8248" actId="1076"/>
          <ac:spMkLst>
            <pc:docMk/>
            <pc:sldMk cId="88830105" sldId="455"/>
            <ac:spMk id="24" creationId="{2F1E625D-3DD5-23A9-76AC-A396EEB491DB}"/>
          </ac:spMkLst>
        </pc:spChg>
        <pc:spChg chg="mod">
          <ac:chgData name="mariam ashraf" userId="3a2a69a0376c931b" providerId="LiveId" clId="{CFF14C69-E719-4021-904B-CCF7B8EA96D9}" dt="2024-07-07T19:53:32.700" v="8320" actId="20577"/>
          <ac:spMkLst>
            <pc:docMk/>
            <pc:sldMk cId="88830105" sldId="455"/>
            <ac:spMk id="25" creationId="{9570175D-CD2D-4168-0EBA-537B081CEF14}"/>
          </ac:spMkLst>
        </pc:spChg>
        <pc:spChg chg="mod">
          <ac:chgData name="mariam ashraf" userId="3a2a69a0376c931b" providerId="LiveId" clId="{CFF14C69-E719-4021-904B-CCF7B8EA96D9}" dt="2024-07-07T19:41:53.254" v="8162" actId="1037"/>
          <ac:spMkLst>
            <pc:docMk/>
            <pc:sldMk cId="88830105" sldId="455"/>
            <ac:spMk id="26" creationId="{E4E43672-980A-AE76-ACD4-7AE948BEE923}"/>
          </ac:spMkLst>
        </pc:spChg>
        <pc:spChg chg="mod">
          <ac:chgData name="mariam ashraf" userId="3a2a69a0376c931b" providerId="LiveId" clId="{CFF14C69-E719-4021-904B-CCF7B8EA96D9}" dt="2024-07-07T19:37:58.896" v="8128"/>
          <ac:spMkLst>
            <pc:docMk/>
            <pc:sldMk cId="88830105" sldId="455"/>
            <ac:spMk id="47" creationId="{DD283705-2E60-D99D-F19A-D0DDBC295690}"/>
          </ac:spMkLst>
        </pc:spChg>
        <pc:spChg chg="mod">
          <ac:chgData name="mariam ashraf" userId="3a2a69a0376c931b" providerId="LiveId" clId="{CFF14C69-E719-4021-904B-CCF7B8EA96D9}" dt="2024-07-07T19:37:58.896" v="8128"/>
          <ac:spMkLst>
            <pc:docMk/>
            <pc:sldMk cId="88830105" sldId="455"/>
            <ac:spMk id="48" creationId="{82EA343D-945B-717C-3FCD-673A34064978}"/>
          </ac:spMkLst>
        </pc:spChg>
        <pc:grpChg chg="mod ord">
          <ac:chgData name="mariam ashraf" userId="3a2a69a0376c931b" providerId="LiveId" clId="{CFF14C69-E719-4021-904B-CCF7B8EA96D9}" dt="2024-07-07T19:41:53.254" v="8162" actId="1037"/>
          <ac:grpSpMkLst>
            <pc:docMk/>
            <pc:sldMk cId="88830105" sldId="455"/>
            <ac:grpSpMk id="5" creationId="{24E2E3E8-D466-BAC7-1514-FA31E72FE232}"/>
          </ac:grpSpMkLst>
        </pc:grpChg>
        <pc:grpChg chg="add mod">
          <ac:chgData name="mariam ashraf" userId="3a2a69a0376c931b" providerId="LiveId" clId="{CFF14C69-E719-4021-904B-CCF7B8EA96D9}" dt="2024-07-07T19:41:52.242" v="8161" actId="1076"/>
          <ac:grpSpMkLst>
            <pc:docMk/>
            <pc:sldMk cId="88830105" sldId="455"/>
            <ac:grpSpMk id="46" creationId="{3B231EF8-4858-5AE5-4EEC-4ADDB49960C9}"/>
          </ac:grpSpMkLst>
        </pc:grpChg>
        <pc:picChg chg="add del mod ord modCrop">
          <ac:chgData name="mariam ashraf" userId="3a2a69a0376c931b" providerId="LiveId" clId="{CFF14C69-E719-4021-904B-CCF7B8EA96D9}" dt="2024-07-07T19:50:51.165" v="8252" actId="1036"/>
          <ac:picMkLst>
            <pc:docMk/>
            <pc:sldMk cId="88830105" sldId="455"/>
            <ac:picMk id="3" creationId="{75976920-C093-F2C7-C1F6-867A229735E0}"/>
          </ac:picMkLst>
        </pc:picChg>
        <pc:cxnChg chg="del mod">
          <ac:chgData name="mariam ashraf" userId="3a2a69a0376c931b" providerId="LiveId" clId="{CFF14C69-E719-4021-904B-CCF7B8EA96D9}" dt="2024-07-07T18:31:02.931" v="7227" actId="478"/>
          <ac:cxnSpMkLst>
            <pc:docMk/>
            <pc:sldMk cId="88830105" sldId="455"/>
            <ac:cxnSpMk id="14" creationId="{BC792791-D85B-BAB1-32E3-DC6B733B7B3E}"/>
          </ac:cxnSpMkLst>
        </pc:cxnChg>
        <pc:cxnChg chg="mod">
          <ac:chgData name="mariam ashraf" userId="3a2a69a0376c931b" providerId="LiveId" clId="{CFF14C69-E719-4021-904B-CCF7B8EA96D9}" dt="2024-07-07T19:41:53.254" v="8162" actId="1037"/>
          <ac:cxnSpMkLst>
            <pc:docMk/>
            <pc:sldMk cId="88830105" sldId="455"/>
            <ac:cxnSpMk id="16" creationId="{20575DFB-DD7A-1E33-006E-F56256B122BF}"/>
          </ac:cxnSpMkLst>
        </pc:cxnChg>
        <pc:cxnChg chg="mod">
          <ac:chgData name="mariam ashraf" userId="3a2a69a0376c931b" providerId="LiveId" clId="{CFF14C69-E719-4021-904B-CCF7B8EA96D9}" dt="2024-07-07T19:41:53.254" v="8162" actId="1037"/>
          <ac:cxnSpMkLst>
            <pc:docMk/>
            <pc:sldMk cId="88830105" sldId="455"/>
            <ac:cxnSpMk id="18" creationId="{C32DFF95-96AE-4145-45B6-74EBA2C3CDDE}"/>
          </ac:cxnSpMkLst>
        </pc:cxnChg>
        <pc:cxnChg chg="add mod">
          <ac:chgData name="mariam ashraf" userId="3a2a69a0376c931b" providerId="LiveId" clId="{CFF14C69-E719-4021-904B-CCF7B8EA96D9}" dt="2024-07-07T19:41:53.254" v="8162" actId="1037"/>
          <ac:cxnSpMkLst>
            <pc:docMk/>
            <pc:sldMk cId="88830105" sldId="455"/>
            <ac:cxnSpMk id="39" creationId="{EB02D505-1F40-33CB-0945-B42C7370A854}"/>
          </ac:cxnSpMkLst>
        </pc:cxnChg>
      </pc:sldChg>
      <pc:sldChg chg="addSp delSp modSp mod modTransition addAnim delAnim modAnim">
        <pc:chgData name="mariam ashraf" userId="3a2a69a0376c931b" providerId="LiveId" clId="{CFF14C69-E719-4021-904B-CCF7B8EA96D9}" dt="2024-07-08T11:05:08.878" v="9367"/>
        <pc:sldMkLst>
          <pc:docMk/>
          <pc:sldMk cId="1626976910" sldId="457"/>
        </pc:sldMkLst>
        <pc:spChg chg="mod">
          <ac:chgData name="mariam ashraf" userId="3a2a69a0376c931b" providerId="LiveId" clId="{CFF14C69-E719-4021-904B-CCF7B8EA96D9}" dt="2024-07-08T11:02:44.742" v="9345" actId="1076"/>
          <ac:spMkLst>
            <pc:docMk/>
            <pc:sldMk cId="1626976910" sldId="457"/>
            <ac:spMk id="4" creationId="{414E206D-7B93-1DFC-EF02-9E9800086F66}"/>
          </ac:spMkLst>
        </pc:spChg>
        <pc:spChg chg="mod">
          <ac:chgData name="mariam ashraf" userId="3a2a69a0376c931b" providerId="LiveId" clId="{CFF14C69-E719-4021-904B-CCF7B8EA96D9}" dt="2024-07-07T19:17:50.650" v="7938" actId="1037"/>
          <ac:spMkLst>
            <pc:docMk/>
            <pc:sldMk cId="1626976910" sldId="457"/>
            <ac:spMk id="9" creationId="{9DC681D7-3FC7-1C77-A50C-3DE9581B005A}"/>
          </ac:spMkLst>
        </pc:spChg>
        <pc:spChg chg="mod">
          <ac:chgData name="mariam ashraf" userId="3a2a69a0376c931b" providerId="LiveId" clId="{CFF14C69-E719-4021-904B-CCF7B8EA96D9}" dt="2024-07-07T19:18:14.916" v="7990" actId="1037"/>
          <ac:spMkLst>
            <pc:docMk/>
            <pc:sldMk cId="1626976910" sldId="457"/>
            <ac:spMk id="10" creationId="{E1686FA9-D3D2-8D56-E681-16B4C96EA9C0}"/>
          </ac:spMkLst>
        </pc:spChg>
        <pc:spChg chg="mod">
          <ac:chgData name="mariam ashraf" userId="3a2a69a0376c931b" providerId="LiveId" clId="{CFF14C69-E719-4021-904B-CCF7B8EA96D9}" dt="2024-07-07T18:00:44.904" v="6518"/>
          <ac:spMkLst>
            <pc:docMk/>
            <pc:sldMk cId="1626976910" sldId="457"/>
            <ac:spMk id="12" creationId="{D0F6407D-3B76-33A8-8363-25D23180FF8B}"/>
          </ac:spMkLst>
        </pc:spChg>
        <pc:spChg chg="mod">
          <ac:chgData name="mariam ashraf" userId="3a2a69a0376c931b" providerId="LiveId" clId="{CFF14C69-E719-4021-904B-CCF7B8EA96D9}" dt="2024-07-07T18:00:44.904" v="6518"/>
          <ac:spMkLst>
            <pc:docMk/>
            <pc:sldMk cId="1626976910" sldId="457"/>
            <ac:spMk id="13" creationId="{3CB52186-9A2E-2A01-C04C-9530D78C99BA}"/>
          </ac:spMkLst>
        </pc:spChg>
        <pc:spChg chg="mod">
          <ac:chgData name="mariam ashraf" userId="3a2a69a0376c931b" providerId="LiveId" clId="{CFF14C69-E719-4021-904B-CCF7B8EA96D9}" dt="2024-07-08T11:04:41.708" v="9366" actId="1076"/>
          <ac:spMkLst>
            <pc:docMk/>
            <pc:sldMk cId="1626976910" sldId="457"/>
            <ac:spMk id="15" creationId="{AD16D81D-6A03-8A81-F6BF-D4DAFF58A3ED}"/>
          </ac:spMkLst>
        </pc:spChg>
        <pc:spChg chg="mod">
          <ac:chgData name="mariam ashraf" userId="3a2a69a0376c931b" providerId="LiveId" clId="{CFF14C69-E719-4021-904B-CCF7B8EA96D9}" dt="2024-07-08T11:03:12.532" v="9349" actId="20577"/>
          <ac:spMkLst>
            <pc:docMk/>
            <pc:sldMk cId="1626976910" sldId="457"/>
            <ac:spMk id="16" creationId="{3CEDC0FC-6C05-1D49-5C0B-3EACDFB4BBF9}"/>
          </ac:spMkLst>
        </pc:spChg>
        <pc:spChg chg="mod">
          <ac:chgData name="mariam ashraf" userId="3a2a69a0376c931b" providerId="LiveId" clId="{CFF14C69-E719-4021-904B-CCF7B8EA96D9}" dt="2024-07-07T19:18:15.237" v="7991" actId="1037"/>
          <ac:spMkLst>
            <pc:docMk/>
            <pc:sldMk cId="1626976910" sldId="457"/>
            <ac:spMk id="25" creationId="{B989EBD9-75F0-687F-4E00-09731EA801AE}"/>
          </ac:spMkLst>
        </pc:spChg>
        <pc:spChg chg="add del mod">
          <ac:chgData name="mariam ashraf" userId="3a2a69a0376c931b" providerId="LiveId" clId="{CFF14C69-E719-4021-904B-CCF7B8EA96D9}" dt="2024-07-07T19:17:19.270" v="7893" actId="478"/>
          <ac:spMkLst>
            <pc:docMk/>
            <pc:sldMk cId="1626976910" sldId="457"/>
            <ac:spMk id="28" creationId="{CED0E422-DC56-7379-EFCD-A1F9D00E20AF}"/>
          </ac:spMkLst>
        </pc:spChg>
        <pc:spChg chg="add del mod">
          <ac:chgData name="mariam ashraf" userId="3a2a69a0376c931b" providerId="LiveId" clId="{CFF14C69-E719-4021-904B-CCF7B8EA96D9}" dt="2024-07-08T11:04:03.875" v="9362" actId="20577"/>
          <ac:spMkLst>
            <pc:docMk/>
            <pc:sldMk cId="1626976910" sldId="457"/>
            <ac:spMk id="40" creationId="{5742445A-E2B1-6184-060D-D85780AA2E95}"/>
          </ac:spMkLst>
        </pc:spChg>
        <pc:grpChg chg="add mod">
          <ac:chgData name="mariam ashraf" userId="3a2a69a0376c931b" providerId="LiveId" clId="{CFF14C69-E719-4021-904B-CCF7B8EA96D9}" dt="2024-07-07T19:18:15.237" v="7991" actId="1037"/>
          <ac:grpSpMkLst>
            <pc:docMk/>
            <pc:sldMk cId="1626976910" sldId="457"/>
            <ac:grpSpMk id="11" creationId="{9B9439EE-4B0D-62AE-439D-C1BCC54E0659}"/>
          </ac:grpSpMkLst>
        </pc:grpChg>
        <pc:grpChg chg="del">
          <ac:chgData name="mariam ashraf" userId="3a2a69a0376c931b" providerId="LiveId" clId="{CFF14C69-E719-4021-904B-CCF7B8EA96D9}" dt="2024-07-07T18:00:44.340" v="6517" actId="478"/>
          <ac:grpSpMkLst>
            <pc:docMk/>
            <pc:sldMk cId="1626976910" sldId="457"/>
            <ac:grpSpMk id="14" creationId="{87BB6D76-3FA4-EBF9-275B-8DBC0E7583AB}"/>
          </ac:grpSpMkLst>
        </pc:grpChg>
        <pc:grpChg chg="mod ord">
          <ac:chgData name="mariam ashraf" userId="3a2a69a0376c931b" providerId="LiveId" clId="{CFF14C69-E719-4021-904B-CCF7B8EA96D9}" dt="2024-07-07T19:18:15.237" v="7991" actId="1037"/>
          <ac:grpSpMkLst>
            <pc:docMk/>
            <pc:sldMk cId="1626976910" sldId="457"/>
            <ac:grpSpMk id="19" creationId="{16F78792-F1C5-0F37-49EA-CD21B4C3C1FE}"/>
          </ac:grpSpMkLst>
        </pc:grpChg>
        <pc:picChg chg="add mod ord modCrop">
          <ac:chgData name="mariam ashraf" userId="3a2a69a0376c931b" providerId="LiveId" clId="{CFF14C69-E719-4021-904B-CCF7B8EA96D9}" dt="2024-07-07T19:21:27.368" v="8007" actId="1038"/>
          <ac:picMkLst>
            <pc:docMk/>
            <pc:sldMk cId="1626976910" sldId="457"/>
            <ac:picMk id="5" creationId="{91AC8900-69B7-3F0C-FB7B-55334CC8D0F4}"/>
          </ac:picMkLst>
        </pc:picChg>
        <pc:picChg chg="add del">
          <ac:chgData name="mariam ashraf" userId="3a2a69a0376c931b" providerId="LiveId" clId="{CFF14C69-E719-4021-904B-CCF7B8EA96D9}" dt="2024-07-07T17:58:19.435" v="6470" actId="478"/>
          <ac:picMkLst>
            <pc:docMk/>
            <pc:sldMk cId="1626976910" sldId="457"/>
            <ac:picMk id="6" creationId="{370C2E43-40EE-A7B8-E32F-1814411EA848}"/>
          </ac:picMkLst>
        </pc:picChg>
        <pc:picChg chg="add del">
          <ac:chgData name="mariam ashraf" userId="3a2a69a0376c931b" providerId="LiveId" clId="{CFF14C69-E719-4021-904B-CCF7B8EA96D9}" dt="2024-07-07T17:58:21.046" v="6471" actId="478"/>
          <ac:picMkLst>
            <pc:docMk/>
            <pc:sldMk cId="1626976910" sldId="457"/>
            <ac:picMk id="20" creationId="{FD7342ED-4529-6877-7C90-6339A9D4A9BA}"/>
          </ac:picMkLst>
        </pc:picChg>
        <pc:picChg chg="add mod modCrop">
          <ac:chgData name="mariam ashraf" userId="3a2a69a0376c931b" providerId="LiveId" clId="{CFF14C69-E719-4021-904B-CCF7B8EA96D9}" dt="2024-07-07T19:18:15.237" v="7991" actId="1037"/>
          <ac:picMkLst>
            <pc:docMk/>
            <pc:sldMk cId="1626976910" sldId="457"/>
            <ac:picMk id="24" creationId="{D0DD89FB-86A2-E202-7269-A31C59022579}"/>
          </ac:picMkLst>
        </pc:picChg>
        <pc:cxnChg chg="mod">
          <ac:chgData name="mariam ashraf" userId="3a2a69a0376c931b" providerId="LiveId" clId="{CFF14C69-E719-4021-904B-CCF7B8EA96D9}" dt="2024-07-08T11:03:06.358" v="9346"/>
          <ac:cxnSpMkLst>
            <pc:docMk/>
            <pc:sldMk cId="1626976910" sldId="457"/>
            <ac:cxnSpMk id="3" creationId="{706CE6BF-84C0-CF34-3A90-D86A7EA92925}"/>
          </ac:cxnSpMkLst>
        </pc:cxnChg>
        <pc:cxnChg chg="add del mod">
          <ac:chgData name="mariam ashraf" userId="3a2a69a0376c931b" providerId="LiveId" clId="{CFF14C69-E719-4021-904B-CCF7B8EA96D9}" dt="2024-07-07T19:17:25.114" v="7894" actId="478"/>
          <ac:cxnSpMkLst>
            <pc:docMk/>
            <pc:sldMk cId="1626976910" sldId="457"/>
            <ac:cxnSpMk id="30" creationId="{E13CC439-57FF-DCA7-977D-4E31BF45D6E3}"/>
          </ac:cxnSpMkLst>
        </pc:cxnChg>
        <pc:cxnChg chg="add del mod">
          <ac:chgData name="mariam ashraf" userId="3a2a69a0376c931b" providerId="LiveId" clId="{CFF14C69-E719-4021-904B-CCF7B8EA96D9}" dt="2024-07-07T19:17:27.094" v="7895" actId="478"/>
          <ac:cxnSpMkLst>
            <pc:docMk/>
            <pc:sldMk cId="1626976910" sldId="457"/>
            <ac:cxnSpMk id="33" creationId="{8AF6EC56-5AC4-1330-C162-61D74871EC56}"/>
          </ac:cxnSpMkLst>
        </pc:cxnChg>
        <pc:cxnChg chg="add del mod">
          <ac:chgData name="mariam ashraf" userId="3a2a69a0376c931b" providerId="LiveId" clId="{CFF14C69-E719-4021-904B-CCF7B8EA96D9}" dt="2024-07-07T19:23:47.194" v="8010" actId="21"/>
          <ac:cxnSpMkLst>
            <pc:docMk/>
            <pc:sldMk cId="1626976910" sldId="457"/>
            <ac:cxnSpMk id="39" creationId="{9D0212A6-71E4-AF8C-0A70-39737CF90402}"/>
          </ac:cxnSpMkLst>
        </pc:cxnChg>
        <pc:cxnChg chg="add del mod">
          <ac:chgData name="mariam ashraf" userId="3a2a69a0376c931b" providerId="LiveId" clId="{CFF14C69-E719-4021-904B-CCF7B8EA96D9}" dt="2024-07-07T20:46:39.018" v="8940" actId="478"/>
          <ac:cxnSpMkLst>
            <pc:docMk/>
            <pc:sldMk cId="1626976910" sldId="457"/>
            <ac:cxnSpMk id="41" creationId="{04D450E0-207C-FA96-1AD7-FFE0BEB39437}"/>
          </ac:cxnSpMkLst>
        </pc:cxnChg>
        <pc:cxnChg chg="add mod">
          <ac:chgData name="mariam ashraf" userId="3a2a69a0376c931b" providerId="LiveId" clId="{CFF14C69-E719-4021-904B-CCF7B8EA96D9}" dt="2024-07-08T11:04:09.513" v="9363" actId="14100"/>
          <ac:cxnSpMkLst>
            <pc:docMk/>
            <pc:sldMk cId="1626976910" sldId="457"/>
            <ac:cxnSpMk id="44" creationId="{CCDBB2B3-4060-7D80-8C63-F12B5600271C}"/>
          </ac:cxnSpMkLst>
        </pc:cxnChg>
      </pc:sldChg>
      <pc:sldChg chg="addSp modSp mod">
        <pc:chgData name="mariam ashraf" userId="3a2a69a0376c931b" providerId="LiveId" clId="{CFF14C69-E719-4021-904B-CCF7B8EA96D9}" dt="2024-07-07T21:03:37.405" v="9051"/>
        <pc:sldMkLst>
          <pc:docMk/>
          <pc:sldMk cId="1868050912" sldId="458"/>
        </pc:sldMkLst>
        <pc:spChg chg="mod">
          <ac:chgData name="mariam ashraf" userId="3a2a69a0376c931b" providerId="LiveId" clId="{CFF14C69-E719-4021-904B-CCF7B8EA96D9}" dt="2024-07-07T20:03:23.450" v="8531" actId="1076"/>
          <ac:spMkLst>
            <pc:docMk/>
            <pc:sldMk cId="1868050912" sldId="458"/>
            <ac:spMk id="4" creationId="{414E206D-7B93-1DFC-EF02-9E9800086F66}"/>
          </ac:spMkLst>
        </pc:spChg>
        <pc:spChg chg="add mod">
          <ac:chgData name="mariam ashraf" userId="3a2a69a0376c931b" providerId="LiveId" clId="{CFF14C69-E719-4021-904B-CCF7B8EA96D9}" dt="2024-07-07T20:03:14.892" v="8530" actId="1038"/>
          <ac:spMkLst>
            <pc:docMk/>
            <pc:sldMk cId="1868050912" sldId="458"/>
            <ac:spMk id="6" creationId="{D38E9A8C-2E8E-DE10-723F-3EB7BF8B8C7E}"/>
          </ac:spMkLst>
        </pc:spChg>
        <pc:spChg chg="mod">
          <ac:chgData name="mariam ashraf" userId="3a2a69a0376c931b" providerId="LiveId" clId="{CFF14C69-E719-4021-904B-CCF7B8EA96D9}" dt="2024-07-07T20:03:04.593" v="8523" actId="1076"/>
          <ac:spMkLst>
            <pc:docMk/>
            <pc:sldMk cId="1868050912" sldId="458"/>
            <ac:spMk id="7" creationId="{6A4E9BD2-6204-EA4C-6887-9E4757F8CD38}"/>
          </ac:spMkLst>
        </pc:spChg>
        <pc:spChg chg="mod">
          <ac:chgData name="mariam ashraf" userId="3a2a69a0376c931b" providerId="LiveId" clId="{CFF14C69-E719-4021-904B-CCF7B8EA96D9}" dt="2024-07-07T20:03:07.930" v="8524" actId="1076"/>
          <ac:spMkLst>
            <pc:docMk/>
            <pc:sldMk cId="1868050912" sldId="458"/>
            <ac:spMk id="8" creationId="{151D61C2-1A6C-0927-2132-0E0B3FCEBE2D}"/>
          </ac:spMkLst>
        </pc:spChg>
        <pc:spChg chg="mod">
          <ac:chgData name="mariam ashraf" userId="3a2a69a0376c931b" providerId="LiveId" clId="{CFF14C69-E719-4021-904B-CCF7B8EA96D9}" dt="2024-07-07T20:03:02.271" v="8522" actId="1076"/>
          <ac:spMkLst>
            <pc:docMk/>
            <pc:sldMk cId="1868050912" sldId="458"/>
            <ac:spMk id="9" creationId="{9DC681D7-3FC7-1C77-A50C-3DE9581B005A}"/>
          </ac:spMkLst>
        </pc:spChg>
        <pc:spChg chg="mod">
          <ac:chgData name="mariam ashraf" userId="3a2a69a0376c931b" providerId="LiveId" clId="{CFF14C69-E719-4021-904B-CCF7B8EA96D9}" dt="2024-07-07T21:03:37.405" v="9051"/>
          <ac:spMkLst>
            <pc:docMk/>
            <pc:sldMk cId="1868050912" sldId="458"/>
            <ac:spMk id="13" creationId="{536335F1-337C-7796-166E-53B2F0365784}"/>
          </ac:spMkLst>
        </pc:spChg>
        <pc:spChg chg="mod">
          <ac:chgData name="mariam ashraf" userId="3a2a69a0376c931b" providerId="LiveId" clId="{CFF14C69-E719-4021-904B-CCF7B8EA96D9}" dt="2024-07-07T21:03:29.300" v="9048" actId="14100"/>
          <ac:spMkLst>
            <pc:docMk/>
            <pc:sldMk cId="1868050912" sldId="458"/>
            <ac:spMk id="17" creationId="{4D838544-CBA6-A046-F00D-BE4214A0B824}"/>
          </ac:spMkLst>
        </pc:spChg>
        <pc:spChg chg="mod">
          <ac:chgData name="mariam ashraf" userId="3a2a69a0376c931b" providerId="LiveId" clId="{CFF14C69-E719-4021-904B-CCF7B8EA96D9}" dt="2024-07-07T20:03:14.892" v="8530" actId="1038"/>
          <ac:spMkLst>
            <pc:docMk/>
            <pc:sldMk cId="1868050912" sldId="458"/>
            <ac:spMk id="20" creationId="{32A7FD3D-A794-439F-64E6-F1B860F83F65}"/>
          </ac:spMkLst>
        </pc:spChg>
        <pc:spChg chg="mod">
          <ac:chgData name="mariam ashraf" userId="3a2a69a0376c931b" providerId="LiveId" clId="{CFF14C69-E719-4021-904B-CCF7B8EA96D9}" dt="2024-07-07T20:03:14.892" v="8530" actId="1038"/>
          <ac:spMkLst>
            <pc:docMk/>
            <pc:sldMk cId="1868050912" sldId="458"/>
            <ac:spMk id="21" creationId="{707681D7-A3EA-790E-0938-3772BB446CAE}"/>
          </ac:spMkLst>
        </pc:spChg>
        <pc:spChg chg="mod">
          <ac:chgData name="mariam ashraf" userId="3a2a69a0376c931b" providerId="LiveId" clId="{CFF14C69-E719-4021-904B-CCF7B8EA96D9}" dt="2024-07-07T20:03:14.892" v="8530" actId="1038"/>
          <ac:spMkLst>
            <pc:docMk/>
            <pc:sldMk cId="1868050912" sldId="458"/>
            <ac:spMk id="28" creationId="{3DB84030-CD75-B070-E75E-4451B103591C}"/>
          </ac:spMkLst>
        </pc:spChg>
        <pc:grpChg chg="mod">
          <ac:chgData name="mariam ashraf" userId="3a2a69a0376c931b" providerId="LiveId" clId="{CFF14C69-E719-4021-904B-CCF7B8EA96D9}" dt="2024-07-07T20:03:14.892" v="8530" actId="1038"/>
          <ac:grpSpMkLst>
            <pc:docMk/>
            <pc:sldMk cId="1868050912" sldId="458"/>
            <ac:grpSpMk id="29" creationId="{187A2925-10BD-2407-24E1-11ABB6142B6E}"/>
          </ac:grpSpMkLst>
        </pc:grpChg>
        <pc:grpChg chg="mod ord">
          <ac:chgData name="mariam ashraf" userId="3a2a69a0376c931b" providerId="LiveId" clId="{CFF14C69-E719-4021-904B-CCF7B8EA96D9}" dt="2024-07-07T20:03:14.892" v="8530" actId="1038"/>
          <ac:grpSpMkLst>
            <pc:docMk/>
            <pc:sldMk cId="1868050912" sldId="458"/>
            <ac:grpSpMk id="32" creationId="{D28B64A1-A66D-C428-F981-5AF39A4871AE}"/>
          </ac:grpSpMkLst>
        </pc:grpChg>
        <pc:picChg chg="add mod modCrop">
          <ac:chgData name="mariam ashraf" userId="3a2a69a0376c931b" providerId="LiveId" clId="{CFF14C69-E719-4021-904B-CCF7B8EA96D9}" dt="2024-07-07T20:37:44.744" v="8824" actId="208"/>
          <ac:picMkLst>
            <pc:docMk/>
            <pc:sldMk cId="1868050912" sldId="458"/>
            <ac:picMk id="3" creationId="{BAC7F29C-A96A-0D16-6C7A-E7545DA91B5F}"/>
          </ac:picMkLst>
        </pc:picChg>
        <pc:picChg chg="add mod ord modCrop">
          <ac:chgData name="mariam ashraf" userId="3a2a69a0376c931b" providerId="LiveId" clId="{CFF14C69-E719-4021-904B-CCF7B8EA96D9}" dt="2024-07-07T20:37:44.744" v="8824" actId="208"/>
          <ac:picMkLst>
            <pc:docMk/>
            <pc:sldMk cId="1868050912" sldId="458"/>
            <ac:picMk id="18" creationId="{D9809F11-06B3-EC47-A009-A7E459248C10}"/>
          </ac:picMkLst>
        </pc:picChg>
        <pc:cxnChg chg="add mod">
          <ac:chgData name="mariam ashraf" userId="3a2a69a0376c931b" providerId="LiveId" clId="{CFF14C69-E719-4021-904B-CCF7B8EA96D9}" dt="2024-07-07T20:03:14.892" v="8530" actId="1038"/>
          <ac:cxnSpMkLst>
            <pc:docMk/>
            <pc:sldMk cId="1868050912" sldId="458"/>
            <ac:cxnSpMk id="11" creationId="{162B2C60-0F47-8509-12BF-D317F627E070}"/>
          </ac:cxnSpMkLst>
        </pc:cxnChg>
        <pc:cxnChg chg="mod">
          <ac:chgData name="mariam ashraf" userId="3a2a69a0376c931b" providerId="LiveId" clId="{CFF14C69-E719-4021-904B-CCF7B8EA96D9}" dt="2024-07-07T20:03:14.892" v="8530" actId="1038"/>
          <ac:cxnSpMkLst>
            <pc:docMk/>
            <pc:sldMk cId="1868050912" sldId="458"/>
            <ac:cxnSpMk id="16" creationId="{20575DFB-DD7A-1E33-006E-F56256B122BF}"/>
          </ac:cxnSpMkLst>
        </pc:cxnChg>
      </pc:sldChg>
      <pc:sldChg chg="addSp delSp modSp mod modTransition modAnim">
        <pc:chgData name="mariam ashraf" userId="3a2a69a0376c931b" providerId="LiveId" clId="{CFF14C69-E719-4021-904B-CCF7B8EA96D9}" dt="2024-07-07T20:51:55.749" v="8985" actId="1076"/>
        <pc:sldMkLst>
          <pc:docMk/>
          <pc:sldMk cId="467219111" sldId="460"/>
        </pc:sldMkLst>
        <pc:spChg chg="mod">
          <ac:chgData name="mariam ashraf" userId="3a2a69a0376c931b" providerId="LiveId" clId="{CFF14C69-E719-4021-904B-CCF7B8EA96D9}" dt="2024-07-07T20:51:55.749" v="8985" actId="1076"/>
          <ac:spMkLst>
            <pc:docMk/>
            <pc:sldMk cId="467219111" sldId="460"/>
            <ac:spMk id="4" creationId="{414E206D-7B93-1DFC-EF02-9E9800086F66}"/>
          </ac:spMkLst>
        </pc:spChg>
        <pc:spChg chg="add mod">
          <ac:chgData name="mariam ashraf" userId="3a2a69a0376c931b" providerId="LiveId" clId="{CFF14C69-E719-4021-904B-CCF7B8EA96D9}" dt="2024-07-07T18:14:43.939" v="6832" actId="1076"/>
          <ac:spMkLst>
            <pc:docMk/>
            <pc:sldMk cId="467219111" sldId="460"/>
            <ac:spMk id="6" creationId="{8A0404AE-B8EE-3FD9-1647-80E6DEF5C08F}"/>
          </ac:spMkLst>
        </pc:spChg>
        <pc:spChg chg="mod">
          <ac:chgData name="mariam ashraf" userId="3a2a69a0376c931b" providerId="LiveId" clId="{CFF14C69-E719-4021-904B-CCF7B8EA96D9}" dt="2024-07-07T18:13:37.033" v="6812" actId="5793"/>
          <ac:spMkLst>
            <pc:docMk/>
            <pc:sldMk cId="467219111" sldId="460"/>
            <ac:spMk id="22" creationId="{2813364F-C732-D020-172E-46665BA6F939}"/>
          </ac:spMkLst>
        </pc:spChg>
        <pc:spChg chg="mod">
          <ac:chgData name="mariam ashraf" userId="3a2a69a0376c931b" providerId="LiveId" clId="{CFF14C69-E719-4021-904B-CCF7B8EA96D9}" dt="2024-07-07T18:13:39.801" v="6813" actId="5793"/>
          <ac:spMkLst>
            <pc:docMk/>
            <pc:sldMk cId="467219111" sldId="460"/>
            <ac:spMk id="26" creationId="{65ED0FF7-1722-E1E4-CC87-CB1D5548BAEA}"/>
          </ac:spMkLst>
        </pc:spChg>
        <pc:spChg chg="del mod">
          <ac:chgData name="mariam ashraf" userId="3a2a69a0376c931b" providerId="LiveId" clId="{CFF14C69-E719-4021-904B-CCF7B8EA96D9}" dt="2024-07-07T18:14:29.447" v="6827" actId="478"/>
          <ac:spMkLst>
            <pc:docMk/>
            <pc:sldMk cId="467219111" sldId="460"/>
            <ac:spMk id="32" creationId="{F5A87BEF-BACB-007A-8E4D-10A27B3A6205}"/>
          </ac:spMkLst>
        </pc:spChg>
        <pc:grpChg chg="mod">
          <ac:chgData name="mariam ashraf" userId="3a2a69a0376c931b" providerId="LiveId" clId="{CFF14C69-E719-4021-904B-CCF7B8EA96D9}" dt="2024-07-07T17:54:14.211" v="6444" actId="14100"/>
          <ac:grpSpMkLst>
            <pc:docMk/>
            <pc:sldMk cId="467219111" sldId="460"/>
            <ac:grpSpMk id="34" creationId="{C43757CE-3D2D-09CE-3C69-9EB2868F95C0}"/>
          </ac:grpSpMkLst>
        </pc:grpChg>
        <pc:picChg chg="add mod modCrop">
          <ac:chgData name="mariam ashraf" userId="3a2a69a0376c931b" providerId="LiveId" clId="{CFF14C69-E719-4021-904B-CCF7B8EA96D9}" dt="2024-07-07T18:00:03.456" v="6510" actId="208"/>
          <ac:picMkLst>
            <pc:docMk/>
            <pc:sldMk cId="467219111" sldId="460"/>
            <ac:picMk id="3" creationId="{67BFAFDF-2CBF-09E2-D3A7-837B2C262480}"/>
          </ac:picMkLst>
        </pc:picChg>
        <pc:picChg chg="del">
          <ac:chgData name="mariam ashraf" userId="3a2a69a0376c931b" providerId="LiveId" clId="{CFF14C69-E719-4021-904B-CCF7B8EA96D9}" dt="2024-07-06T03:26:39.629" v="6346" actId="478"/>
          <ac:picMkLst>
            <pc:docMk/>
            <pc:sldMk cId="467219111" sldId="460"/>
            <ac:picMk id="3" creationId="{88B3CA7A-0CC7-CAE9-AEC2-3BFC8A8807E4}"/>
          </ac:picMkLst>
        </pc:picChg>
        <pc:picChg chg="add del mod modCrop">
          <ac:chgData name="mariam ashraf" userId="3a2a69a0376c931b" providerId="LiveId" clId="{CFF14C69-E719-4021-904B-CCF7B8EA96D9}" dt="2024-07-07T17:52:17.180" v="6426" actId="478"/>
          <ac:picMkLst>
            <pc:docMk/>
            <pc:sldMk cId="467219111" sldId="460"/>
            <ac:picMk id="5" creationId="{247AA59B-FE99-A173-5A08-21819E2A7EBA}"/>
          </ac:picMkLst>
        </pc:picChg>
      </pc:sldChg>
      <pc:sldChg chg="addSp delSp modSp mod modTransition delAnim modAnim">
        <pc:chgData name="mariam ashraf" userId="3a2a69a0376c931b" providerId="LiveId" clId="{CFF14C69-E719-4021-904B-CCF7B8EA96D9}" dt="2024-07-08T10:59:52.122" v="9335" actId="20577"/>
        <pc:sldMkLst>
          <pc:docMk/>
          <pc:sldMk cId="2402312072" sldId="461"/>
        </pc:sldMkLst>
        <pc:spChg chg="add mod">
          <ac:chgData name="mariam ashraf" userId="3a2a69a0376c931b" providerId="LiveId" clId="{CFF14C69-E719-4021-904B-CCF7B8EA96D9}" dt="2024-07-07T19:07:06.125" v="7732" actId="14100"/>
          <ac:spMkLst>
            <pc:docMk/>
            <pc:sldMk cId="2402312072" sldId="461"/>
            <ac:spMk id="2" creationId="{F24D3719-C631-77FD-17C9-F13B16DC75D1}"/>
          </ac:spMkLst>
        </pc:spChg>
        <pc:spChg chg="mod">
          <ac:chgData name="mariam ashraf" userId="3a2a69a0376c931b" providerId="LiveId" clId="{CFF14C69-E719-4021-904B-CCF7B8EA96D9}" dt="2024-07-07T19:07:30.610" v="7733" actId="1076"/>
          <ac:spMkLst>
            <pc:docMk/>
            <pc:sldMk cId="2402312072" sldId="461"/>
            <ac:spMk id="4" creationId="{414E206D-7B93-1DFC-EF02-9E9800086F66}"/>
          </ac:spMkLst>
        </pc:spChg>
        <pc:spChg chg="add mod">
          <ac:chgData name="mariam ashraf" userId="3a2a69a0376c931b" providerId="LiveId" clId="{CFF14C69-E719-4021-904B-CCF7B8EA96D9}" dt="2024-07-07T19:06:28.117" v="7722" actId="1076"/>
          <ac:spMkLst>
            <pc:docMk/>
            <pc:sldMk cId="2402312072" sldId="461"/>
            <ac:spMk id="6" creationId="{05BAFD23-89AC-CC10-686D-5BC3CFA56A65}"/>
          </ac:spMkLst>
        </pc:spChg>
        <pc:spChg chg="mod">
          <ac:chgData name="mariam ashraf" userId="3a2a69a0376c931b" providerId="LiveId" clId="{CFF14C69-E719-4021-904B-CCF7B8EA96D9}" dt="2024-07-07T18:26:22.169" v="7137" actId="1037"/>
          <ac:spMkLst>
            <pc:docMk/>
            <pc:sldMk cId="2402312072" sldId="461"/>
            <ac:spMk id="8" creationId="{151D61C2-1A6C-0927-2132-0E0B3FCEBE2D}"/>
          </ac:spMkLst>
        </pc:spChg>
        <pc:spChg chg="mod">
          <ac:chgData name="mariam ashraf" userId="3a2a69a0376c931b" providerId="LiveId" clId="{CFF14C69-E719-4021-904B-CCF7B8EA96D9}" dt="2024-07-06T03:26:30.933" v="6344" actId="1038"/>
          <ac:spMkLst>
            <pc:docMk/>
            <pc:sldMk cId="2402312072" sldId="461"/>
            <ac:spMk id="10" creationId="{E1686FA9-D3D2-8D56-E681-16B4C96EA9C0}"/>
          </ac:spMkLst>
        </pc:spChg>
        <pc:spChg chg="add mod">
          <ac:chgData name="mariam ashraf" userId="3a2a69a0376c931b" providerId="LiveId" clId="{CFF14C69-E719-4021-904B-CCF7B8EA96D9}" dt="2024-07-08T10:59:52.122" v="9335" actId="20577"/>
          <ac:spMkLst>
            <pc:docMk/>
            <pc:sldMk cId="2402312072" sldId="461"/>
            <ac:spMk id="14" creationId="{69084F0F-F6E5-CE87-6304-764E3AF21283}"/>
          </ac:spMkLst>
        </pc:spChg>
        <pc:grpChg chg="mod">
          <ac:chgData name="mariam ashraf" userId="3a2a69a0376c931b" providerId="LiveId" clId="{CFF14C69-E719-4021-904B-CCF7B8EA96D9}" dt="2024-07-07T18:57:21.792" v="7571" actId="1036"/>
          <ac:grpSpMkLst>
            <pc:docMk/>
            <pc:sldMk cId="2402312072" sldId="461"/>
            <ac:grpSpMk id="15" creationId="{2C09F320-F726-A827-346E-EBF3605393C5}"/>
          </ac:grpSpMkLst>
        </pc:grpChg>
        <pc:grpChg chg="mod">
          <ac:chgData name="mariam ashraf" userId="3a2a69a0376c931b" providerId="LiveId" clId="{CFF14C69-E719-4021-904B-CCF7B8EA96D9}" dt="2024-07-07T19:07:38.460" v="7744" actId="1035"/>
          <ac:grpSpMkLst>
            <pc:docMk/>
            <pc:sldMk cId="2402312072" sldId="461"/>
            <ac:grpSpMk id="34" creationId="{C43757CE-3D2D-09CE-3C69-9EB2868F95C0}"/>
          </ac:grpSpMkLst>
        </pc:grpChg>
        <pc:picChg chg="del">
          <ac:chgData name="mariam ashraf" userId="3a2a69a0376c931b" providerId="LiveId" clId="{CFF14C69-E719-4021-904B-CCF7B8EA96D9}" dt="2024-07-06T03:24:20.432" v="6214" actId="478"/>
          <ac:picMkLst>
            <pc:docMk/>
            <pc:sldMk cId="2402312072" sldId="461"/>
            <ac:picMk id="3" creationId="{88B3CA7A-0CC7-CAE9-AEC2-3BFC8A8807E4}"/>
          </ac:picMkLst>
        </pc:picChg>
        <pc:picChg chg="add mod modCrop">
          <ac:chgData name="mariam ashraf" userId="3a2a69a0376c931b" providerId="LiveId" clId="{CFF14C69-E719-4021-904B-CCF7B8EA96D9}" dt="2024-07-07T19:07:38.460" v="7744" actId="1035"/>
          <ac:picMkLst>
            <pc:docMk/>
            <pc:sldMk cId="2402312072" sldId="461"/>
            <ac:picMk id="5" creationId="{E813126B-52D8-C3E3-E887-050A1ACA8FC9}"/>
          </ac:picMkLst>
        </pc:picChg>
        <pc:picChg chg="add del mod">
          <ac:chgData name="mariam ashraf" userId="3a2a69a0376c931b" providerId="LiveId" clId="{CFF14C69-E719-4021-904B-CCF7B8EA96D9}" dt="2024-07-06T03:25:13.463" v="6229" actId="478"/>
          <ac:picMkLst>
            <pc:docMk/>
            <pc:sldMk cId="2402312072" sldId="461"/>
            <ac:picMk id="11" creationId="{0FDEEF8F-B345-4A28-9CA3-459AB54F8DB3}"/>
          </ac:picMkLst>
        </pc:picChg>
        <pc:picChg chg="add mod">
          <ac:chgData name="mariam ashraf" userId="3a2a69a0376c931b" providerId="LiveId" clId="{CFF14C69-E719-4021-904B-CCF7B8EA96D9}" dt="2024-07-07T19:06:46.199" v="7728" actId="1076"/>
          <ac:picMkLst>
            <pc:docMk/>
            <pc:sldMk cId="2402312072" sldId="461"/>
            <ac:picMk id="11" creationId="{CB5EA33F-3A6B-52D2-B3F4-B0F892836161}"/>
          </ac:picMkLst>
        </pc:picChg>
        <pc:picChg chg="add del mod modCrop">
          <ac:chgData name="mariam ashraf" userId="3a2a69a0376c931b" providerId="LiveId" clId="{CFF14C69-E719-4021-904B-CCF7B8EA96D9}" dt="2024-07-07T18:56:48.932" v="7537" actId="21"/>
          <ac:picMkLst>
            <pc:docMk/>
            <pc:sldMk cId="2402312072" sldId="461"/>
            <ac:picMk id="13" creationId="{CB5EA33F-3A6B-52D2-B3F4-B0F892836161}"/>
          </ac:picMkLst>
        </pc:picChg>
        <pc:picChg chg="del">
          <ac:chgData name="mariam ashraf" userId="3a2a69a0376c931b" providerId="LiveId" clId="{CFF14C69-E719-4021-904B-CCF7B8EA96D9}" dt="2024-07-06T03:24:19.149" v="6213" actId="478"/>
          <ac:picMkLst>
            <pc:docMk/>
            <pc:sldMk cId="2402312072" sldId="461"/>
            <ac:picMk id="19" creationId="{81AB97A9-4A84-5DC9-E84A-6D5290495C9E}"/>
          </ac:picMkLst>
        </pc:picChg>
        <pc:cxnChg chg="add del mod">
          <ac:chgData name="mariam ashraf" userId="3a2a69a0376c931b" providerId="LiveId" clId="{CFF14C69-E719-4021-904B-CCF7B8EA96D9}" dt="2024-07-07T19:06:58.512" v="7731" actId="478"/>
          <ac:cxnSpMkLst>
            <pc:docMk/>
            <pc:sldMk cId="2402312072" sldId="461"/>
            <ac:cxnSpMk id="18" creationId="{CE4B2812-5EF6-572A-8CC8-590B3BEF788E}"/>
          </ac:cxnSpMkLst>
        </pc:cxnChg>
        <pc:cxnChg chg="add mod">
          <ac:chgData name="mariam ashraf" userId="3a2a69a0376c931b" providerId="LiveId" clId="{CFF14C69-E719-4021-904B-CCF7B8EA96D9}" dt="2024-07-08T10:59:17.240" v="9328" actId="14100"/>
          <ac:cxnSpMkLst>
            <pc:docMk/>
            <pc:sldMk cId="2402312072" sldId="461"/>
            <ac:cxnSpMk id="21" creationId="{25E58450-5B28-02BC-4533-D19A74BB8B21}"/>
          </ac:cxnSpMkLst>
        </pc:cxnChg>
        <pc:cxnChg chg="add del mod">
          <ac:chgData name="mariam ashraf" userId="3a2a69a0376c931b" providerId="LiveId" clId="{CFF14C69-E719-4021-904B-CCF7B8EA96D9}" dt="2024-07-07T19:03:29.501" v="7648" actId="478"/>
          <ac:cxnSpMkLst>
            <pc:docMk/>
            <pc:sldMk cId="2402312072" sldId="461"/>
            <ac:cxnSpMk id="23" creationId="{D203136C-FA8F-AD5C-E3A8-617D674AF922}"/>
          </ac:cxnSpMkLst>
        </pc:cxnChg>
        <pc:cxnChg chg="add del mod">
          <ac:chgData name="mariam ashraf" userId="3a2a69a0376c931b" providerId="LiveId" clId="{CFF14C69-E719-4021-904B-CCF7B8EA96D9}" dt="2024-07-08T10:59:07.525" v="9325" actId="478"/>
          <ac:cxnSpMkLst>
            <pc:docMk/>
            <pc:sldMk cId="2402312072" sldId="461"/>
            <ac:cxnSpMk id="31" creationId="{9B27054B-FD07-78D6-9A65-87A73AD4E67C}"/>
          </ac:cxnSpMkLst>
        </pc:cxnChg>
        <pc:cxnChg chg="add mod">
          <ac:chgData name="mariam ashraf" userId="3a2a69a0376c931b" providerId="LiveId" clId="{CFF14C69-E719-4021-904B-CCF7B8EA96D9}" dt="2024-07-07T19:07:38.460" v="7744" actId="1035"/>
          <ac:cxnSpMkLst>
            <pc:docMk/>
            <pc:sldMk cId="2402312072" sldId="461"/>
            <ac:cxnSpMk id="36" creationId="{692EFAEE-B753-7F45-A48B-7550C68D6176}"/>
          </ac:cxnSpMkLst>
        </pc:cxnChg>
        <pc:cxnChg chg="add del mod">
          <ac:chgData name="mariam ashraf" userId="3a2a69a0376c931b" providerId="LiveId" clId="{CFF14C69-E719-4021-904B-CCF7B8EA96D9}" dt="2024-07-07T19:05:30.887" v="7694" actId="478"/>
          <ac:cxnSpMkLst>
            <pc:docMk/>
            <pc:sldMk cId="2402312072" sldId="461"/>
            <ac:cxnSpMk id="38" creationId="{89416D19-31B4-650F-BCF4-5DF4F24B523F}"/>
          </ac:cxnSpMkLst>
        </pc:cxnChg>
        <pc:cxnChg chg="add mod">
          <ac:chgData name="mariam ashraf" userId="3a2a69a0376c931b" providerId="LiveId" clId="{CFF14C69-E719-4021-904B-CCF7B8EA96D9}" dt="2024-07-07T19:08:43.731" v="7755" actId="14100"/>
          <ac:cxnSpMkLst>
            <pc:docMk/>
            <pc:sldMk cId="2402312072" sldId="461"/>
            <ac:cxnSpMk id="60" creationId="{D6494324-6768-E1F7-1C95-1D2E92DD1F8F}"/>
          </ac:cxnSpMkLst>
        </pc:cxnChg>
      </pc:sldChg>
      <pc:sldChg chg="addSp delSp modSp mod modTransition modAnim">
        <pc:chgData name="mariam ashraf" userId="3a2a69a0376c931b" providerId="LiveId" clId="{CFF14C69-E719-4021-904B-CCF7B8EA96D9}" dt="2024-07-08T10:30:54.294" v="9256"/>
        <pc:sldMkLst>
          <pc:docMk/>
          <pc:sldMk cId="1349975991" sldId="462"/>
        </pc:sldMkLst>
        <pc:spChg chg="mod">
          <ac:chgData name="mariam ashraf" userId="3a2a69a0376c931b" providerId="LiveId" clId="{CFF14C69-E719-4021-904B-CCF7B8EA96D9}" dt="2024-07-07T18:43:11.820" v="7384" actId="1076"/>
          <ac:spMkLst>
            <pc:docMk/>
            <pc:sldMk cId="1349975991" sldId="462"/>
            <ac:spMk id="2" creationId="{2032A03E-5B7D-A85C-F4AF-F3B04D5CA6E5}"/>
          </ac:spMkLst>
        </pc:spChg>
        <pc:spChg chg="add mod">
          <ac:chgData name="mariam ashraf" userId="3a2a69a0376c931b" providerId="LiveId" clId="{CFF14C69-E719-4021-904B-CCF7B8EA96D9}" dt="2024-07-07T18:44:30.909" v="7400"/>
          <ac:spMkLst>
            <pc:docMk/>
            <pc:sldMk cId="1349975991" sldId="462"/>
            <ac:spMk id="3" creationId="{266A272B-BE87-EA19-6620-D4C57ED43474}"/>
          </ac:spMkLst>
        </pc:spChg>
        <pc:spChg chg="mod">
          <ac:chgData name="mariam ashraf" userId="3a2a69a0376c931b" providerId="LiveId" clId="{CFF14C69-E719-4021-904B-CCF7B8EA96D9}" dt="2024-07-07T18:44:27.350" v="7399" actId="1038"/>
          <ac:spMkLst>
            <pc:docMk/>
            <pc:sldMk cId="1349975991" sldId="462"/>
            <ac:spMk id="14" creationId="{4CB27159-B598-884E-8E1D-8837E5A2F0A7}"/>
          </ac:spMkLst>
        </pc:spChg>
        <pc:spChg chg="add del mod">
          <ac:chgData name="mariam ashraf" userId="3a2a69a0376c931b" providerId="LiveId" clId="{CFF14C69-E719-4021-904B-CCF7B8EA96D9}" dt="2024-07-07T18:45:22.425" v="7422" actId="14100"/>
          <ac:spMkLst>
            <pc:docMk/>
            <pc:sldMk cId="1349975991" sldId="462"/>
            <ac:spMk id="18" creationId="{1B88F998-2ECD-F522-0D34-93861CF2DC84}"/>
          </ac:spMkLst>
        </pc:spChg>
        <pc:spChg chg="add del">
          <ac:chgData name="mariam ashraf" userId="3a2a69a0376c931b" providerId="LiveId" clId="{CFF14C69-E719-4021-904B-CCF7B8EA96D9}" dt="2024-07-07T18:43:57.728" v="7389" actId="21"/>
          <ac:spMkLst>
            <pc:docMk/>
            <pc:sldMk cId="1349975991" sldId="462"/>
            <ac:spMk id="27" creationId="{266A272B-BE87-EA19-6620-D4C57ED43474}"/>
          </ac:spMkLst>
        </pc:spChg>
        <pc:spChg chg="add del">
          <ac:chgData name="mariam ashraf" userId="3a2a69a0376c931b" providerId="LiveId" clId="{CFF14C69-E719-4021-904B-CCF7B8EA96D9}" dt="2024-07-07T18:43:54.764" v="7388" actId="21"/>
          <ac:spMkLst>
            <pc:docMk/>
            <pc:sldMk cId="1349975991" sldId="462"/>
            <ac:spMk id="28" creationId="{BEE46D0B-FDD2-8B24-B524-3AFE894E9DA6}"/>
          </ac:spMkLst>
        </pc:spChg>
        <pc:spChg chg="mod">
          <ac:chgData name="mariam ashraf" userId="3a2a69a0376c931b" providerId="LiveId" clId="{CFF14C69-E719-4021-904B-CCF7B8EA96D9}" dt="2024-07-06T17:52:52.683" v="6416" actId="1035"/>
          <ac:spMkLst>
            <pc:docMk/>
            <pc:sldMk cId="1349975991" sldId="462"/>
            <ac:spMk id="32" creationId="{CBEF6BFF-8BDC-35D5-CCB6-36A8CA6F7192}"/>
          </ac:spMkLst>
        </pc:spChg>
        <pc:spChg chg="mod">
          <ac:chgData name="mariam ashraf" userId="3a2a69a0376c931b" providerId="LiveId" clId="{CFF14C69-E719-4021-904B-CCF7B8EA96D9}" dt="2024-07-06T17:50:57.324" v="6408" actId="20577"/>
          <ac:spMkLst>
            <pc:docMk/>
            <pc:sldMk cId="1349975991" sldId="462"/>
            <ac:spMk id="35" creationId="{81D34E35-C8D9-B279-6195-B29DB9A23835}"/>
          </ac:spMkLst>
        </pc:spChg>
        <pc:spChg chg="mod">
          <ac:chgData name="mariam ashraf" userId="3a2a69a0376c931b" providerId="LiveId" clId="{CFF14C69-E719-4021-904B-CCF7B8EA96D9}" dt="2024-07-06T17:50:46.982" v="6406" actId="1036"/>
          <ac:spMkLst>
            <pc:docMk/>
            <pc:sldMk cId="1349975991" sldId="462"/>
            <ac:spMk id="36" creationId="{6C347098-A728-470A-5918-B9E497343E16}"/>
          </ac:spMkLst>
        </pc:spChg>
        <pc:spChg chg="mod">
          <ac:chgData name="mariam ashraf" userId="3a2a69a0376c931b" providerId="LiveId" clId="{CFF14C69-E719-4021-904B-CCF7B8EA96D9}" dt="2024-07-07T23:56:28.944" v="9132" actId="1076"/>
          <ac:spMkLst>
            <pc:docMk/>
            <pc:sldMk cId="1349975991" sldId="462"/>
            <ac:spMk id="39" creationId="{8F814252-A91D-7730-56C3-A5ACA4DD5266}"/>
          </ac:spMkLst>
        </pc:spChg>
        <pc:spChg chg="mod">
          <ac:chgData name="mariam ashraf" userId="3a2a69a0376c931b" providerId="LiveId" clId="{CFF14C69-E719-4021-904B-CCF7B8EA96D9}" dt="2024-07-07T18:45:13.699" v="7421" actId="1037"/>
          <ac:spMkLst>
            <pc:docMk/>
            <pc:sldMk cId="1349975991" sldId="462"/>
            <ac:spMk id="42" creationId="{755289B4-DCF6-B2CA-35D6-542584EB621E}"/>
          </ac:spMkLst>
        </pc:spChg>
        <pc:spChg chg="mod">
          <ac:chgData name="mariam ashraf" userId="3a2a69a0376c931b" providerId="LiveId" clId="{CFF14C69-E719-4021-904B-CCF7B8EA96D9}" dt="2024-07-06T17:52:57.696" v="6425" actId="1035"/>
          <ac:spMkLst>
            <pc:docMk/>
            <pc:sldMk cId="1349975991" sldId="462"/>
            <ac:spMk id="44" creationId="{F840C429-B58F-0A49-33B6-1A243BF223A6}"/>
          </ac:spMkLst>
        </pc:spChg>
        <pc:spChg chg="mod">
          <ac:chgData name="mariam ashraf" userId="3a2a69a0376c931b" providerId="LiveId" clId="{CFF14C69-E719-4021-904B-CCF7B8EA96D9}" dt="2024-07-07T21:00:25.741" v="8988" actId="1076"/>
          <ac:spMkLst>
            <pc:docMk/>
            <pc:sldMk cId="1349975991" sldId="462"/>
            <ac:spMk id="45" creationId="{E623C94F-E8C5-808B-4B26-3C4F41721BBF}"/>
          </ac:spMkLst>
        </pc:spChg>
        <pc:spChg chg="mod">
          <ac:chgData name="mariam ashraf" userId="3a2a69a0376c931b" providerId="LiveId" clId="{CFF14C69-E719-4021-904B-CCF7B8EA96D9}" dt="2024-07-07T21:00:29.546" v="8989" actId="1076"/>
          <ac:spMkLst>
            <pc:docMk/>
            <pc:sldMk cId="1349975991" sldId="462"/>
            <ac:spMk id="47" creationId="{09A8FD2A-6E3A-9921-1CF5-BA9184E6B4C4}"/>
          </ac:spMkLst>
        </pc:spChg>
        <pc:spChg chg="mod">
          <ac:chgData name="mariam ashraf" userId="3a2a69a0376c931b" providerId="LiveId" clId="{CFF14C69-E719-4021-904B-CCF7B8EA96D9}" dt="2024-07-06T17:50:46.982" v="6406" actId="1036"/>
          <ac:spMkLst>
            <pc:docMk/>
            <pc:sldMk cId="1349975991" sldId="462"/>
            <ac:spMk id="48" creationId="{D81E0159-BECC-D1FC-035C-0310715070CA}"/>
          </ac:spMkLst>
        </pc:spChg>
        <pc:spChg chg="mod">
          <ac:chgData name="mariam ashraf" userId="3a2a69a0376c931b" providerId="LiveId" clId="{CFF14C69-E719-4021-904B-CCF7B8EA96D9}" dt="2024-07-06T17:50:46.982" v="6406" actId="1036"/>
          <ac:spMkLst>
            <pc:docMk/>
            <pc:sldMk cId="1349975991" sldId="462"/>
            <ac:spMk id="49" creationId="{673A495D-E967-171E-8F54-FD4A5C96B507}"/>
          </ac:spMkLst>
        </pc:spChg>
        <pc:spChg chg="mod">
          <ac:chgData name="mariam ashraf" userId="3a2a69a0376c931b" providerId="LiveId" clId="{CFF14C69-E719-4021-904B-CCF7B8EA96D9}" dt="2024-07-07T21:00:17.983" v="8987" actId="207"/>
          <ac:spMkLst>
            <pc:docMk/>
            <pc:sldMk cId="1349975991" sldId="462"/>
            <ac:spMk id="50" creationId="{883A10FB-F0DD-1251-8BCD-0835DA9A7604}"/>
          </ac:spMkLst>
        </pc:spChg>
        <pc:graphicFrameChg chg="modGraphic">
          <ac:chgData name="mariam ashraf" userId="3a2a69a0376c931b" providerId="LiveId" clId="{CFF14C69-E719-4021-904B-CCF7B8EA96D9}" dt="2024-07-08T09:10:53.711" v="9152" actId="20577"/>
          <ac:graphicFrameMkLst>
            <pc:docMk/>
            <pc:sldMk cId="1349975991" sldId="462"/>
            <ac:graphicFrameMk id="17" creationId="{FF529597-4CAC-A535-C4CB-2D213AC55503}"/>
          </ac:graphicFrameMkLst>
        </pc:graphicFrameChg>
        <pc:graphicFrameChg chg="mod ord modGraphic">
          <ac:chgData name="mariam ashraf" userId="3a2a69a0376c931b" providerId="LiveId" clId="{CFF14C69-E719-4021-904B-CCF7B8EA96D9}" dt="2024-07-07T18:44:20.876" v="7394" actId="167"/>
          <ac:graphicFrameMkLst>
            <pc:docMk/>
            <pc:sldMk cId="1349975991" sldId="462"/>
            <ac:graphicFrameMk id="26" creationId="{4F9DAC1D-8684-1B7F-164C-FE367EBA16DF}"/>
          </ac:graphicFrameMkLst>
        </pc:graphicFrameChg>
        <pc:graphicFrameChg chg="modGraphic">
          <ac:chgData name="mariam ashraf" userId="3a2a69a0376c931b" providerId="LiveId" clId="{CFF14C69-E719-4021-904B-CCF7B8EA96D9}" dt="2024-07-08T09:10:57.357" v="9158" actId="20577"/>
          <ac:graphicFrameMkLst>
            <pc:docMk/>
            <pc:sldMk cId="1349975991" sldId="462"/>
            <ac:graphicFrameMk id="41" creationId="{6341E6B6-8731-5121-AA2C-10D956C916A8}"/>
          </ac:graphicFrameMkLst>
        </pc:graphicFrameChg>
      </pc:sldChg>
      <pc:sldChg chg="modSp mod modAnim">
        <pc:chgData name="mariam ashraf" userId="3a2a69a0376c931b" providerId="LiveId" clId="{CFF14C69-E719-4021-904B-CCF7B8EA96D9}" dt="2024-07-08T22:10:27.582" v="9869" actId="20577"/>
        <pc:sldMkLst>
          <pc:docMk/>
          <pc:sldMk cId="3239273002" sldId="463"/>
        </pc:sldMkLst>
        <pc:spChg chg="mod">
          <ac:chgData name="mariam ashraf" userId="3a2a69a0376c931b" providerId="LiveId" clId="{CFF14C69-E719-4021-904B-CCF7B8EA96D9}" dt="2024-07-08T11:39:29.011" v="9483" actId="1076"/>
          <ac:spMkLst>
            <pc:docMk/>
            <pc:sldMk cId="3239273002" sldId="463"/>
            <ac:spMk id="2" creationId="{2032A03E-5B7D-A85C-F4AF-F3B04D5CA6E5}"/>
          </ac:spMkLst>
        </pc:spChg>
        <pc:spChg chg="mod">
          <ac:chgData name="mariam ashraf" userId="3a2a69a0376c931b" providerId="LiveId" clId="{CFF14C69-E719-4021-904B-CCF7B8EA96D9}" dt="2024-07-08T22:10:27.582" v="9869" actId="20577"/>
          <ac:spMkLst>
            <pc:docMk/>
            <pc:sldMk cId="3239273002" sldId="463"/>
            <ac:spMk id="4" creationId="{6E602CBD-D0D9-B460-2D68-D5A42D8389D7}"/>
          </ac:spMkLst>
        </pc:spChg>
        <pc:spChg chg="mod">
          <ac:chgData name="mariam ashraf" userId="3a2a69a0376c931b" providerId="LiveId" clId="{CFF14C69-E719-4021-904B-CCF7B8EA96D9}" dt="2024-07-08T11:38:41.616" v="9480"/>
          <ac:spMkLst>
            <pc:docMk/>
            <pc:sldMk cId="3239273002" sldId="463"/>
            <ac:spMk id="6" creationId="{361C4182-1F2F-3F7D-5274-6135C9BC9E4C}"/>
          </ac:spMkLst>
        </pc:spChg>
      </pc:sldChg>
      <pc:sldChg chg="addSp delSp modSp mod modAnim">
        <pc:chgData name="mariam ashraf" userId="3a2a69a0376c931b" providerId="LiveId" clId="{CFF14C69-E719-4021-904B-CCF7B8EA96D9}" dt="2024-07-08T21:56:26.374" v="9643"/>
        <pc:sldMkLst>
          <pc:docMk/>
          <pc:sldMk cId="4003773720" sldId="464"/>
        </pc:sldMkLst>
        <pc:spChg chg="add del mod ord">
          <ac:chgData name="mariam ashraf" userId="3a2a69a0376c931b" providerId="LiveId" clId="{CFF14C69-E719-4021-904B-CCF7B8EA96D9}" dt="2024-07-07T20:38:04.883" v="8826" actId="478"/>
          <ac:spMkLst>
            <pc:docMk/>
            <pc:sldMk cId="4003773720" sldId="464"/>
            <ac:spMk id="2" creationId="{73BCBE66-9D4A-7031-30BC-604FDE84ABB8}"/>
          </ac:spMkLst>
        </pc:spChg>
        <pc:spChg chg="del mod">
          <ac:chgData name="mariam ashraf" userId="3a2a69a0376c931b" providerId="LiveId" clId="{CFF14C69-E719-4021-904B-CCF7B8EA96D9}" dt="2024-07-07T21:05:55.879" v="9096" actId="478"/>
          <ac:spMkLst>
            <pc:docMk/>
            <pc:sldMk cId="4003773720" sldId="464"/>
            <ac:spMk id="3" creationId="{287F7235-72E7-F055-4BD7-9F96C270FD2A}"/>
          </ac:spMkLst>
        </pc:spChg>
        <pc:spChg chg="mod">
          <ac:chgData name="mariam ashraf" userId="3a2a69a0376c931b" providerId="LiveId" clId="{CFF14C69-E719-4021-904B-CCF7B8EA96D9}" dt="2024-07-07T21:04:44.353" v="9077" actId="1035"/>
          <ac:spMkLst>
            <pc:docMk/>
            <pc:sldMk cId="4003773720" sldId="464"/>
            <ac:spMk id="4" creationId="{414E206D-7B93-1DFC-EF02-9E9800086F66}"/>
          </ac:spMkLst>
        </pc:spChg>
        <pc:spChg chg="del mod">
          <ac:chgData name="mariam ashraf" userId="3a2a69a0376c931b" providerId="LiveId" clId="{CFF14C69-E719-4021-904B-CCF7B8EA96D9}" dt="2024-07-07T21:02:58.988" v="9044" actId="478"/>
          <ac:spMkLst>
            <pc:docMk/>
            <pc:sldMk cId="4003773720" sldId="464"/>
            <ac:spMk id="6" creationId="{27A6ACAD-4180-8ECF-2C3A-9776C49235F1}"/>
          </ac:spMkLst>
        </pc:spChg>
        <pc:spChg chg="mod">
          <ac:chgData name="mariam ashraf" userId="3a2a69a0376c931b" providerId="LiveId" clId="{CFF14C69-E719-4021-904B-CCF7B8EA96D9}" dt="2024-07-07T20:39:09.923" v="8862" actId="1076"/>
          <ac:spMkLst>
            <pc:docMk/>
            <pc:sldMk cId="4003773720" sldId="464"/>
            <ac:spMk id="7" creationId="{6A4E9BD2-6204-EA4C-6887-9E4757F8CD38}"/>
          </ac:spMkLst>
        </pc:spChg>
        <pc:spChg chg="mod">
          <ac:chgData name="mariam ashraf" userId="3a2a69a0376c931b" providerId="LiveId" clId="{CFF14C69-E719-4021-904B-CCF7B8EA96D9}" dt="2024-07-07T21:04:29.402" v="9072" actId="1036"/>
          <ac:spMkLst>
            <pc:docMk/>
            <pc:sldMk cId="4003773720" sldId="464"/>
            <ac:spMk id="8" creationId="{151D61C2-1A6C-0927-2132-0E0B3FCEBE2D}"/>
          </ac:spMkLst>
        </pc:spChg>
        <pc:spChg chg="mod">
          <ac:chgData name="mariam ashraf" userId="3a2a69a0376c931b" providerId="LiveId" clId="{CFF14C69-E719-4021-904B-CCF7B8EA96D9}" dt="2024-07-07T20:40:27.576" v="8895" actId="1036"/>
          <ac:spMkLst>
            <pc:docMk/>
            <pc:sldMk cId="4003773720" sldId="464"/>
            <ac:spMk id="9" creationId="{9DC681D7-3FC7-1C77-A50C-3DE9581B005A}"/>
          </ac:spMkLst>
        </pc:spChg>
        <pc:spChg chg="mod">
          <ac:chgData name="mariam ashraf" userId="3a2a69a0376c931b" providerId="LiveId" clId="{CFF14C69-E719-4021-904B-CCF7B8EA96D9}" dt="2024-07-07T21:04:15.796" v="9066" actId="1035"/>
          <ac:spMkLst>
            <pc:docMk/>
            <pc:sldMk cId="4003773720" sldId="464"/>
            <ac:spMk id="10" creationId="{E1686FA9-D3D2-8D56-E681-16B4C96EA9C0}"/>
          </ac:spMkLst>
        </pc:spChg>
        <pc:spChg chg="add mod">
          <ac:chgData name="mariam ashraf" userId="3a2a69a0376c931b" providerId="LiveId" clId="{CFF14C69-E719-4021-904B-CCF7B8EA96D9}" dt="2024-07-07T21:09:51.393" v="9121" actId="20577"/>
          <ac:spMkLst>
            <pc:docMk/>
            <pc:sldMk cId="4003773720" sldId="464"/>
            <ac:spMk id="12" creationId="{8084AE8E-7EF6-9BC2-F115-EA99D869E6B0}"/>
          </ac:spMkLst>
        </pc:spChg>
        <pc:spChg chg="add mod">
          <ac:chgData name="mariam ashraf" userId="3a2a69a0376c931b" providerId="LiveId" clId="{CFF14C69-E719-4021-904B-CCF7B8EA96D9}" dt="2024-07-07T21:09:36.889" v="9113" actId="1076"/>
          <ac:spMkLst>
            <pc:docMk/>
            <pc:sldMk cId="4003773720" sldId="464"/>
            <ac:spMk id="13" creationId="{BFF0DD87-5AEC-EDDA-0E32-5ED508E3CB2F}"/>
          </ac:spMkLst>
        </pc:spChg>
        <pc:spChg chg="add mod">
          <ac:chgData name="mariam ashraf" userId="3a2a69a0376c931b" providerId="LiveId" clId="{CFF14C69-E719-4021-904B-CCF7B8EA96D9}" dt="2024-07-07T21:09:00.758" v="9107" actId="1076"/>
          <ac:spMkLst>
            <pc:docMk/>
            <pc:sldMk cId="4003773720" sldId="464"/>
            <ac:spMk id="15" creationId="{AA96AEEA-378F-A4BA-2300-072EF4A9A65E}"/>
          </ac:spMkLst>
        </pc:spChg>
        <pc:spChg chg="add mod ord">
          <ac:chgData name="mariam ashraf" userId="3a2a69a0376c931b" providerId="LiveId" clId="{CFF14C69-E719-4021-904B-CCF7B8EA96D9}" dt="2024-07-07T21:04:38.158" v="9076" actId="1036"/>
          <ac:spMkLst>
            <pc:docMk/>
            <pc:sldMk cId="4003773720" sldId="464"/>
            <ac:spMk id="22" creationId="{5439E304-E73B-179B-AACA-FDF729CABB99}"/>
          </ac:spMkLst>
        </pc:spChg>
        <pc:spChg chg="add mod ord">
          <ac:chgData name="mariam ashraf" userId="3a2a69a0376c931b" providerId="LiveId" clId="{CFF14C69-E719-4021-904B-CCF7B8EA96D9}" dt="2024-07-07T21:04:15.796" v="9066" actId="1035"/>
          <ac:spMkLst>
            <pc:docMk/>
            <pc:sldMk cId="4003773720" sldId="464"/>
            <ac:spMk id="23" creationId="{33C4D133-8A4C-25B1-219B-AE950CE7207E}"/>
          </ac:spMkLst>
        </pc:spChg>
        <pc:spChg chg="mod">
          <ac:chgData name="mariam ashraf" userId="3a2a69a0376c931b" providerId="LiveId" clId="{CFF14C69-E719-4021-904B-CCF7B8EA96D9}" dt="2024-07-07T21:04:29.402" v="9072" actId="1036"/>
          <ac:spMkLst>
            <pc:docMk/>
            <pc:sldMk cId="4003773720" sldId="464"/>
            <ac:spMk id="30" creationId="{A76997AB-FF34-F46E-562B-66B788FE806C}"/>
          </ac:spMkLst>
        </pc:spChg>
        <pc:spChg chg="del mod">
          <ac:chgData name="mariam ashraf" userId="3a2a69a0376c931b" providerId="LiveId" clId="{CFF14C69-E719-4021-904B-CCF7B8EA96D9}" dt="2024-07-07T20:36:46.335" v="8798" actId="478"/>
          <ac:spMkLst>
            <pc:docMk/>
            <pc:sldMk cId="4003773720" sldId="464"/>
            <ac:spMk id="33" creationId="{258A8C83-C1DC-6FD3-E492-61ECFDAE394E}"/>
          </ac:spMkLst>
        </pc:spChg>
        <pc:picChg chg="add mod modCrop">
          <ac:chgData name="mariam ashraf" userId="3a2a69a0376c931b" providerId="LiveId" clId="{CFF14C69-E719-4021-904B-CCF7B8EA96D9}" dt="2024-07-07T21:04:29.402" v="9072" actId="1036"/>
          <ac:picMkLst>
            <pc:docMk/>
            <pc:sldMk cId="4003773720" sldId="464"/>
            <ac:picMk id="17" creationId="{779DC2BA-E3A4-1EA5-70BC-1DA51261C5D8}"/>
          </ac:picMkLst>
        </pc:picChg>
        <pc:picChg chg="add mod modCrop">
          <ac:chgData name="mariam ashraf" userId="3a2a69a0376c931b" providerId="LiveId" clId="{CFF14C69-E719-4021-904B-CCF7B8EA96D9}" dt="2024-07-07T21:04:15.796" v="9066" actId="1035"/>
          <ac:picMkLst>
            <pc:docMk/>
            <pc:sldMk cId="4003773720" sldId="464"/>
            <ac:picMk id="19" creationId="{28EA7344-74E6-6C11-1390-0A3F5D32E0B4}"/>
          </ac:picMkLst>
        </pc:picChg>
        <pc:picChg chg="add mod modCrop">
          <ac:chgData name="mariam ashraf" userId="3a2a69a0376c931b" providerId="LiveId" clId="{CFF14C69-E719-4021-904B-CCF7B8EA96D9}" dt="2024-07-07T21:04:38.158" v="9076" actId="1036"/>
          <ac:picMkLst>
            <pc:docMk/>
            <pc:sldMk cId="4003773720" sldId="464"/>
            <ac:picMk id="21" creationId="{1689824E-91F1-76AC-3114-EDD946B5A34C}"/>
          </ac:picMkLst>
        </pc:picChg>
        <pc:cxnChg chg="del mod">
          <ac:chgData name="mariam ashraf" userId="3a2a69a0376c931b" providerId="LiveId" clId="{CFF14C69-E719-4021-904B-CCF7B8EA96D9}" dt="2024-07-07T20:38:54.866" v="8856" actId="478"/>
          <ac:cxnSpMkLst>
            <pc:docMk/>
            <pc:sldMk cId="4003773720" sldId="464"/>
            <ac:cxnSpMk id="11" creationId="{BE0CC23A-891B-61D0-4C8F-D6FF70DF30F1}"/>
          </ac:cxnSpMkLst>
        </pc:cxnChg>
        <pc:cxnChg chg="del">
          <ac:chgData name="mariam ashraf" userId="3a2a69a0376c931b" providerId="LiveId" clId="{CFF14C69-E719-4021-904B-CCF7B8EA96D9}" dt="2024-07-07T19:43:59.348" v="8177" actId="478"/>
          <ac:cxnSpMkLst>
            <pc:docMk/>
            <pc:sldMk cId="4003773720" sldId="464"/>
            <ac:cxnSpMk id="14" creationId="{67C62EA4-24C3-5C0E-556A-3E59F5840AD2}"/>
          </ac:cxnSpMkLst>
        </pc:cxnChg>
      </pc:sldChg>
      <pc:sldChg chg="addSp modSp mod modTransition">
        <pc:chgData name="mariam ashraf" userId="3a2a69a0376c931b" providerId="LiveId" clId="{CFF14C69-E719-4021-904B-CCF7B8EA96D9}" dt="2024-07-07T20:22:11.062" v="8703"/>
        <pc:sldMkLst>
          <pc:docMk/>
          <pc:sldMk cId="3684985276" sldId="466"/>
        </pc:sldMkLst>
        <pc:spChg chg="mod">
          <ac:chgData name="mariam ashraf" userId="3a2a69a0376c931b" providerId="LiveId" clId="{CFF14C69-E719-4021-904B-CCF7B8EA96D9}" dt="2024-07-07T18:49:45.126" v="7459" actId="14100"/>
          <ac:spMkLst>
            <pc:docMk/>
            <pc:sldMk cId="3684985276" sldId="466"/>
            <ac:spMk id="2" creationId="{9DFACF25-B64F-6109-EF9F-C1B228A9E13C}"/>
          </ac:spMkLst>
        </pc:spChg>
        <pc:graphicFrameChg chg="add mod">
          <ac:chgData name="mariam ashraf" userId="3a2a69a0376c931b" providerId="LiveId" clId="{CFF14C69-E719-4021-904B-CCF7B8EA96D9}" dt="2024-07-07T17:56:04.054" v="6458"/>
          <ac:graphicFrameMkLst>
            <pc:docMk/>
            <pc:sldMk cId="3684985276" sldId="466"/>
            <ac:graphicFrameMk id="3" creationId="{8E1FF3BC-B047-F092-84B7-B538174D3E33}"/>
          </ac:graphicFrameMkLst>
        </pc:graphicFrameChg>
        <pc:picChg chg="add mod">
          <ac:chgData name="mariam ashraf" userId="3a2a69a0376c931b" providerId="LiveId" clId="{CFF14C69-E719-4021-904B-CCF7B8EA96D9}" dt="2024-07-07T17:56:09.225" v="6461" actId="1076"/>
          <ac:picMkLst>
            <pc:docMk/>
            <pc:sldMk cId="3684985276" sldId="466"/>
            <ac:picMk id="4" creationId="{5604CDB9-41C1-D29B-9681-EFDFF4398358}"/>
          </ac:picMkLst>
        </pc:picChg>
        <pc:picChg chg="add mod">
          <ac:chgData name="mariam ashraf" userId="3a2a69a0376c931b" providerId="LiveId" clId="{CFF14C69-E719-4021-904B-CCF7B8EA96D9}" dt="2024-07-07T18:50:32.057" v="7464" actId="1076"/>
          <ac:picMkLst>
            <pc:docMk/>
            <pc:sldMk cId="3684985276" sldId="466"/>
            <ac:picMk id="5" creationId="{89C2576E-5386-E545-32C3-E46CDAD7FB99}"/>
          </ac:picMkLst>
        </pc:picChg>
      </pc:sldChg>
      <pc:sldChg chg="new del">
        <pc:chgData name="mariam ashraf" userId="3a2a69a0376c931b" providerId="LiveId" clId="{CFF14C69-E719-4021-904B-CCF7B8EA96D9}" dt="2024-07-08T18:23:01.911" v="9574" actId="680"/>
        <pc:sldMkLst>
          <pc:docMk/>
          <pc:sldMk cId="187563029" sldId="467"/>
        </pc:sldMkLst>
      </pc:sldChg>
      <pc:sldChg chg="new del">
        <pc:chgData name="mariam ashraf" userId="3a2a69a0376c931b" providerId="LiveId" clId="{CFF14C69-E719-4021-904B-CCF7B8EA96D9}" dt="2024-07-08T18:23:07.308" v="9576" actId="680"/>
        <pc:sldMkLst>
          <pc:docMk/>
          <pc:sldMk cId="995011105" sldId="467"/>
        </pc:sldMkLst>
      </pc:sldChg>
      <pc:sldChg chg="new del">
        <pc:chgData name="mariam ashraf" userId="3a2a69a0376c931b" providerId="LiveId" clId="{CFF14C69-E719-4021-904B-CCF7B8EA96D9}" dt="2024-07-08T18:22:20.356" v="9570" actId="47"/>
        <pc:sldMkLst>
          <pc:docMk/>
          <pc:sldMk cId="1102837596" sldId="467"/>
        </pc:sldMkLst>
      </pc:sldChg>
      <pc:sldChg chg="addSp delSp modSp new mod ord modTransition delAnim modAnim">
        <pc:chgData name="mariam ashraf" userId="3a2a69a0376c931b" providerId="LiveId" clId="{CFF14C69-E719-4021-904B-CCF7B8EA96D9}" dt="2024-07-08T22:21:38.552" v="9911"/>
        <pc:sldMkLst>
          <pc:docMk/>
          <pc:sldMk cId="3683883155" sldId="467"/>
        </pc:sldMkLst>
        <pc:spChg chg="add mod ord">
          <ac:chgData name="mariam ashraf" userId="3a2a69a0376c931b" providerId="LiveId" clId="{CFF14C69-E719-4021-904B-CCF7B8EA96D9}" dt="2024-07-08T22:02:59.642" v="9685" actId="1076"/>
          <ac:spMkLst>
            <pc:docMk/>
            <pc:sldMk cId="3683883155" sldId="467"/>
            <ac:spMk id="2" creationId="{49718950-89EB-4ED3-9448-47B9974A7F79}"/>
          </ac:spMkLst>
        </pc:spChg>
        <pc:spChg chg="add del mod">
          <ac:chgData name="mariam ashraf" userId="3a2a69a0376c931b" providerId="LiveId" clId="{CFF14C69-E719-4021-904B-CCF7B8EA96D9}" dt="2024-07-08T21:58:47.048" v="9647" actId="478"/>
          <ac:spMkLst>
            <pc:docMk/>
            <pc:sldMk cId="3683883155" sldId="467"/>
            <ac:spMk id="3" creationId="{4FD9D5BF-646B-1371-91EE-4C2F851DBD2F}"/>
          </ac:spMkLst>
        </pc:spChg>
        <pc:spChg chg="add del mod">
          <ac:chgData name="mariam ashraf" userId="3a2a69a0376c931b" providerId="LiveId" clId="{CFF14C69-E719-4021-904B-CCF7B8EA96D9}" dt="2024-07-08T19:05:40.659" v="9586" actId="478"/>
          <ac:spMkLst>
            <pc:docMk/>
            <pc:sldMk cId="3683883155" sldId="467"/>
            <ac:spMk id="4" creationId="{9FB6DAE7-CDB0-CE56-DA40-E426B39DB2E5}"/>
          </ac:spMkLst>
        </pc:spChg>
        <pc:spChg chg="add del mod">
          <ac:chgData name="mariam ashraf" userId="3a2a69a0376c931b" providerId="LiveId" clId="{CFF14C69-E719-4021-904B-CCF7B8EA96D9}" dt="2024-07-08T22:01:53.826" v="9676" actId="478"/>
          <ac:spMkLst>
            <pc:docMk/>
            <pc:sldMk cId="3683883155" sldId="467"/>
            <ac:spMk id="4" creationId="{DAA04F67-C38E-A612-7D8B-FABA707241AF}"/>
          </ac:spMkLst>
        </pc:spChg>
        <pc:spChg chg="add del mod">
          <ac:chgData name="mariam ashraf" userId="3a2a69a0376c931b" providerId="LiveId" clId="{CFF14C69-E719-4021-904B-CCF7B8EA96D9}" dt="2024-07-08T19:09:05.478" v="9602" actId="478"/>
          <ac:spMkLst>
            <pc:docMk/>
            <pc:sldMk cId="3683883155" sldId="467"/>
            <ac:spMk id="5" creationId="{58DD8A53-F7BB-F20A-664F-A4936E93B6E8}"/>
          </ac:spMkLst>
        </pc:spChg>
        <pc:spChg chg="add del mod">
          <ac:chgData name="mariam ashraf" userId="3a2a69a0376c931b" providerId="LiveId" clId="{CFF14C69-E719-4021-904B-CCF7B8EA96D9}" dt="2024-07-08T22:01:52.709" v="9675" actId="478"/>
          <ac:spMkLst>
            <pc:docMk/>
            <pc:sldMk cId="3683883155" sldId="467"/>
            <ac:spMk id="5" creationId="{91C55C3D-66F3-08F6-67F0-E0B208984B88}"/>
          </ac:spMkLst>
        </pc:spChg>
        <pc:spChg chg="add del mod">
          <ac:chgData name="mariam ashraf" userId="3a2a69a0376c931b" providerId="LiveId" clId="{CFF14C69-E719-4021-904B-CCF7B8EA96D9}" dt="2024-07-08T21:58:48.505" v="9648" actId="478"/>
          <ac:spMkLst>
            <pc:docMk/>
            <pc:sldMk cId="3683883155" sldId="467"/>
            <ac:spMk id="7" creationId="{40842B1D-F536-1616-38A1-B9AF2D68E142}"/>
          </ac:spMkLst>
        </pc:spChg>
        <pc:spChg chg="add mod">
          <ac:chgData name="mariam ashraf" userId="3a2a69a0376c931b" providerId="LiveId" clId="{CFF14C69-E719-4021-904B-CCF7B8EA96D9}" dt="2024-07-08T22:01:24.209" v="9667" actId="14100"/>
          <ac:spMkLst>
            <pc:docMk/>
            <pc:sldMk cId="3683883155" sldId="467"/>
            <ac:spMk id="8" creationId="{95B12C61-872C-052B-A3BC-D8A8016DCFC5}"/>
          </ac:spMkLst>
        </pc:spChg>
        <pc:spChg chg="add mod">
          <ac:chgData name="mariam ashraf" userId="3a2a69a0376c931b" providerId="LiveId" clId="{CFF14C69-E719-4021-904B-CCF7B8EA96D9}" dt="2024-07-08T22:01:11.903" v="9664" actId="14100"/>
          <ac:spMkLst>
            <pc:docMk/>
            <pc:sldMk cId="3683883155" sldId="467"/>
            <ac:spMk id="9" creationId="{406874E1-FC99-BF18-7975-CDB76B26BC21}"/>
          </ac:spMkLst>
        </pc:spChg>
        <pc:spChg chg="add del mod">
          <ac:chgData name="mariam ashraf" userId="3a2a69a0376c931b" providerId="LiveId" clId="{CFF14C69-E719-4021-904B-CCF7B8EA96D9}" dt="2024-07-08T22:03:07.336" v="9688" actId="478"/>
          <ac:spMkLst>
            <pc:docMk/>
            <pc:sldMk cId="3683883155" sldId="467"/>
            <ac:spMk id="10" creationId="{B69B9715-690E-DDE2-A58E-7D1EE8B48B3F}"/>
          </ac:spMkLst>
        </pc:spChg>
        <pc:spChg chg="add del mod">
          <ac:chgData name="mariam ashraf" userId="3a2a69a0376c931b" providerId="LiveId" clId="{CFF14C69-E719-4021-904B-CCF7B8EA96D9}" dt="2024-07-08T22:03:09.178" v="9689" actId="478"/>
          <ac:spMkLst>
            <pc:docMk/>
            <pc:sldMk cId="3683883155" sldId="467"/>
            <ac:spMk id="11" creationId="{AA244117-949C-43F0-B418-5E3B82981D51}"/>
          </ac:spMkLst>
        </pc:spChg>
        <pc:spChg chg="add del mod">
          <ac:chgData name="mariam ashraf" userId="3a2a69a0376c931b" providerId="LiveId" clId="{CFF14C69-E719-4021-904B-CCF7B8EA96D9}" dt="2024-07-08T22:02:27.630" v="9681" actId="478"/>
          <ac:spMkLst>
            <pc:docMk/>
            <pc:sldMk cId="3683883155" sldId="467"/>
            <ac:spMk id="12" creationId="{F9335BAF-48CD-DE07-AA77-42067D934EDA}"/>
          </ac:spMkLst>
        </pc:spChg>
        <pc:spChg chg="add del mod">
          <ac:chgData name="mariam ashraf" userId="3a2a69a0376c931b" providerId="LiveId" clId="{CFF14C69-E719-4021-904B-CCF7B8EA96D9}" dt="2024-07-08T22:02:29.392" v="9682" actId="478"/>
          <ac:spMkLst>
            <pc:docMk/>
            <pc:sldMk cId="3683883155" sldId="467"/>
            <ac:spMk id="13" creationId="{22CE8C74-225B-073B-CC9C-9CB02C4DB0D0}"/>
          </ac:spMkLst>
        </pc:spChg>
        <pc:spChg chg="add mod">
          <ac:chgData name="mariam ashraf" userId="3a2a69a0376c931b" providerId="LiveId" clId="{CFF14C69-E719-4021-904B-CCF7B8EA96D9}" dt="2024-07-08T22:05:09.693" v="9732" actId="14100"/>
          <ac:spMkLst>
            <pc:docMk/>
            <pc:sldMk cId="3683883155" sldId="467"/>
            <ac:spMk id="14" creationId="{8EEBF30F-2E3B-E27A-8EE4-8600015F434B}"/>
          </ac:spMkLst>
        </pc:spChg>
        <pc:spChg chg="add del mod">
          <ac:chgData name="mariam ashraf" userId="3a2a69a0376c931b" providerId="LiveId" clId="{CFF14C69-E719-4021-904B-CCF7B8EA96D9}" dt="2024-07-08T22:05:18.452" v="9734" actId="478"/>
          <ac:spMkLst>
            <pc:docMk/>
            <pc:sldMk cId="3683883155" sldId="467"/>
            <ac:spMk id="15" creationId="{0515C11F-B351-037A-4C47-DDAFEC00DF3B}"/>
          </ac:spMkLst>
        </pc:spChg>
        <pc:spChg chg="add mod">
          <ac:chgData name="mariam ashraf" userId="3a2a69a0376c931b" providerId="LiveId" clId="{CFF14C69-E719-4021-904B-CCF7B8EA96D9}" dt="2024-07-08T22:05:30.617" v="9811" actId="1038"/>
          <ac:spMkLst>
            <pc:docMk/>
            <pc:sldMk cId="3683883155" sldId="467"/>
            <ac:spMk id="16" creationId="{252A7FD7-F555-29B2-BECC-FF66A7DBE47B}"/>
          </ac:spMkLst>
        </pc:spChg>
        <pc:spChg chg="add mod">
          <ac:chgData name="mariam ashraf" userId="3a2a69a0376c931b" providerId="LiveId" clId="{CFF14C69-E719-4021-904B-CCF7B8EA96D9}" dt="2024-07-08T22:04:17.438" v="9720" actId="1076"/>
          <ac:spMkLst>
            <pc:docMk/>
            <pc:sldMk cId="3683883155" sldId="467"/>
            <ac:spMk id="17" creationId="{F0BC243F-ADBD-3736-C7ED-457AAC58191C}"/>
          </ac:spMkLst>
        </pc:spChg>
        <pc:spChg chg="add mod">
          <ac:chgData name="mariam ashraf" userId="3a2a69a0376c931b" providerId="LiveId" clId="{CFF14C69-E719-4021-904B-CCF7B8EA96D9}" dt="2024-07-08T22:04:20.648" v="9721" actId="1076"/>
          <ac:spMkLst>
            <pc:docMk/>
            <pc:sldMk cId="3683883155" sldId="467"/>
            <ac:spMk id="18" creationId="{07EEBFD5-81A5-F883-0F67-A8173BA35983}"/>
          </ac:spMkLst>
        </pc:spChg>
        <pc:spChg chg="add mod">
          <ac:chgData name="mariam ashraf" userId="3a2a69a0376c931b" providerId="LiveId" clId="{CFF14C69-E719-4021-904B-CCF7B8EA96D9}" dt="2024-07-08T22:04:00.025" v="9718" actId="1076"/>
          <ac:spMkLst>
            <pc:docMk/>
            <pc:sldMk cId="3683883155" sldId="467"/>
            <ac:spMk id="19" creationId="{F414AC41-A3F5-AE6A-4950-11CF2CE1F2BA}"/>
          </ac:spMkLst>
        </pc:spChg>
        <pc:spChg chg="add mod">
          <ac:chgData name="mariam ashraf" userId="3a2a69a0376c931b" providerId="LiveId" clId="{CFF14C69-E719-4021-904B-CCF7B8EA96D9}" dt="2024-07-08T22:04:05.132" v="9719" actId="1076"/>
          <ac:spMkLst>
            <pc:docMk/>
            <pc:sldMk cId="3683883155" sldId="467"/>
            <ac:spMk id="20" creationId="{24E03380-68F7-9077-339E-B5C871B419F4}"/>
          </ac:spMkLst>
        </pc:spChg>
        <pc:spChg chg="add mod">
          <ac:chgData name="mariam ashraf" userId="3a2a69a0376c931b" providerId="LiveId" clId="{CFF14C69-E719-4021-904B-CCF7B8EA96D9}" dt="2024-07-08T22:05:37.376" v="9816" actId="1038"/>
          <ac:spMkLst>
            <pc:docMk/>
            <pc:sldMk cId="3683883155" sldId="467"/>
            <ac:spMk id="21" creationId="{15A5D0F3-3959-DEFE-8998-836868A585AC}"/>
          </ac:spMkLst>
        </pc:spChg>
        <pc:picChg chg="add del mod">
          <ac:chgData name="mariam ashraf" userId="3a2a69a0376c931b" providerId="LiveId" clId="{CFF14C69-E719-4021-904B-CCF7B8EA96D9}" dt="2024-07-08T18:32:53.638" v="9581" actId="478"/>
          <ac:picMkLst>
            <pc:docMk/>
            <pc:sldMk cId="3683883155" sldId="467"/>
            <ac:picMk id="2" creationId="{E4095139-D5CC-4A06-564A-54C4193B3540}"/>
          </ac:picMkLst>
        </pc:picChg>
        <pc:picChg chg="add mod">
          <ac:chgData name="mariam ashraf" userId="3a2a69a0376c931b" providerId="LiveId" clId="{CFF14C69-E719-4021-904B-CCF7B8EA96D9}" dt="2024-07-08T22:21:10.790" v="9910" actId="1037"/>
          <ac:picMkLst>
            <pc:docMk/>
            <pc:sldMk cId="3683883155" sldId="467"/>
            <ac:picMk id="3" creationId="{C2BAC8C3-65EB-6CAC-4AF9-F7A5DAD1C854}"/>
          </ac:picMkLst>
        </pc:picChg>
        <pc:picChg chg="add del mod">
          <ac:chgData name="mariam ashraf" userId="3a2a69a0376c931b" providerId="LiveId" clId="{CFF14C69-E719-4021-904B-CCF7B8EA96D9}" dt="2024-07-08T22:11:45.122" v="9884" actId="478"/>
          <ac:picMkLst>
            <pc:docMk/>
            <pc:sldMk cId="3683883155" sldId="467"/>
            <ac:picMk id="6" creationId="{7C4D9A16-E1EA-DB33-5485-C6B60051599A}"/>
          </ac:picMkLst>
        </pc:picChg>
        <pc:picChg chg="add del mod">
          <ac:chgData name="mariam ashraf" userId="3a2a69a0376c931b" providerId="LiveId" clId="{CFF14C69-E719-4021-904B-CCF7B8EA96D9}" dt="2024-07-08T22:15:54.859" v="9902" actId="478"/>
          <ac:picMkLst>
            <pc:docMk/>
            <pc:sldMk cId="3683883155" sldId="467"/>
            <ac:picMk id="22" creationId="{67DEFC34-4E3C-E830-63BC-BAD4ADEFE6C8}"/>
          </ac:picMkLst>
        </pc:picChg>
      </pc:sldChg>
      <pc:sldChg chg="new del">
        <pc:chgData name="mariam ashraf" userId="3a2a69a0376c931b" providerId="LiveId" clId="{CFF14C69-E719-4021-904B-CCF7B8EA96D9}" dt="2024-07-08T18:22:55.109" v="9572" actId="680"/>
        <pc:sldMkLst>
          <pc:docMk/>
          <pc:sldMk cId="3937798191" sldId="467"/>
        </pc:sldMkLst>
      </pc:sldChg>
      <pc:sldChg chg="new del">
        <pc:chgData name="mariam ashraf" userId="3a2a69a0376c931b" providerId="LiveId" clId="{CFF14C69-E719-4021-904B-CCF7B8EA96D9}" dt="2024-07-07T19:42:44.817" v="8164" actId="47"/>
        <pc:sldMkLst>
          <pc:docMk/>
          <pc:sldMk cId="3951067218" sldId="467"/>
        </pc:sldMkLst>
      </pc:sldChg>
    </pc:docChg>
  </pc:docChgLst>
  <pc:docChgLst>
    <pc:chgData name="mariam ashraf" userId="3a2a69a0376c931b" providerId="LiveId" clId="{44C9EDE6-B0FE-4B8A-8BEB-38A688128B2A}"/>
    <pc:docChg chg="undo redo custSel addSld delSld modSld sldOrd delMainMaster modMainMaster">
      <pc:chgData name="mariam ashraf" userId="3a2a69a0376c931b" providerId="LiveId" clId="{44C9EDE6-B0FE-4B8A-8BEB-38A688128B2A}" dt="2023-09-10T00:36:51.126" v="18513" actId="20577"/>
      <pc:docMkLst>
        <pc:docMk/>
      </pc:docMkLst>
      <pc:sldChg chg="addSp delSp modSp mod modTransition">
        <pc:chgData name="mariam ashraf" userId="3a2a69a0376c931b" providerId="LiveId" clId="{44C9EDE6-B0FE-4B8A-8BEB-38A688128B2A}" dt="2023-09-08T02:29:18.180" v="17971" actId="21"/>
        <pc:sldMkLst>
          <pc:docMk/>
          <pc:sldMk cId="0" sldId="256"/>
        </pc:sldMkLst>
        <pc:spChg chg="add del mod">
          <ac:chgData name="mariam ashraf" userId="3a2a69a0376c931b" providerId="LiveId" clId="{44C9EDE6-B0FE-4B8A-8BEB-38A688128B2A}" dt="2023-09-08T02:29:18.180" v="17971" actId="21"/>
          <ac:spMkLst>
            <pc:docMk/>
            <pc:sldMk cId="0" sldId="256"/>
            <ac:spMk id="2" creationId="{86523BED-60C9-1A57-E92D-B5AF9A4D5E66}"/>
          </ac:spMkLst>
        </pc:spChg>
        <pc:spChg chg="add del mod">
          <ac:chgData name="mariam ashraf" userId="3a2a69a0376c931b" providerId="LiveId" clId="{44C9EDE6-B0FE-4B8A-8BEB-38A688128B2A}" dt="2023-08-28T21:34:15.564" v="13049" actId="478"/>
          <ac:spMkLst>
            <pc:docMk/>
            <pc:sldMk cId="0" sldId="256"/>
            <ac:spMk id="2" creationId="{907FF429-4C67-33B8-05DC-4491E80C5352}"/>
          </ac:spMkLst>
        </pc:spChg>
        <pc:spChg chg="add del mod">
          <ac:chgData name="mariam ashraf" userId="3a2a69a0376c931b" providerId="LiveId" clId="{44C9EDE6-B0FE-4B8A-8BEB-38A688128B2A}" dt="2023-08-26T21:51:29.725" v="4514" actId="21"/>
          <ac:spMkLst>
            <pc:docMk/>
            <pc:sldMk cId="0" sldId="256"/>
            <ac:spMk id="2" creationId="{F16F1A21-43D9-E1CA-7D00-E2385418BF73}"/>
          </ac:spMkLst>
        </pc:spChg>
        <pc:spChg chg="mod">
          <ac:chgData name="mariam ashraf" userId="3a2a69a0376c931b" providerId="LiveId" clId="{44C9EDE6-B0FE-4B8A-8BEB-38A688128B2A}" dt="2023-08-26T19:02:01.777" v="2678"/>
          <ac:spMkLst>
            <pc:docMk/>
            <pc:sldMk cId="0" sldId="256"/>
            <ac:spMk id="3" creationId="{90BED2C3-608A-3651-76D1-0D35FD4B07F9}"/>
          </ac:spMkLst>
        </pc:spChg>
        <pc:spChg chg="add del mod">
          <ac:chgData name="mariam ashraf" userId="3a2a69a0376c931b" providerId="LiveId" clId="{44C9EDE6-B0FE-4B8A-8BEB-38A688128B2A}" dt="2023-08-28T21:33:22.105" v="13040" actId="478"/>
          <ac:spMkLst>
            <pc:docMk/>
            <pc:sldMk cId="0" sldId="256"/>
            <ac:spMk id="4" creationId="{03AA4C31-5CC0-D22E-F322-818A3ECDD775}"/>
          </ac:spMkLst>
        </pc:spChg>
        <pc:spChg chg="add del mod">
          <ac:chgData name="mariam ashraf" userId="3a2a69a0376c931b" providerId="LiveId" clId="{44C9EDE6-B0FE-4B8A-8BEB-38A688128B2A}" dt="2023-08-27T15:39:23.506" v="10871" actId="22"/>
          <ac:spMkLst>
            <pc:docMk/>
            <pc:sldMk cId="0" sldId="256"/>
            <ac:spMk id="4" creationId="{38B51596-268D-1A6A-D537-C3DCA48243D6}"/>
          </ac:spMkLst>
        </pc:spChg>
        <pc:spChg chg="mod">
          <ac:chgData name="mariam ashraf" userId="3a2a69a0376c931b" providerId="LiveId" clId="{44C9EDE6-B0FE-4B8A-8BEB-38A688128B2A}" dt="2023-08-26T19:02:01.777" v="2678"/>
          <ac:spMkLst>
            <pc:docMk/>
            <pc:sldMk cId="0" sldId="256"/>
            <ac:spMk id="5" creationId="{C2D82AA7-A244-A418-E29A-C177081C7A5D}"/>
          </ac:spMkLst>
        </pc:spChg>
        <pc:spChg chg="mod">
          <ac:chgData name="mariam ashraf" userId="3a2a69a0376c931b" providerId="LiveId" clId="{44C9EDE6-B0FE-4B8A-8BEB-38A688128B2A}" dt="2023-08-26T19:02:01.777" v="2678"/>
          <ac:spMkLst>
            <pc:docMk/>
            <pc:sldMk cId="0" sldId="256"/>
            <ac:spMk id="6" creationId="{E880EFFE-CE4A-17F0-8D44-23890AA8522C}"/>
          </ac:spMkLst>
        </pc:spChg>
        <pc:spChg chg="add del mod">
          <ac:chgData name="mariam ashraf" userId="3a2a69a0376c931b" providerId="LiveId" clId="{44C9EDE6-B0FE-4B8A-8BEB-38A688128B2A}" dt="2023-08-28T21:33:37.024" v="13046" actId="21"/>
          <ac:spMkLst>
            <pc:docMk/>
            <pc:sldMk cId="0" sldId="256"/>
            <ac:spMk id="6" creationId="{EC36CFA4-78BE-8D3C-DCD4-C7EE7133976A}"/>
          </ac:spMkLst>
        </pc:spChg>
        <pc:spChg chg="mod">
          <ac:chgData name="mariam ashraf" userId="3a2a69a0376c931b" providerId="LiveId" clId="{44C9EDE6-B0FE-4B8A-8BEB-38A688128B2A}" dt="2023-08-26T19:02:01.777" v="2678"/>
          <ac:spMkLst>
            <pc:docMk/>
            <pc:sldMk cId="0" sldId="256"/>
            <ac:spMk id="7" creationId="{81435857-895C-7760-A638-B5514ABCA485}"/>
          </ac:spMkLst>
        </pc:spChg>
        <pc:spChg chg="mod">
          <ac:chgData name="mariam ashraf" userId="3a2a69a0376c931b" providerId="LiveId" clId="{44C9EDE6-B0FE-4B8A-8BEB-38A688128B2A}" dt="2023-08-26T19:02:01.777" v="2678"/>
          <ac:spMkLst>
            <pc:docMk/>
            <pc:sldMk cId="0" sldId="256"/>
            <ac:spMk id="8" creationId="{FA221EDD-BDBF-C0F0-479E-E7E61A23EF48}"/>
          </ac:spMkLst>
        </pc:spChg>
        <pc:spChg chg="mod">
          <ac:chgData name="mariam ashraf" userId="3a2a69a0376c931b" providerId="LiveId" clId="{44C9EDE6-B0FE-4B8A-8BEB-38A688128B2A}" dt="2023-08-26T19:02:01.777" v="2678"/>
          <ac:spMkLst>
            <pc:docMk/>
            <pc:sldMk cId="0" sldId="256"/>
            <ac:spMk id="9" creationId="{C43A2DE9-B0A3-F4F0-5F50-C9433777FC61}"/>
          </ac:spMkLst>
        </pc:spChg>
        <pc:spChg chg="mod">
          <ac:chgData name="mariam ashraf" userId="3a2a69a0376c931b" providerId="LiveId" clId="{44C9EDE6-B0FE-4B8A-8BEB-38A688128B2A}" dt="2023-08-26T19:02:01.777" v="2678"/>
          <ac:spMkLst>
            <pc:docMk/>
            <pc:sldMk cId="0" sldId="256"/>
            <ac:spMk id="10" creationId="{CEC1F55D-232D-794A-A3FC-9B25A1ACA74E}"/>
          </ac:spMkLst>
        </pc:spChg>
        <pc:spChg chg="mod">
          <ac:chgData name="mariam ashraf" userId="3a2a69a0376c931b" providerId="LiveId" clId="{44C9EDE6-B0FE-4B8A-8BEB-38A688128B2A}" dt="2023-08-26T19:02:07.287" v="2682"/>
          <ac:spMkLst>
            <pc:docMk/>
            <pc:sldMk cId="0" sldId="256"/>
            <ac:spMk id="12" creationId="{2650FF53-B385-18AF-5EAF-60430EC5CB52}"/>
          </ac:spMkLst>
        </pc:spChg>
        <pc:spChg chg="mod">
          <ac:chgData name="mariam ashraf" userId="3a2a69a0376c931b" providerId="LiveId" clId="{44C9EDE6-B0FE-4B8A-8BEB-38A688128B2A}" dt="2023-08-26T19:02:07.287" v="2682"/>
          <ac:spMkLst>
            <pc:docMk/>
            <pc:sldMk cId="0" sldId="256"/>
            <ac:spMk id="14" creationId="{0D71321C-4A83-625B-506E-478726B54C4F}"/>
          </ac:spMkLst>
        </pc:spChg>
        <pc:spChg chg="mod">
          <ac:chgData name="mariam ashraf" userId="3a2a69a0376c931b" providerId="LiveId" clId="{44C9EDE6-B0FE-4B8A-8BEB-38A688128B2A}" dt="2023-08-26T19:02:07.287" v="2682"/>
          <ac:spMkLst>
            <pc:docMk/>
            <pc:sldMk cId="0" sldId="256"/>
            <ac:spMk id="15" creationId="{BE9EF6AD-3D3C-6E01-2C51-7DB6A7F00C44}"/>
          </ac:spMkLst>
        </pc:spChg>
        <pc:spChg chg="mod">
          <ac:chgData name="mariam ashraf" userId="3a2a69a0376c931b" providerId="LiveId" clId="{44C9EDE6-B0FE-4B8A-8BEB-38A688128B2A}" dt="2023-08-26T19:02:07.287" v="2682"/>
          <ac:spMkLst>
            <pc:docMk/>
            <pc:sldMk cId="0" sldId="256"/>
            <ac:spMk id="16" creationId="{4E970F60-D4E6-B900-A642-20D8FFCBDCD0}"/>
          </ac:spMkLst>
        </pc:spChg>
        <pc:spChg chg="mod">
          <ac:chgData name="mariam ashraf" userId="3a2a69a0376c931b" providerId="LiveId" clId="{44C9EDE6-B0FE-4B8A-8BEB-38A688128B2A}" dt="2023-08-26T19:02:07.287" v="2682"/>
          <ac:spMkLst>
            <pc:docMk/>
            <pc:sldMk cId="0" sldId="256"/>
            <ac:spMk id="17" creationId="{391D4810-6F24-2B5D-E608-3BFD3B1F70F7}"/>
          </ac:spMkLst>
        </pc:spChg>
        <pc:spChg chg="mod">
          <ac:chgData name="mariam ashraf" userId="3a2a69a0376c931b" providerId="LiveId" clId="{44C9EDE6-B0FE-4B8A-8BEB-38A688128B2A}" dt="2023-08-26T19:02:07.287" v="2682"/>
          <ac:spMkLst>
            <pc:docMk/>
            <pc:sldMk cId="0" sldId="256"/>
            <ac:spMk id="18" creationId="{F54D4F75-A56A-8F8F-535D-CFB7EF690F9A}"/>
          </ac:spMkLst>
        </pc:spChg>
        <pc:spChg chg="mod">
          <ac:chgData name="mariam ashraf" userId="3a2a69a0376c931b" providerId="LiveId" clId="{44C9EDE6-B0FE-4B8A-8BEB-38A688128B2A}" dt="2023-08-26T19:02:07.287" v="2682"/>
          <ac:spMkLst>
            <pc:docMk/>
            <pc:sldMk cId="0" sldId="256"/>
            <ac:spMk id="19" creationId="{E42A027E-CE8A-AB43-2A2B-2A971D333010}"/>
          </ac:spMkLst>
        </pc:spChg>
        <pc:spChg chg="mod">
          <ac:chgData name="mariam ashraf" userId="3a2a69a0376c931b" providerId="LiveId" clId="{44C9EDE6-B0FE-4B8A-8BEB-38A688128B2A}" dt="2023-08-26T19:26:50.314" v="2875"/>
          <ac:spMkLst>
            <pc:docMk/>
            <pc:sldMk cId="0" sldId="256"/>
            <ac:spMk id="21" creationId="{5ACB9EEB-AF05-DE72-48CA-415252A1B4D9}"/>
          </ac:spMkLst>
        </pc:spChg>
        <pc:spChg chg="mod">
          <ac:chgData name="mariam ashraf" userId="3a2a69a0376c931b" providerId="LiveId" clId="{44C9EDE6-B0FE-4B8A-8BEB-38A688128B2A}" dt="2023-08-26T19:26:50.314" v="2875"/>
          <ac:spMkLst>
            <pc:docMk/>
            <pc:sldMk cId="0" sldId="256"/>
            <ac:spMk id="23" creationId="{79FBFF87-0284-555D-1D9C-428309BDFEA5}"/>
          </ac:spMkLst>
        </pc:spChg>
        <pc:spChg chg="mod">
          <ac:chgData name="mariam ashraf" userId="3a2a69a0376c931b" providerId="LiveId" clId="{44C9EDE6-B0FE-4B8A-8BEB-38A688128B2A}" dt="2023-08-26T19:26:50.314" v="2875"/>
          <ac:spMkLst>
            <pc:docMk/>
            <pc:sldMk cId="0" sldId="256"/>
            <ac:spMk id="24" creationId="{933ABA20-4E6E-9782-5C0F-689DC5FA5C20}"/>
          </ac:spMkLst>
        </pc:spChg>
        <pc:spChg chg="mod">
          <ac:chgData name="mariam ashraf" userId="3a2a69a0376c931b" providerId="LiveId" clId="{44C9EDE6-B0FE-4B8A-8BEB-38A688128B2A}" dt="2023-08-26T19:26:50.314" v="2875"/>
          <ac:spMkLst>
            <pc:docMk/>
            <pc:sldMk cId="0" sldId="256"/>
            <ac:spMk id="25" creationId="{9A8B8245-368A-67B8-4AB2-8BAE0080F6DD}"/>
          </ac:spMkLst>
        </pc:spChg>
        <pc:spChg chg="mod">
          <ac:chgData name="mariam ashraf" userId="3a2a69a0376c931b" providerId="LiveId" clId="{44C9EDE6-B0FE-4B8A-8BEB-38A688128B2A}" dt="2023-08-26T19:26:50.314" v="2875"/>
          <ac:spMkLst>
            <pc:docMk/>
            <pc:sldMk cId="0" sldId="256"/>
            <ac:spMk id="26" creationId="{385783B0-2875-F1F0-ADF6-8729AB8E0098}"/>
          </ac:spMkLst>
        </pc:spChg>
        <pc:spChg chg="mod">
          <ac:chgData name="mariam ashraf" userId="3a2a69a0376c931b" providerId="LiveId" clId="{44C9EDE6-B0FE-4B8A-8BEB-38A688128B2A}" dt="2023-08-26T19:26:50.314" v="2875"/>
          <ac:spMkLst>
            <pc:docMk/>
            <pc:sldMk cId="0" sldId="256"/>
            <ac:spMk id="27" creationId="{D8FCB9CD-7D41-FB1D-4830-E6413FF7988D}"/>
          </ac:spMkLst>
        </pc:spChg>
        <pc:spChg chg="mod">
          <ac:chgData name="mariam ashraf" userId="3a2a69a0376c931b" providerId="LiveId" clId="{44C9EDE6-B0FE-4B8A-8BEB-38A688128B2A}" dt="2023-08-26T19:26:50.314" v="2875"/>
          <ac:spMkLst>
            <pc:docMk/>
            <pc:sldMk cId="0" sldId="256"/>
            <ac:spMk id="28" creationId="{D2089DBF-0009-2A20-173B-30377783CD82}"/>
          </ac:spMkLst>
        </pc:spChg>
        <pc:spChg chg="add del mod">
          <ac:chgData name="mariam ashraf" userId="3a2a69a0376c931b" providerId="LiveId" clId="{44C9EDE6-B0FE-4B8A-8BEB-38A688128B2A}" dt="2023-08-26T19:27:02.654" v="2880" actId="21"/>
          <ac:spMkLst>
            <pc:docMk/>
            <pc:sldMk cId="0" sldId="256"/>
            <ac:spMk id="29" creationId="{AC4899B7-DB9E-03F5-C945-783E702A6F8B}"/>
          </ac:spMkLst>
        </pc:spChg>
        <pc:spChg chg="mod">
          <ac:chgData name="mariam ashraf" userId="3a2a69a0376c931b" providerId="LiveId" clId="{44C9EDE6-B0FE-4B8A-8BEB-38A688128B2A}" dt="2023-08-26T19:27:22.684" v="2884"/>
          <ac:spMkLst>
            <pc:docMk/>
            <pc:sldMk cId="0" sldId="256"/>
            <ac:spMk id="31" creationId="{42091A21-F768-A256-82A9-7A5920062967}"/>
          </ac:spMkLst>
        </pc:spChg>
        <pc:spChg chg="mod">
          <ac:chgData name="mariam ashraf" userId="3a2a69a0376c931b" providerId="LiveId" clId="{44C9EDE6-B0FE-4B8A-8BEB-38A688128B2A}" dt="2023-08-26T19:27:22.684" v="2884"/>
          <ac:spMkLst>
            <pc:docMk/>
            <pc:sldMk cId="0" sldId="256"/>
            <ac:spMk id="33" creationId="{6D80C825-E91D-431C-2080-4F36BE1D7477}"/>
          </ac:spMkLst>
        </pc:spChg>
        <pc:spChg chg="mod">
          <ac:chgData name="mariam ashraf" userId="3a2a69a0376c931b" providerId="LiveId" clId="{44C9EDE6-B0FE-4B8A-8BEB-38A688128B2A}" dt="2023-08-26T19:27:22.684" v="2884"/>
          <ac:spMkLst>
            <pc:docMk/>
            <pc:sldMk cId="0" sldId="256"/>
            <ac:spMk id="34" creationId="{439C5899-D957-2281-40BD-0353914AC49A}"/>
          </ac:spMkLst>
        </pc:spChg>
        <pc:spChg chg="mod">
          <ac:chgData name="mariam ashraf" userId="3a2a69a0376c931b" providerId="LiveId" clId="{44C9EDE6-B0FE-4B8A-8BEB-38A688128B2A}" dt="2023-08-26T19:27:22.684" v="2884"/>
          <ac:spMkLst>
            <pc:docMk/>
            <pc:sldMk cId="0" sldId="256"/>
            <ac:spMk id="35" creationId="{CC637E16-D753-F134-E6B7-4F6F86C82707}"/>
          </ac:spMkLst>
        </pc:spChg>
        <pc:spChg chg="mod">
          <ac:chgData name="mariam ashraf" userId="3a2a69a0376c931b" providerId="LiveId" clId="{44C9EDE6-B0FE-4B8A-8BEB-38A688128B2A}" dt="2023-08-26T19:27:22.684" v="2884"/>
          <ac:spMkLst>
            <pc:docMk/>
            <pc:sldMk cId="0" sldId="256"/>
            <ac:spMk id="36" creationId="{74F53A91-1E1F-5BCE-AEB9-618F524F351F}"/>
          </ac:spMkLst>
        </pc:spChg>
        <pc:spChg chg="mod">
          <ac:chgData name="mariam ashraf" userId="3a2a69a0376c931b" providerId="LiveId" clId="{44C9EDE6-B0FE-4B8A-8BEB-38A688128B2A}" dt="2023-08-26T19:27:22.684" v="2884"/>
          <ac:spMkLst>
            <pc:docMk/>
            <pc:sldMk cId="0" sldId="256"/>
            <ac:spMk id="37" creationId="{16A5AD48-A835-B2DB-25DD-B9E4FEC15272}"/>
          </ac:spMkLst>
        </pc:spChg>
        <pc:spChg chg="mod">
          <ac:chgData name="mariam ashraf" userId="3a2a69a0376c931b" providerId="LiveId" clId="{44C9EDE6-B0FE-4B8A-8BEB-38A688128B2A}" dt="2023-08-26T19:27:22.684" v="2884"/>
          <ac:spMkLst>
            <pc:docMk/>
            <pc:sldMk cId="0" sldId="256"/>
            <ac:spMk id="38" creationId="{E8879F20-B474-E189-3304-31A4360595D8}"/>
          </ac:spMkLst>
        </pc:spChg>
        <pc:spChg chg="mod">
          <ac:chgData name="mariam ashraf" userId="3a2a69a0376c931b" providerId="LiveId" clId="{44C9EDE6-B0FE-4B8A-8BEB-38A688128B2A}" dt="2023-08-26T19:27:22.684" v="2884"/>
          <ac:spMkLst>
            <pc:docMk/>
            <pc:sldMk cId="0" sldId="256"/>
            <ac:spMk id="39" creationId="{F405915B-3CF2-2D2E-F71A-7D92AF803A77}"/>
          </ac:spMkLst>
        </pc:spChg>
        <pc:spChg chg="mod">
          <ac:chgData name="mariam ashraf" userId="3a2a69a0376c931b" providerId="LiveId" clId="{44C9EDE6-B0FE-4B8A-8BEB-38A688128B2A}" dt="2023-08-26T19:27:22.684" v="2884"/>
          <ac:spMkLst>
            <pc:docMk/>
            <pc:sldMk cId="0" sldId="256"/>
            <ac:spMk id="40" creationId="{B71A5F7E-0EBE-7FBF-FF83-585A5EA4AE67}"/>
          </ac:spMkLst>
        </pc:spChg>
        <pc:spChg chg="mod">
          <ac:chgData name="mariam ashraf" userId="3a2a69a0376c931b" providerId="LiveId" clId="{44C9EDE6-B0FE-4B8A-8BEB-38A688128B2A}" dt="2023-08-26T19:27:22.684" v="2884"/>
          <ac:spMkLst>
            <pc:docMk/>
            <pc:sldMk cId="0" sldId="256"/>
            <ac:spMk id="41" creationId="{A02E3595-ED0C-0B6D-5010-52A688DD1C60}"/>
          </ac:spMkLst>
        </pc:spChg>
        <pc:spChg chg="add del mod">
          <ac:chgData name="mariam ashraf" userId="3a2a69a0376c931b" providerId="LiveId" clId="{44C9EDE6-B0FE-4B8A-8BEB-38A688128B2A}" dt="2023-08-26T20:13:57.527" v="3997" actId="21"/>
          <ac:spMkLst>
            <pc:docMk/>
            <pc:sldMk cId="0" sldId="256"/>
            <ac:spMk id="42" creationId="{17BA1455-53EF-F444-62DB-675DA6ED7BF2}"/>
          </ac:spMkLst>
        </pc:spChg>
        <pc:spChg chg="mod">
          <ac:chgData name="mariam ashraf" userId="3a2a69a0376c931b" providerId="LiveId" clId="{44C9EDE6-B0FE-4B8A-8BEB-38A688128B2A}" dt="2023-08-26T19:00:35.049" v="2671" actId="120"/>
          <ac:spMkLst>
            <pc:docMk/>
            <pc:sldMk cId="0" sldId="256"/>
            <ac:spMk id="173" creationId="{00000000-0000-0000-0000-000000000000}"/>
          </ac:spMkLst>
        </pc:spChg>
        <pc:spChg chg="add del mod">
          <ac:chgData name="mariam ashraf" userId="3a2a69a0376c931b" providerId="LiveId" clId="{44C9EDE6-B0FE-4B8A-8BEB-38A688128B2A}" dt="2023-08-28T21:33:37.024" v="13046" actId="21"/>
          <ac:spMkLst>
            <pc:docMk/>
            <pc:sldMk cId="0" sldId="256"/>
            <ac:spMk id="174" creationId="{00000000-0000-0000-0000-000000000000}"/>
          </ac:spMkLst>
        </pc:spChg>
        <pc:spChg chg="mod">
          <ac:chgData name="mariam ashraf" userId="3a2a69a0376c931b" providerId="LiveId" clId="{44C9EDE6-B0FE-4B8A-8BEB-38A688128B2A}" dt="2023-08-26T02:52:01.847" v="2260" actId="1076"/>
          <ac:spMkLst>
            <pc:docMk/>
            <pc:sldMk cId="0" sldId="256"/>
            <ac:spMk id="175" creationId="{00000000-0000-0000-0000-000000000000}"/>
          </ac:spMkLst>
        </pc:spChg>
        <pc:grpChg chg="add del mod">
          <ac:chgData name="mariam ashraf" userId="3a2a69a0376c931b" providerId="LiveId" clId="{44C9EDE6-B0FE-4B8A-8BEB-38A688128B2A}" dt="2023-08-26T19:02:05.667" v="2680" actId="21"/>
          <ac:grpSpMkLst>
            <pc:docMk/>
            <pc:sldMk cId="0" sldId="256"/>
            <ac:grpSpMk id="2" creationId="{24182405-C99E-D619-3838-FEAE4AB9D198}"/>
          </ac:grpSpMkLst>
        </pc:grpChg>
        <pc:grpChg chg="mod">
          <ac:chgData name="mariam ashraf" userId="3a2a69a0376c931b" providerId="LiveId" clId="{44C9EDE6-B0FE-4B8A-8BEB-38A688128B2A}" dt="2023-08-26T19:02:01.777" v="2678"/>
          <ac:grpSpMkLst>
            <pc:docMk/>
            <pc:sldMk cId="0" sldId="256"/>
            <ac:grpSpMk id="4" creationId="{F53040D9-3DB8-FC68-C873-52D5E9505BE1}"/>
          </ac:grpSpMkLst>
        </pc:grpChg>
        <pc:grpChg chg="add mod">
          <ac:chgData name="mariam ashraf" userId="3a2a69a0376c931b" providerId="LiveId" clId="{44C9EDE6-B0FE-4B8A-8BEB-38A688128B2A}" dt="2023-08-26T19:02:07.287" v="2682"/>
          <ac:grpSpMkLst>
            <pc:docMk/>
            <pc:sldMk cId="0" sldId="256"/>
            <ac:grpSpMk id="11" creationId="{A69420B9-2E37-2FB3-C910-889C7C51E5E4}"/>
          </ac:grpSpMkLst>
        </pc:grpChg>
        <pc:grpChg chg="mod">
          <ac:chgData name="mariam ashraf" userId="3a2a69a0376c931b" providerId="LiveId" clId="{44C9EDE6-B0FE-4B8A-8BEB-38A688128B2A}" dt="2023-08-26T19:02:07.287" v="2682"/>
          <ac:grpSpMkLst>
            <pc:docMk/>
            <pc:sldMk cId="0" sldId="256"/>
            <ac:grpSpMk id="13" creationId="{2EC299F0-6B73-755C-D337-F9C84A80767B}"/>
          </ac:grpSpMkLst>
        </pc:grpChg>
        <pc:grpChg chg="add del mod">
          <ac:chgData name="mariam ashraf" userId="3a2a69a0376c931b" providerId="LiveId" clId="{44C9EDE6-B0FE-4B8A-8BEB-38A688128B2A}" dt="2023-08-26T19:26:51.116" v="2876" actId="21"/>
          <ac:grpSpMkLst>
            <pc:docMk/>
            <pc:sldMk cId="0" sldId="256"/>
            <ac:grpSpMk id="20" creationId="{377FCF39-C061-219A-6399-DEA0B0AA691C}"/>
          </ac:grpSpMkLst>
        </pc:grpChg>
        <pc:grpChg chg="mod">
          <ac:chgData name="mariam ashraf" userId="3a2a69a0376c931b" providerId="LiveId" clId="{44C9EDE6-B0FE-4B8A-8BEB-38A688128B2A}" dt="2023-08-26T19:26:50.314" v="2875"/>
          <ac:grpSpMkLst>
            <pc:docMk/>
            <pc:sldMk cId="0" sldId="256"/>
            <ac:grpSpMk id="22" creationId="{1670D800-9048-B809-1C44-417A9CEDE529}"/>
          </ac:grpSpMkLst>
        </pc:grpChg>
        <pc:grpChg chg="add del mod">
          <ac:chgData name="mariam ashraf" userId="3a2a69a0376c931b" providerId="LiveId" clId="{44C9EDE6-B0FE-4B8A-8BEB-38A688128B2A}" dt="2023-08-26T19:27:23.363" v="2885" actId="21"/>
          <ac:grpSpMkLst>
            <pc:docMk/>
            <pc:sldMk cId="0" sldId="256"/>
            <ac:grpSpMk id="30" creationId="{5E60CD31-B069-BEAE-2491-8FC06C6D64A3}"/>
          </ac:grpSpMkLst>
        </pc:grpChg>
        <pc:grpChg chg="mod">
          <ac:chgData name="mariam ashraf" userId="3a2a69a0376c931b" providerId="LiveId" clId="{44C9EDE6-B0FE-4B8A-8BEB-38A688128B2A}" dt="2023-08-26T19:27:22.684" v="2884"/>
          <ac:grpSpMkLst>
            <pc:docMk/>
            <pc:sldMk cId="0" sldId="256"/>
            <ac:grpSpMk id="32" creationId="{237AAB8E-44E7-0083-B4DC-C1F8C5B32E0D}"/>
          </ac:grpSpMkLst>
        </pc:grpChg>
        <pc:grpChg chg="mod">
          <ac:chgData name="mariam ashraf" userId="3a2a69a0376c931b" providerId="LiveId" clId="{44C9EDE6-B0FE-4B8A-8BEB-38A688128B2A}" dt="2023-08-26T02:52:10.324" v="2261" actId="1076"/>
          <ac:grpSpMkLst>
            <pc:docMk/>
            <pc:sldMk cId="0" sldId="256"/>
            <ac:grpSpMk id="178" creationId="{00000000-0000-0000-0000-000000000000}"/>
          </ac:grpSpMkLst>
        </pc:grpChg>
        <pc:grpChg chg="mod">
          <ac:chgData name="mariam ashraf" userId="3a2a69a0376c931b" providerId="LiveId" clId="{44C9EDE6-B0FE-4B8A-8BEB-38A688128B2A}" dt="2023-08-26T02:52:17.121" v="2263" actId="1076"/>
          <ac:grpSpMkLst>
            <pc:docMk/>
            <pc:sldMk cId="0" sldId="256"/>
            <ac:grpSpMk id="181" creationId="{00000000-0000-0000-0000-000000000000}"/>
          </ac:grpSpMkLst>
        </pc:grpChg>
        <pc:grpChg chg="del">
          <ac:chgData name="mariam ashraf" userId="3a2a69a0376c931b" providerId="LiveId" clId="{44C9EDE6-B0FE-4B8A-8BEB-38A688128B2A}" dt="2023-08-26T19:02:06.649" v="2681" actId="478"/>
          <ac:grpSpMkLst>
            <pc:docMk/>
            <pc:sldMk cId="0" sldId="256"/>
            <ac:grpSpMk id="193" creationId="{00000000-0000-0000-0000-000000000000}"/>
          </ac:grpSpMkLst>
        </pc:grpChg>
        <pc:picChg chg="mod">
          <ac:chgData name="mariam ashraf" userId="3a2a69a0376c931b" providerId="LiveId" clId="{44C9EDE6-B0FE-4B8A-8BEB-38A688128B2A}" dt="2023-08-26T18:59:58.972" v="2669" actId="14100"/>
          <ac:picMkLst>
            <pc:docMk/>
            <pc:sldMk cId="0" sldId="256"/>
            <ac:picMk id="172" creationId="{00000000-0000-0000-0000-000000000000}"/>
          </ac:picMkLst>
        </pc:picChg>
      </pc:sldChg>
      <pc:sldChg chg="del ord">
        <pc:chgData name="mariam ashraf" userId="3a2a69a0376c931b" providerId="LiveId" clId="{44C9EDE6-B0FE-4B8A-8BEB-38A688128B2A}" dt="2023-08-27T17:32:16.189" v="11342" actId="47"/>
        <pc:sldMkLst>
          <pc:docMk/>
          <pc:sldMk cId="0" sldId="257"/>
        </pc:sldMkLst>
      </pc:sldChg>
      <pc:sldChg chg="addSp delSp modSp del mod ord chgLayout">
        <pc:chgData name="mariam ashraf" userId="3a2a69a0376c931b" providerId="LiveId" clId="{44C9EDE6-B0FE-4B8A-8BEB-38A688128B2A}" dt="2023-08-27T17:32:37.875" v="11356" actId="47"/>
        <pc:sldMkLst>
          <pc:docMk/>
          <pc:sldMk cId="0" sldId="258"/>
        </pc:sldMkLst>
        <pc:spChg chg="add del mod">
          <ac:chgData name="mariam ashraf" userId="3a2a69a0376c931b" providerId="LiveId" clId="{44C9EDE6-B0FE-4B8A-8BEB-38A688128B2A}" dt="2023-08-27T03:05:58.208" v="10563" actId="21"/>
          <ac:spMkLst>
            <pc:docMk/>
            <pc:sldMk cId="0" sldId="258"/>
            <ac:spMk id="2" creationId="{EBDF1212-E614-5F79-E3B5-29DECC275F46}"/>
          </ac:spMkLst>
        </pc:spChg>
        <pc:spChg chg="add del mod">
          <ac:chgData name="mariam ashraf" userId="3a2a69a0376c931b" providerId="LiveId" clId="{44C9EDE6-B0FE-4B8A-8BEB-38A688128B2A}" dt="2023-08-26T01:16:15.328" v="357" actId="21"/>
          <ac:spMkLst>
            <pc:docMk/>
            <pc:sldMk cId="0" sldId="258"/>
            <ac:spMk id="3" creationId="{BB41E07E-1D49-8587-0C9F-92A096A05F82}"/>
          </ac:spMkLst>
        </pc:spChg>
        <pc:spChg chg="add mod">
          <ac:chgData name="mariam ashraf" userId="3a2a69a0376c931b" providerId="LiveId" clId="{44C9EDE6-B0FE-4B8A-8BEB-38A688128B2A}" dt="2023-08-26T01:24:19.837" v="1169" actId="122"/>
          <ac:spMkLst>
            <pc:docMk/>
            <pc:sldMk cId="0" sldId="258"/>
            <ac:spMk id="4" creationId="{0E740CD1-5D22-FB2E-2BD4-18D6872B4120}"/>
          </ac:spMkLst>
        </pc:spChg>
        <pc:spChg chg="add del mod">
          <ac:chgData name="mariam ashraf" userId="3a2a69a0376c931b" providerId="LiveId" clId="{44C9EDE6-B0FE-4B8A-8BEB-38A688128B2A}" dt="2023-08-26T01:22:41.721" v="974" actId="6264"/>
          <ac:spMkLst>
            <pc:docMk/>
            <pc:sldMk cId="0" sldId="258"/>
            <ac:spMk id="5" creationId="{58D3E836-C543-1DFD-1FF4-BD21448852BE}"/>
          </ac:spMkLst>
        </pc:spChg>
        <pc:spChg chg="add del mod">
          <ac:chgData name="mariam ashraf" userId="3a2a69a0376c931b" providerId="LiveId" clId="{44C9EDE6-B0FE-4B8A-8BEB-38A688128B2A}" dt="2023-08-26T01:22:41.721" v="974" actId="6264"/>
          <ac:spMkLst>
            <pc:docMk/>
            <pc:sldMk cId="0" sldId="258"/>
            <ac:spMk id="6" creationId="{0193CC4F-53C3-E907-B065-6717AF362B4A}"/>
          </ac:spMkLst>
        </pc:spChg>
        <pc:spChg chg="add del mod">
          <ac:chgData name="mariam ashraf" userId="3a2a69a0376c931b" providerId="LiveId" clId="{44C9EDE6-B0FE-4B8A-8BEB-38A688128B2A}" dt="2023-08-26T01:22:41.721" v="974" actId="6264"/>
          <ac:spMkLst>
            <pc:docMk/>
            <pc:sldMk cId="0" sldId="258"/>
            <ac:spMk id="7" creationId="{C64661FC-D468-5510-C655-55239F430C61}"/>
          </ac:spMkLst>
        </pc:spChg>
        <pc:spChg chg="add del mod">
          <ac:chgData name="mariam ashraf" userId="3a2a69a0376c931b" providerId="LiveId" clId="{44C9EDE6-B0FE-4B8A-8BEB-38A688128B2A}" dt="2023-08-26T01:22:41.721" v="974" actId="6264"/>
          <ac:spMkLst>
            <pc:docMk/>
            <pc:sldMk cId="0" sldId="258"/>
            <ac:spMk id="8" creationId="{CE0B270E-B568-5577-3D9F-E73445036EF3}"/>
          </ac:spMkLst>
        </pc:spChg>
        <pc:spChg chg="add del mod">
          <ac:chgData name="mariam ashraf" userId="3a2a69a0376c931b" providerId="LiveId" clId="{44C9EDE6-B0FE-4B8A-8BEB-38A688128B2A}" dt="2023-08-26T01:22:41.721" v="974" actId="6264"/>
          <ac:spMkLst>
            <pc:docMk/>
            <pc:sldMk cId="0" sldId="258"/>
            <ac:spMk id="9" creationId="{818D0332-29E6-8EFE-1565-A79164C624AB}"/>
          </ac:spMkLst>
        </pc:spChg>
        <pc:spChg chg="add del mod">
          <ac:chgData name="mariam ashraf" userId="3a2a69a0376c931b" providerId="LiveId" clId="{44C9EDE6-B0FE-4B8A-8BEB-38A688128B2A}" dt="2023-08-26T01:22:41.721" v="974" actId="6264"/>
          <ac:spMkLst>
            <pc:docMk/>
            <pc:sldMk cId="0" sldId="258"/>
            <ac:spMk id="10" creationId="{7460C89A-4E96-8ABD-8127-A855DEA7CAED}"/>
          </ac:spMkLst>
        </pc:spChg>
        <pc:spChg chg="add del mod">
          <ac:chgData name="mariam ashraf" userId="3a2a69a0376c931b" providerId="LiveId" clId="{44C9EDE6-B0FE-4B8A-8BEB-38A688128B2A}" dt="2023-08-26T01:22:41.721" v="974" actId="6264"/>
          <ac:spMkLst>
            <pc:docMk/>
            <pc:sldMk cId="0" sldId="258"/>
            <ac:spMk id="11" creationId="{AE807771-FAA2-CF1E-300D-30CE2D1C0618}"/>
          </ac:spMkLst>
        </pc:spChg>
        <pc:spChg chg="add del mod">
          <ac:chgData name="mariam ashraf" userId="3a2a69a0376c931b" providerId="LiveId" clId="{44C9EDE6-B0FE-4B8A-8BEB-38A688128B2A}" dt="2023-08-26T01:22:41.721" v="974" actId="6264"/>
          <ac:spMkLst>
            <pc:docMk/>
            <pc:sldMk cId="0" sldId="258"/>
            <ac:spMk id="12" creationId="{7B1B33C1-07C5-AA3E-9C63-C4DF317A3547}"/>
          </ac:spMkLst>
        </pc:spChg>
        <pc:spChg chg="add del mod">
          <ac:chgData name="mariam ashraf" userId="3a2a69a0376c931b" providerId="LiveId" clId="{44C9EDE6-B0FE-4B8A-8BEB-38A688128B2A}" dt="2023-08-26T01:22:41.721" v="974" actId="6264"/>
          <ac:spMkLst>
            <pc:docMk/>
            <pc:sldMk cId="0" sldId="258"/>
            <ac:spMk id="13" creationId="{5A99AF09-6A78-5F57-B612-B81BDE7DBA53}"/>
          </ac:spMkLst>
        </pc:spChg>
        <pc:spChg chg="add del mod">
          <ac:chgData name="mariam ashraf" userId="3a2a69a0376c931b" providerId="LiveId" clId="{44C9EDE6-B0FE-4B8A-8BEB-38A688128B2A}" dt="2023-08-26T01:22:41.721" v="974" actId="6264"/>
          <ac:spMkLst>
            <pc:docMk/>
            <pc:sldMk cId="0" sldId="258"/>
            <ac:spMk id="14" creationId="{FE283C68-A206-ABB7-E4E1-9B96804F571C}"/>
          </ac:spMkLst>
        </pc:spChg>
        <pc:spChg chg="add del mod">
          <ac:chgData name="mariam ashraf" userId="3a2a69a0376c931b" providerId="LiveId" clId="{44C9EDE6-B0FE-4B8A-8BEB-38A688128B2A}" dt="2023-08-26T01:22:41.721" v="974" actId="6264"/>
          <ac:spMkLst>
            <pc:docMk/>
            <pc:sldMk cId="0" sldId="258"/>
            <ac:spMk id="15" creationId="{B5E7643A-9FB0-A03C-0C6C-FFDC71A34E89}"/>
          </ac:spMkLst>
        </pc:spChg>
        <pc:spChg chg="add del mod">
          <ac:chgData name="mariam ashraf" userId="3a2a69a0376c931b" providerId="LiveId" clId="{44C9EDE6-B0FE-4B8A-8BEB-38A688128B2A}" dt="2023-08-26T01:22:41.721" v="974" actId="6264"/>
          <ac:spMkLst>
            <pc:docMk/>
            <pc:sldMk cId="0" sldId="258"/>
            <ac:spMk id="16" creationId="{298CE2C3-AFC0-0B5B-2C30-4CE5A8B77A60}"/>
          </ac:spMkLst>
        </pc:spChg>
        <pc:spChg chg="add del mod">
          <ac:chgData name="mariam ashraf" userId="3a2a69a0376c931b" providerId="LiveId" clId="{44C9EDE6-B0FE-4B8A-8BEB-38A688128B2A}" dt="2023-08-26T01:22:41.721" v="974" actId="6264"/>
          <ac:spMkLst>
            <pc:docMk/>
            <pc:sldMk cId="0" sldId="258"/>
            <ac:spMk id="17" creationId="{B0A1C3AC-C2C8-262A-1567-177D0CDC7ED9}"/>
          </ac:spMkLst>
        </pc:spChg>
        <pc:spChg chg="add del mod ord">
          <ac:chgData name="mariam ashraf" userId="3a2a69a0376c931b" providerId="LiveId" clId="{44C9EDE6-B0FE-4B8A-8BEB-38A688128B2A}" dt="2023-08-26T01:22:41.721" v="974" actId="6264"/>
          <ac:spMkLst>
            <pc:docMk/>
            <pc:sldMk cId="0" sldId="258"/>
            <ac:spMk id="18" creationId="{1F67D62A-6925-640E-2B50-491F550442D6}"/>
          </ac:spMkLst>
        </pc:spChg>
        <pc:spChg chg="add del mod">
          <ac:chgData name="mariam ashraf" userId="3a2a69a0376c931b" providerId="LiveId" clId="{44C9EDE6-B0FE-4B8A-8BEB-38A688128B2A}" dt="2023-08-26T01:23:18.727" v="1061" actId="478"/>
          <ac:spMkLst>
            <pc:docMk/>
            <pc:sldMk cId="0" sldId="258"/>
            <ac:spMk id="20" creationId="{5C81A26D-C796-2206-6717-1E558412C273}"/>
          </ac:spMkLst>
        </pc:spChg>
        <pc:spChg chg="add del mod">
          <ac:chgData name="mariam ashraf" userId="3a2a69a0376c931b" providerId="LiveId" clId="{44C9EDE6-B0FE-4B8A-8BEB-38A688128B2A}" dt="2023-08-26T01:23:24.591" v="1063" actId="478"/>
          <ac:spMkLst>
            <pc:docMk/>
            <pc:sldMk cId="0" sldId="258"/>
            <ac:spMk id="22" creationId="{D5B66CF2-9161-5525-934D-ACF6E257E7DA}"/>
          </ac:spMkLst>
        </pc:spChg>
        <pc:spChg chg="add del mod">
          <ac:chgData name="mariam ashraf" userId="3a2a69a0376c931b" providerId="LiveId" clId="{44C9EDE6-B0FE-4B8A-8BEB-38A688128B2A}" dt="2023-08-26T01:23:29.630" v="1065" actId="478"/>
          <ac:spMkLst>
            <pc:docMk/>
            <pc:sldMk cId="0" sldId="258"/>
            <ac:spMk id="24" creationId="{311E81A6-E697-4506-E597-73EDDD3EF9AC}"/>
          </ac:spMkLst>
        </pc:spChg>
        <pc:spChg chg="add del mod">
          <ac:chgData name="mariam ashraf" userId="3a2a69a0376c931b" providerId="LiveId" clId="{44C9EDE6-B0FE-4B8A-8BEB-38A688128B2A}" dt="2023-08-26T01:23:34.264" v="1067" actId="478"/>
          <ac:spMkLst>
            <pc:docMk/>
            <pc:sldMk cId="0" sldId="258"/>
            <ac:spMk id="26" creationId="{5B2511FC-1157-B8EB-B5E0-AB7AEAF8AF47}"/>
          </ac:spMkLst>
        </pc:spChg>
        <pc:spChg chg="mod">
          <ac:chgData name="mariam ashraf" userId="3a2a69a0376c931b" providerId="LiveId" clId="{44C9EDE6-B0FE-4B8A-8BEB-38A688128B2A}" dt="2023-08-26T01:26:06.400" v="1208"/>
          <ac:spMkLst>
            <pc:docMk/>
            <pc:sldMk cId="0" sldId="258"/>
            <ac:spMk id="28" creationId="{4245EF17-8CB3-6228-1492-3029E75C8DBB}"/>
          </ac:spMkLst>
        </pc:spChg>
        <pc:spChg chg="mod">
          <ac:chgData name="mariam ashraf" userId="3a2a69a0376c931b" providerId="LiveId" clId="{44C9EDE6-B0FE-4B8A-8BEB-38A688128B2A}" dt="2023-08-26T01:26:06.400" v="1208"/>
          <ac:spMkLst>
            <pc:docMk/>
            <pc:sldMk cId="0" sldId="258"/>
            <ac:spMk id="29" creationId="{DF03A852-6EB2-6663-AFB7-0C3D7D0BE21A}"/>
          </ac:spMkLst>
        </pc:spChg>
        <pc:spChg chg="mod">
          <ac:chgData name="mariam ashraf" userId="3a2a69a0376c931b" providerId="LiveId" clId="{44C9EDE6-B0FE-4B8A-8BEB-38A688128B2A}" dt="2023-08-26T01:26:53.431" v="1212"/>
          <ac:spMkLst>
            <pc:docMk/>
            <pc:sldMk cId="0" sldId="258"/>
            <ac:spMk id="31" creationId="{CF228187-BE76-85F4-39D0-35318A920F73}"/>
          </ac:spMkLst>
        </pc:spChg>
        <pc:spChg chg="mod">
          <ac:chgData name="mariam ashraf" userId="3a2a69a0376c931b" providerId="LiveId" clId="{44C9EDE6-B0FE-4B8A-8BEB-38A688128B2A}" dt="2023-08-26T01:26:53.431" v="1212"/>
          <ac:spMkLst>
            <pc:docMk/>
            <pc:sldMk cId="0" sldId="258"/>
            <ac:spMk id="33" creationId="{19CBB7BC-A47A-D8DD-0EFA-7EA0658EECDC}"/>
          </ac:spMkLst>
        </pc:spChg>
        <pc:spChg chg="mod">
          <ac:chgData name="mariam ashraf" userId="3a2a69a0376c931b" providerId="LiveId" clId="{44C9EDE6-B0FE-4B8A-8BEB-38A688128B2A}" dt="2023-08-26T01:26:53.431" v="1212"/>
          <ac:spMkLst>
            <pc:docMk/>
            <pc:sldMk cId="0" sldId="258"/>
            <ac:spMk id="34" creationId="{E507B9C8-18C8-687B-7458-20DD6C1E7317}"/>
          </ac:spMkLst>
        </pc:spChg>
        <pc:spChg chg="mod">
          <ac:chgData name="mariam ashraf" userId="3a2a69a0376c931b" providerId="LiveId" clId="{44C9EDE6-B0FE-4B8A-8BEB-38A688128B2A}" dt="2023-08-26T01:26:53.431" v="1212"/>
          <ac:spMkLst>
            <pc:docMk/>
            <pc:sldMk cId="0" sldId="258"/>
            <ac:spMk id="35" creationId="{D90939F0-7E35-752F-D550-5CAA61D2BB27}"/>
          </ac:spMkLst>
        </pc:spChg>
        <pc:spChg chg="mod">
          <ac:chgData name="mariam ashraf" userId="3a2a69a0376c931b" providerId="LiveId" clId="{44C9EDE6-B0FE-4B8A-8BEB-38A688128B2A}" dt="2023-08-26T01:26:53.431" v="1212"/>
          <ac:spMkLst>
            <pc:docMk/>
            <pc:sldMk cId="0" sldId="258"/>
            <ac:spMk id="36" creationId="{34EB7BB1-F93E-2B87-B10C-AA9C4E21076B}"/>
          </ac:spMkLst>
        </pc:spChg>
        <pc:spChg chg="mod">
          <ac:chgData name="mariam ashraf" userId="3a2a69a0376c931b" providerId="LiveId" clId="{44C9EDE6-B0FE-4B8A-8BEB-38A688128B2A}" dt="2023-08-26T01:26:53.431" v="1212"/>
          <ac:spMkLst>
            <pc:docMk/>
            <pc:sldMk cId="0" sldId="258"/>
            <ac:spMk id="37" creationId="{66C8AF15-78BD-1DE5-2652-86E69A6EFCE2}"/>
          </ac:spMkLst>
        </pc:spChg>
        <pc:spChg chg="mod">
          <ac:chgData name="mariam ashraf" userId="3a2a69a0376c931b" providerId="LiveId" clId="{44C9EDE6-B0FE-4B8A-8BEB-38A688128B2A}" dt="2023-08-26T01:26:53.431" v="1212"/>
          <ac:spMkLst>
            <pc:docMk/>
            <pc:sldMk cId="0" sldId="258"/>
            <ac:spMk id="38" creationId="{2A0D3168-2A87-DFE3-8BBC-D083E1E465FE}"/>
          </ac:spMkLst>
        </pc:spChg>
        <pc:spChg chg="add del mod">
          <ac:chgData name="mariam ashraf" userId="3a2a69a0376c931b" providerId="LiveId" clId="{44C9EDE6-B0FE-4B8A-8BEB-38A688128B2A}" dt="2023-08-26T02:23:54.029" v="1899" actId="478"/>
          <ac:spMkLst>
            <pc:docMk/>
            <pc:sldMk cId="0" sldId="258"/>
            <ac:spMk id="40" creationId="{BDA86C64-542B-8773-7DFB-D4DEFF67DD8A}"/>
          </ac:spMkLst>
        </pc:spChg>
        <pc:spChg chg="add mod">
          <ac:chgData name="mariam ashraf" userId="3a2a69a0376c931b" providerId="LiveId" clId="{44C9EDE6-B0FE-4B8A-8BEB-38A688128B2A}" dt="2023-08-26T02:24:13.545" v="1906" actId="1076"/>
          <ac:spMkLst>
            <pc:docMk/>
            <pc:sldMk cId="0" sldId="258"/>
            <ac:spMk id="42" creationId="{2B3BFF83-C95D-2967-C134-9C7EA9999E0C}"/>
          </ac:spMkLst>
        </pc:spChg>
        <pc:spChg chg="mod ord">
          <ac:chgData name="mariam ashraf" userId="3a2a69a0376c931b" providerId="LiveId" clId="{44C9EDE6-B0FE-4B8A-8BEB-38A688128B2A}" dt="2023-08-26T02:08:20.302" v="1724" actId="1038"/>
          <ac:spMkLst>
            <pc:docMk/>
            <pc:sldMk cId="0" sldId="258"/>
            <ac:spMk id="214" creationId="{00000000-0000-0000-0000-000000000000}"/>
          </ac:spMkLst>
        </pc:spChg>
        <pc:spChg chg="mod ord">
          <ac:chgData name="mariam ashraf" userId="3a2a69a0376c931b" providerId="LiveId" clId="{44C9EDE6-B0FE-4B8A-8BEB-38A688128B2A}" dt="2023-08-27T03:05:56.380" v="10561" actId="1076"/>
          <ac:spMkLst>
            <pc:docMk/>
            <pc:sldMk cId="0" sldId="258"/>
            <ac:spMk id="215" creationId="{00000000-0000-0000-0000-000000000000}"/>
          </ac:spMkLst>
        </pc:spChg>
        <pc:spChg chg="mod ord">
          <ac:chgData name="mariam ashraf" userId="3a2a69a0376c931b" providerId="LiveId" clId="{44C9EDE6-B0FE-4B8A-8BEB-38A688128B2A}" dt="2023-08-26T01:25:07.861" v="1200" actId="1038"/>
          <ac:spMkLst>
            <pc:docMk/>
            <pc:sldMk cId="0" sldId="258"/>
            <ac:spMk id="216" creationId="{00000000-0000-0000-0000-000000000000}"/>
          </ac:spMkLst>
        </pc:spChg>
        <pc:spChg chg="mod ord">
          <ac:chgData name="mariam ashraf" userId="3a2a69a0376c931b" providerId="LiveId" clId="{44C9EDE6-B0FE-4B8A-8BEB-38A688128B2A}" dt="2023-08-26T01:24:19.837" v="1169" actId="122"/>
          <ac:spMkLst>
            <pc:docMk/>
            <pc:sldMk cId="0" sldId="258"/>
            <ac:spMk id="217" creationId="{00000000-0000-0000-0000-000000000000}"/>
          </ac:spMkLst>
        </pc:spChg>
        <pc:spChg chg="mod ord">
          <ac:chgData name="mariam ashraf" userId="3a2a69a0376c931b" providerId="LiveId" clId="{44C9EDE6-B0FE-4B8A-8BEB-38A688128B2A}" dt="2023-08-26T01:24:19.837" v="1169" actId="122"/>
          <ac:spMkLst>
            <pc:docMk/>
            <pc:sldMk cId="0" sldId="258"/>
            <ac:spMk id="218" creationId="{00000000-0000-0000-0000-000000000000}"/>
          </ac:spMkLst>
        </pc:spChg>
        <pc:spChg chg="mod ord">
          <ac:chgData name="mariam ashraf" userId="3a2a69a0376c931b" providerId="LiveId" clId="{44C9EDE6-B0FE-4B8A-8BEB-38A688128B2A}" dt="2023-08-26T01:25:14.605" v="1201" actId="1076"/>
          <ac:spMkLst>
            <pc:docMk/>
            <pc:sldMk cId="0" sldId="258"/>
            <ac:spMk id="219" creationId="{00000000-0000-0000-0000-000000000000}"/>
          </ac:spMkLst>
        </pc:spChg>
        <pc:spChg chg="mod ord">
          <ac:chgData name="mariam ashraf" userId="3a2a69a0376c931b" providerId="LiveId" clId="{44C9EDE6-B0FE-4B8A-8BEB-38A688128B2A}" dt="2023-08-26T01:24:19.837" v="1169" actId="122"/>
          <ac:spMkLst>
            <pc:docMk/>
            <pc:sldMk cId="0" sldId="258"/>
            <ac:spMk id="220" creationId="{00000000-0000-0000-0000-000000000000}"/>
          </ac:spMkLst>
        </pc:spChg>
        <pc:spChg chg="mod ord">
          <ac:chgData name="mariam ashraf" userId="3a2a69a0376c931b" providerId="LiveId" clId="{44C9EDE6-B0FE-4B8A-8BEB-38A688128B2A}" dt="2023-08-26T01:25:24.083" v="1205" actId="1038"/>
          <ac:spMkLst>
            <pc:docMk/>
            <pc:sldMk cId="0" sldId="258"/>
            <ac:spMk id="221" creationId="{00000000-0000-0000-0000-000000000000}"/>
          </ac:spMkLst>
        </pc:spChg>
        <pc:spChg chg="del mod">
          <ac:chgData name="mariam ashraf" userId="3a2a69a0376c931b" providerId="LiveId" clId="{44C9EDE6-B0FE-4B8A-8BEB-38A688128B2A}" dt="2023-08-26T01:16:05.187" v="356" actId="478"/>
          <ac:spMkLst>
            <pc:docMk/>
            <pc:sldMk cId="0" sldId="258"/>
            <ac:spMk id="222" creationId="{00000000-0000-0000-0000-000000000000}"/>
          </ac:spMkLst>
        </pc:spChg>
        <pc:spChg chg="del mod ord">
          <ac:chgData name="mariam ashraf" userId="3a2a69a0376c931b" providerId="LiveId" clId="{44C9EDE6-B0FE-4B8A-8BEB-38A688128B2A}" dt="2023-08-26T01:23:22.431" v="1062" actId="478"/>
          <ac:spMkLst>
            <pc:docMk/>
            <pc:sldMk cId="0" sldId="258"/>
            <ac:spMk id="223" creationId="{00000000-0000-0000-0000-000000000000}"/>
          </ac:spMkLst>
        </pc:spChg>
        <pc:spChg chg="del mod ord">
          <ac:chgData name="mariam ashraf" userId="3a2a69a0376c931b" providerId="LiveId" clId="{44C9EDE6-B0FE-4B8A-8BEB-38A688128B2A}" dt="2023-08-26T01:23:16.335" v="1060" actId="478"/>
          <ac:spMkLst>
            <pc:docMk/>
            <pc:sldMk cId="0" sldId="258"/>
            <ac:spMk id="224" creationId="{00000000-0000-0000-0000-000000000000}"/>
          </ac:spMkLst>
        </pc:spChg>
        <pc:spChg chg="del mod ord">
          <ac:chgData name="mariam ashraf" userId="3a2a69a0376c931b" providerId="LiveId" clId="{44C9EDE6-B0FE-4B8A-8BEB-38A688128B2A}" dt="2023-08-26T01:23:27.635" v="1064" actId="478"/>
          <ac:spMkLst>
            <pc:docMk/>
            <pc:sldMk cId="0" sldId="258"/>
            <ac:spMk id="225" creationId="{00000000-0000-0000-0000-000000000000}"/>
          </ac:spMkLst>
        </pc:spChg>
        <pc:spChg chg="del mod ord">
          <ac:chgData name="mariam ashraf" userId="3a2a69a0376c931b" providerId="LiveId" clId="{44C9EDE6-B0FE-4B8A-8BEB-38A688128B2A}" dt="2023-08-26T01:23:33.049" v="1066" actId="478"/>
          <ac:spMkLst>
            <pc:docMk/>
            <pc:sldMk cId="0" sldId="258"/>
            <ac:spMk id="226" creationId="{00000000-0000-0000-0000-000000000000}"/>
          </ac:spMkLst>
        </pc:spChg>
        <pc:spChg chg="del mod">
          <ac:chgData name="mariam ashraf" userId="3a2a69a0376c931b" providerId="LiveId" clId="{44C9EDE6-B0FE-4B8A-8BEB-38A688128B2A}" dt="2023-08-26T02:24:03.417" v="1903" actId="21"/>
          <ac:spMkLst>
            <pc:docMk/>
            <pc:sldMk cId="0" sldId="258"/>
            <ac:spMk id="227" creationId="{00000000-0000-0000-0000-000000000000}"/>
          </ac:spMkLst>
        </pc:spChg>
        <pc:grpChg chg="add mod">
          <ac:chgData name="mariam ashraf" userId="3a2a69a0376c931b" providerId="LiveId" clId="{44C9EDE6-B0FE-4B8A-8BEB-38A688128B2A}" dt="2023-08-26T01:27:07.581" v="1215" actId="1076"/>
          <ac:grpSpMkLst>
            <pc:docMk/>
            <pc:sldMk cId="0" sldId="258"/>
            <ac:grpSpMk id="27" creationId="{120E56AE-20DE-1C59-F3E5-4A733F19A214}"/>
          </ac:grpSpMkLst>
        </pc:grpChg>
        <pc:grpChg chg="add mod">
          <ac:chgData name="mariam ashraf" userId="3a2a69a0376c931b" providerId="LiveId" clId="{44C9EDE6-B0FE-4B8A-8BEB-38A688128B2A}" dt="2023-08-26T01:27:04.581" v="1214" actId="1076"/>
          <ac:grpSpMkLst>
            <pc:docMk/>
            <pc:sldMk cId="0" sldId="258"/>
            <ac:grpSpMk id="30" creationId="{EBCC2582-3327-8B8B-6535-EC6E6126E1B9}"/>
          </ac:grpSpMkLst>
        </pc:grpChg>
        <pc:grpChg chg="mod">
          <ac:chgData name="mariam ashraf" userId="3a2a69a0376c931b" providerId="LiveId" clId="{44C9EDE6-B0FE-4B8A-8BEB-38A688128B2A}" dt="2023-08-26T01:26:53.431" v="1212"/>
          <ac:grpSpMkLst>
            <pc:docMk/>
            <pc:sldMk cId="0" sldId="258"/>
            <ac:grpSpMk id="32" creationId="{DFA12AC0-CE13-C286-A319-CF189E9DD704}"/>
          </ac:grpSpMkLst>
        </pc:grpChg>
        <pc:grpChg chg="del mod">
          <ac:chgData name="mariam ashraf" userId="3a2a69a0376c931b" providerId="LiveId" clId="{44C9EDE6-B0FE-4B8A-8BEB-38A688128B2A}" dt="2023-08-26T01:26:55.981" v="1213" actId="478"/>
          <ac:grpSpMkLst>
            <pc:docMk/>
            <pc:sldMk cId="0" sldId="258"/>
            <ac:grpSpMk id="228" creationId="{00000000-0000-0000-0000-000000000000}"/>
          </ac:grpSpMkLst>
        </pc:grpChg>
        <pc:picChg chg="add mod">
          <ac:chgData name="mariam ashraf" userId="3a2a69a0376c931b" providerId="LiveId" clId="{44C9EDE6-B0FE-4B8A-8BEB-38A688128B2A}" dt="2023-08-26T02:23:59.728" v="1901" actId="14100"/>
          <ac:picMkLst>
            <pc:docMk/>
            <pc:sldMk cId="0" sldId="258"/>
            <ac:picMk id="41" creationId="{6A7BC21F-376B-8185-A795-AA042C996D99}"/>
          </ac:picMkLst>
        </pc:picChg>
        <pc:picChg chg="add del mod">
          <ac:chgData name="mariam ashraf" userId="3a2a69a0376c931b" providerId="LiveId" clId="{44C9EDE6-B0FE-4B8A-8BEB-38A688128B2A}" dt="2023-08-26T02:24:35.573" v="1911" actId="21"/>
          <ac:picMkLst>
            <pc:docMk/>
            <pc:sldMk cId="0" sldId="258"/>
            <ac:picMk id="43" creationId="{F2E01DDB-2955-476D-9D95-93FBB918A703}"/>
          </ac:picMkLst>
        </pc:picChg>
        <pc:picChg chg="del mod ord">
          <ac:chgData name="mariam ashraf" userId="3a2a69a0376c931b" providerId="LiveId" clId="{44C9EDE6-B0FE-4B8A-8BEB-38A688128B2A}" dt="2023-08-26T02:23:47.614" v="1897" actId="478"/>
          <ac:picMkLst>
            <pc:docMk/>
            <pc:sldMk cId="0" sldId="258"/>
            <ac:picMk id="213" creationId="{00000000-0000-0000-0000-000000000000}"/>
          </ac:picMkLst>
        </pc:picChg>
      </pc:sldChg>
      <pc:sldChg chg="addSp delSp modSp del mod ord modNotes">
        <pc:chgData name="mariam ashraf" userId="3a2a69a0376c931b" providerId="LiveId" clId="{44C9EDE6-B0FE-4B8A-8BEB-38A688128B2A}" dt="2023-08-27T17:32:38.936" v="11358" actId="47"/>
        <pc:sldMkLst>
          <pc:docMk/>
          <pc:sldMk cId="0" sldId="259"/>
        </pc:sldMkLst>
        <pc:spChg chg="mod">
          <ac:chgData name="mariam ashraf" userId="3a2a69a0376c931b" providerId="LiveId" clId="{44C9EDE6-B0FE-4B8A-8BEB-38A688128B2A}" dt="2023-08-26T01:38:30.261" v="1291"/>
          <ac:spMkLst>
            <pc:docMk/>
            <pc:sldMk cId="0" sldId="259"/>
            <ac:spMk id="3" creationId="{6B93FDC6-42BB-E7F7-761C-9C6368D21210}"/>
          </ac:spMkLst>
        </pc:spChg>
        <pc:spChg chg="mod">
          <ac:chgData name="mariam ashraf" userId="3a2a69a0376c931b" providerId="LiveId" clId="{44C9EDE6-B0FE-4B8A-8BEB-38A688128B2A}" dt="2023-08-26T01:38:30.261" v="1291"/>
          <ac:spMkLst>
            <pc:docMk/>
            <pc:sldMk cId="0" sldId="259"/>
            <ac:spMk id="4" creationId="{91532810-4719-1FDA-9407-A14D50FAEF0B}"/>
          </ac:spMkLst>
        </pc:spChg>
        <pc:spChg chg="mod">
          <ac:chgData name="mariam ashraf" userId="3a2a69a0376c931b" providerId="LiveId" clId="{44C9EDE6-B0FE-4B8A-8BEB-38A688128B2A}" dt="2023-08-26T01:45:31.053" v="1563"/>
          <ac:spMkLst>
            <pc:docMk/>
            <pc:sldMk cId="0" sldId="259"/>
            <ac:spMk id="6" creationId="{8531172C-B452-FEE6-7349-2B3DD848A40E}"/>
          </ac:spMkLst>
        </pc:spChg>
        <pc:spChg chg="mod">
          <ac:chgData name="mariam ashraf" userId="3a2a69a0376c931b" providerId="LiveId" clId="{44C9EDE6-B0FE-4B8A-8BEB-38A688128B2A}" dt="2023-08-26T01:45:31.053" v="1563"/>
          <ac:spMkLst>
            <pc:docMk/>
            <pc:sldMk cId="0" sldId="259"/>
            <ac:spMk id="8" creationId="{5D5BEE26-3BDA-7E89-0E28-262D1A29FD6E}"/>
          </ac:spMkLst>
        </pc:spChg>
        <pc:spChg chg="mod">
          <ac:chgData name="mariam ashraf" userId="3a2a69a0376c931b" providerId="LiveId" clId="{44C9EDE6-B0FE-4B8A-8BEB-38A688128B2A}" dt="2023-08-26T01:45:31.053" v="1563"/>
          <ac:spMkLst>
            <pc:docMk/>
            <pc:sldMk cId="0" sldId="259"/>
            <ac:spMk id="9" creationId="{E2F97297-CDEC-9ADB-7AFA-65ADCA1A0A64}"/>
          </ac:spMkLst>
        </pc:spChg>
        <pc:grpChg chg="add del mod">
          <ac:chgData name="mariam ashraf" userId="3a2a69a0376c931b" providerId="LiveId" clId="{44C9EDE6-B0FE-4B8A-8BEB-38A688128B2A}" dt="2023-08-26T01:38:33.716" v="1292" actId="21"/>
          <ac:grpSpMkLst>
            <pc:docMk/>
            <pc:sldMk cId="0" sldId="259"/>
            <ac:grpSpMk id="2" creationId="{5AB5B59F-83B1-02F8-57E4-10F317FF81DC}"/>
          </ac:grpSpMkLst>
        </pc:grpChg>
        <pc:grpChg chg="add del mod">
          <ac:chgData name="mariam ashraf" userId="3a2a69a0376c931b" providerId="LiveId" clId="{44C9EDE6-B0FE-4B8A-8BEB-38A688128B2A}" dt="2023-08-26T01:45:33.633" v="1564" actId="21"/>
          <ac:grpSpMkLst>
            <pc:docMk/>
            <pc:sldMk cId="0" sldId="259"/>
            <ac:grpSpMk id="5" creationId="{CDC40A7E-19A2-9957-F482-205C7579F2EE}"/>
          </ac:grpSpMkLst>
        </pc:grpChg>
        <pc:grpChg chg="mod">
          <ac:chgData name="mariam ashraf" userId="3a2a69a0376c931b" providerId="LiveId" clId="{44C9EDE6-B0FE-4B8A-8BEB-38A688128B2A}" dt="2023-08-26T01:45:31.053" v="1563"/>
          <ac:grpSpMkLst>
            <pc:docMk/>
            <pc:sldMk cId="0" sldId="259"/>
            <ac:grpSpMk id="7" creationId="{8BB4EC7A-8E7F-8655-3F17-F3136E26AA3E}"/>
          </ac:grpSpMkLst>
        </pc:grpChg>
      </pc:sldChg>
      <pc:sldChg chg="addSp delSp modSp add del mod ord">
        <pc:chgData name="mariam ashraf" userId="3a2a69a0376c931b" providerId="LiveId" clId="{44C9EDE6-B0FE-4B8A-8BEB-38A688128B2A}" dt="2023-08-27T17:32:37.353" v="11355" actId="47"/>
        <pc:sldMkLst>
          <pc:docMk/>
          <pc:sldMk cId="0" sldId="260"/>
        </pc:sldMkLst>
        <pc:spChg chg="mod">
          <ac:chgData name="mariam ashraf" userId="3a2a69a0376c931b" providerId="LiveId" clId="{44C9EDE6-B0FE-4B8A-8BEB-38A688128B2A}" dt="2023-08-26T01:54:45.168" v="1610"/>
          <ac:spMkLst>
            <pc:docMk/>
            <pc:sldMk cId="0" sldId="260"/>
            <ac:spMk id="3" creationId="{D0B0F3D7-4CFC-B637-3561-A1C5FABF1C3C}"/>
          </ac:spMkLst>
        </pc:spChg>
        <pc:spChg chg="mod">
          <ac:chgData name="mariam ashraf" userId="3a2a69a0376c931b" providerId="LiveId" clId="{44C9EDE6-B0FE-4B8A-8BEB-38A688128B2A}" dt="2023-08-26T01:54:45.168" v="1610"/>
          <ac:spMkLst>
            <pc:docMk/>
            <pc:sldMk cId="0" sldId="260"/>
            <ac:spMk id="5" creationId="{F89B1FA8-51E6-628F-AD25-C422F47F5933}"/>
          </ac:spMkLst>
        </pc:spChg>
        <pc:spChg chg="mod">
          <ac:chgData name="mariam ashraf" userId="3a2a69a0376c931b" providerId="LiveId" clId="{44C9EDE6-B0FE-4B8A-8BEB-38A688128B2A}" dt="2023-08-26T01:54:45.168" v="1610"/>
          <ac:spMkLst>
            <pc:docMk/>
            <pc:sldMk cId="0" sldId="260"/>
            <ac:spMk id="6" creationId="{6B189C22-099F-8ED5-CF88-CA3EE7ADB216}"/>
          </ac:spMkLst>
        </pc:spChg>
        <pc:spChg chg="mod">
          <ac:chgData name="mariam ashraf" userId="3a2a69a0376c931b" providerId="LiveId" clId="{44C9EDE6-B0FE-4B8A-8BEB-38A688128B2A}" dt="2023-08-26T01:54:45.168" v="1610"/>
          <ac:spMkLst>
            <pc:docMk/>
            <pc:sldMk cId="0" sldId="260"/>
            <ac:spMk id="7" creationId="{78C6A213-7865-15EE-2FF2-3FA4871647C0}"/>
          </ac:spMkLst>
        </pc:spChg>
        <pc:spChg chg="mod">
          <ac:chgData name="mariam ashraf" userId="3a2a69a0376c931b" providerId="LiveId" clId="{44C9EDE6-B0FE-4B8A-8BEB-38A688128B2A}" dt="2023-08-26T01:54:45.168" v="1610"/>
          <ac:spMkLst>
            <pc:docMk/>
            <pc:sldMk cId="0" sldId="260"/>
            <ac:spMk id="8" creationId="{84121C02-2A42-3FB8-5409-487F48586469}"/>
          </ac:spMkLst>
        </pc:spChg>
        <pc:spChg chg="mod">
          <ac:chgData name="mariam ashraf" userId="3a2a69a0376c931b" providerId="LiveId" clId="{44C9EDE6-B0FE-4B8A-8BEB-38A688128B2A}" dt="2023-08-26T01:54:45.168" v="1610"/>
          <ac:spMkLst>
            <pc:docMk/>
            <pc:sldMk cId="0" sldId="260"/>
            <ac:spMk id="9" creationId="{B4B996E1-F858-094E-9DD4-EF3FE859C7EB}"/>
          </ac:spMkLst>
        </pc:spChg>
        <pc:spChg chg="mod">
          <ac:chgData name="mariam ashraf" userId="3a2a69a0376c931b" providerId="LiveId" clId="{44C9EDE6-B0FE-4B8A-8BEB-38A688128B2A}" dt="2023-08-26T01:54:45.168" v="1610"/>
          <ac:spMkLst>
            <pc:docMk/>
            <pc:sldMk cId="0" sldId="260"/>
            <ac:spMk id="10" creationId="{644447C3-6B39-8422-839F-C53B6F664411}"/>
          </ac:spMkLst>
        </pc:spChg>
        <pc:spChg chg="mod">
          <ac:chgData name="mariam ashraf" userId="3a2a69a0376c931b" providerId="LiveId" clId="{44C9EDE6-B0FE-4B8A-8BEB-38A688128B2A}" dt="2023-08-26T01:54:45.168" v="1610"/>
          <ac:spMkLst>
            <pc:docMk/>
            <pc:sldMk cId="0" sldId="260"/>
            <ac:spMk id="11" creationId="{A1BBF288-CA7A-E7F3-EF9D-C7AC758FC3D6}"/>
          </ac:spMkLst>
        </pc:spChg>
        <pc:spChg chg="mod">
          <ac:chgData name="mariam ashraf" userId="3a2a69a0376c931b" providerId="LiveId" clId="{44C9EDE6-B0FE-4B8A-8BEB-38A688128B2A}" dt="2023-08-26T01:54:45.168" v="1610"/>
          <ac:spMkLst>
            <pc:docMk/>
            <pc:sldMk cId="0" sldId="260"/>
            <ac:spMk id="12" creationId="{F1C98CB3-F080-0B7B-0092-BCCB9173C8C1}"/>
          </ac:spMkLst>
        </pc:spChg>
        <pc:spChg chg="mod">
          <ac:chgData name="mariam ashraf" userId="3a2a69a0376c931b" providerId="LiveId" clId="{44C9EDE6-B0FE-4B8A-8BEB-38A688128B2A}" dt="2023-08-26T01:54:45.168" v="1610"/>
          <ac:spMkLst>
            <pc:docMk/>
            <pc:sldMk cId="0" sldId="260"/>
            <ac:spMk id="13" creationId="{DB3A71ED-7A20-E978-9F5B-E8B25CC94150}"/>
          </ac:spMkLst>
        </pc:spChg>
        <pc:spChg chg="mod">
          <ac:chgData name="mariam ashraf" userId="3a2a69a0376c931b" providerId="LiveId" clId="{44C9EDE6-B0FE-4B8A-8BEB-38A688128B2A}" dt="2023-08-26T01:54:45.168" v="1610"/>
          <ac:spMkLst>
            <pc:docMk/>
            <pc:sldMk cId="0" sldId="260"/>
            <ac:spMk id="14" creationId="{DA4A8833-C8C4-0F9D-CC6D-C18ADAFF3913}"/>
          </ac:spMkLst>
        </pc:spChg>
        <pc:spChg chg="add del mod">
          <ac:chgData name="mariam ashraf" userId="3a2a69a0376c931b" providerId="LiveId" clId="{44C9EDE6-B0FE-4B8A-8BEB-38A688128B2A}" dt="2023-08-26T01:55:07.139" v="1615" actId="21"/>
          <ac:spMkLst>
            <pc:docMk/>
            <pc:sldMk cId="0" sldId="260"/>
            <ac:spMk id="15" creationId="{017B3589-1D94-B99E-F94C-775B87558D59}"/>
          </ac:spMkLst>
        </pc:spChg>
        <pc:spChg chg="mod">
          <ac:chgData name="mariam ashraf" userId="3a2a69a0376c931b" providerId="LiveId" clId="{44C9EDE6-B0FE-4B8A-8BEB-38A688128B2A}" dt="2023-08-26T01:28:41.651" v="1218"/>
          <ac:spMkLst>
            <pc:docMk/>
            <pc:sldMk cId="0" sldId="260"/>
            <ac:spMk id="261" creationId="{00000000-0000-0000-0000-000000000000}"/>
          </ac:spMkLst>
        </pc:spChg>
        <pc:grpChg chg="add del mod">
          <ac:chgData name="mariam ashraf" userId="3a2a69a0376c931b" providerId="LiveId" clId="{44C9EDE6-B0FE-4B8A-8BEB-38A688128B2A}" dt="2023-08-26T01:54:46.983" v="1611" actId="21"/>
          <ac:grpSpMkLst>
            <pc:docMk/>
            <pc:sldMk cId="0" sldId="260"/>
            <ac:grpSpMk id="2" creationId="{2F59D902-87DA-5459-04B1-5E6BF7A10BF8}"/>
          </ac:grpSpMkLst>
        </pc:grpChg>
        <pc:grpChg chg="mod">
          <ac:chgData name="mariam ashraf" userId="3a2a69a0376c931b" providerId="LiveId" clId="{44C9EDE6-B0FE-4B8A-8BEB-38A688128B2A}" dt="2023-08-26T01:54:45.168" v="1610"/>
          <ac:grpSpMkLst>
            <pc:docMk/>
            <pc:sldMk cId="0" sldId="260"/>
            <ac:grpSpMk id="4" creationId="{A39446A6-C9FF-3910-D961-8925B4262DDA}"/>
          </ac:grpSpMkLst>
        </pc:grpChg>
      </pc:sldChg>
      <pc:sldChg chg="del">
        <pc:chgData name="mariam ashraf" userId="3a2a69a0376c931b" providerId="LiveId" clId="{44C9EDE6-B0FE-4B8A-8BEB-38A688128B2A}" dt="2023-08-27T17:32:39.478" v="11359" actId="47"/>
        <pc:sldMkLst>
          <pc:docMk/>
          <pc:sldMk cId="0" sldId="261"/>
        </pc:sldMkLst>
      </pc:sldChg>
      <pc:sldChg chg="addSp delSp modSp del mod ord">
        <pc:chgData name="mariam ashraf" userId="3a2a69a0376c931b" providerId="LiveId" clId="{44C9EDE6-B0FE-4B8A-8BEB-38A688128B2A}" dt="2023-08-27T17:32:19.744" v="11343" actId="47"/>
        <pc:sldMkLst>
          <pc:docMk/>
          <pc:sldMk cId="0" sldId="262"/>
        </pc:sldMkLst>
        <pc:spChg chg="add del mod">
          <ac:chgData name="mariam ashraf" userId="3a2a69a0376c931b" providerId="LiveId" clId="{44C9EDE6-B0FE-4B8A-8BEB-38A688128B2A}" dt="2023-08-26T19:42:06.234" v="3057" actId="478"/>
          <ac:spMkLst>
            <pc:docMk/>
            <pc:sldMk cId="0" sldId="262"/>
            <ac:spMk id="3" creationId="{CEAA4415-E950-995B-7760-C01E5114C02C}"/>
          </ac:spMkLst>
        </pc:spChg>
        <pc:spChg chg="add del mod">
          <ac:chgData name="mariam ashraf" userId="3a2a69a0376c931b" providerId="LiveId" clId="{44C9EDE6-B0FE-4B8A-8BEB-38A688128B2A}" dt="2023-08-26T19:42:09.662" v="3059" actId="478"/>
          <ac:spMkLst>
            <pc:docMk/>
            <pc:sldMk cId="0" sldId="262"/>
            <ac:spMk id="5" creationId="{E2A0B6BC-2D14-F98B-D247-9D6F5F6776D4}"/>
          </ac:spMkLst>
        </pc:spChg>
        <pc:spChg chg="add del mod">
          <ac:chgData name="mariam ashraf" userId="3a2a69a0376c931b" providerId="LiveId" clId="{44C9EDE6-B0FE-4B8A-8BEB-38A688128B2A}" dt="2023-08-26T19:42:12.847" v="3061" actId="478"/>
          <ac:spMkLst>
            <pc:docMk/>
            <pc:sldMk cId="0" sldId="262"/>
            <ac:spMk id="7" creationId="{97E4E402-221F-DB86-0A47-D4FE5F1F6081}"/>
          </ac:spMkLst>
        </pc:spChg>
        <pc:spChg chg="add del mod">
          <ac:chgData name="mariam ashraf" userId="3a2a69a0376c931b" providerId="LiveId" clId="{44C9EDE6-B0FE-4B8A-8BEB-38A688128B2A}" dt="2023-08-26T19:42:18.804" v="3063" actId="478"/>
          <ac:spMkLst>
            <pc:docMk/>
            <pc:sldMk cId="0" sldId="262"/>
            <ac:spMk id="9" creationId="{89DAF24D-3B0E-A14C-6AF6-358631DBB281}"/>
          </ac:spMkLst>
        </pc:spChg>
        <pc:spChg chg="add del mod">
          <ac:chgData name="mariam ashraf" userId="3a2a69a0376c931b" providerId="LiveId" clId="{44C9EDE6-B0FE-4B8A-8BEB-38A688128B2A}" dt="2023-08-26T19:42:22.003" v="3065" actId="478"/>
          <ac:spMkLst>
            <pc:docMk/>
            <pc:sldMk cId="0" sldId="262"/>
            <ac:spMk id="11" creationId="{BD26C77C-28B4-A5C3-39F5-CD09634E83FF}"/>
          </ac:spMkLst>
        </pc:spChg>
        <pc:spChg chg="add del mod">
          <ac:chgData name="mariam ashraf" userId="3a2a69a0376c931b" providerId="LiveId" clId="{44C9EDE6-B0FE-4B8A-8BEB-38A688128B2A}" dt="2023-08-26T19:42:28.676" v="3067" actId="478"/>
          <ac:spMkLst>
            <pc:docMk/>
            <pc:sldMk cId="0" sldId="262"/>
            <ac:spMk id="13" creationId="{084CFC2A-FAEE-06CE-BC4B-AC83937887B0}"/>
          </ac:spMkLst>
        </pc:spChg>
        <pc:spChg chg="add del mod">
          <ac:chgData name="mariam ashraf" userId="3a2a69a0376c931b" providerId="LiveId" clId="{44C9EDE6-B0FE-4B8A-8BEB-38A688128B2A}" dt="2023-08-26T19:42:31.563" v="3069" actId="478"/>
          <ac:spMkLst>
            <pc:docMk/>
            <pc:sldMk cId="0" sldId="262"/>
            <ac:spMk id="15" creationId="{51982405-BFAF-56A6-069E-87ED096EAB99}"/>
          </ac:spMkLst>
        </pc:spChg>
        <pc:spChg chg="add del mod">
          <ac:chgData name="mariam ashraf" userId="3a2a69a0376c931b" providerId="LiveId" clId="{44C9EDE6-B0FE-4B8A-8BEB-38A688128B2A}" dt="2023-08-26T19:42:45.286" v="3071"/>
          <ac:spMkLst>
            <pc:docMk/>
            <pc:sldMk cId="0" sldId="262"/>
            <ac:spMk id="16" creationId="{A3971BFC-DB68-1B68-88ED-D15C6D517D0C}"/>
          </ac:spMkLst>
        </pc:spChg>
        <pc:spChg chg="add del mod">
          <ac:chgData name="mariam ashraf" userId="3a2a69a0376c931b" providerId="LiveId" clId="{44C9EDE6-B0FE-4B8A-8BEB-38A688128B2A}" dt="2023-08-26T19:42:45.286" v="3071"/>
          <ac:spMkLst>
            <pc:docMk/>
            <pc:sldMk cId="0" sldId="262"/>
            <ac:spMk id="17" creationId="{D76710CE-90BD-0A5D-4FAD-BC3997A88F7A}"/>
          </ac:spMkLst>
        </pc:spChg>
        <pc:spChg chg="add del mod">
          <ac:chgData name="mariam ashraf" userId="3a2a69a0376c931b" providerId="LiveId" clId="{44C9EDE6-B0FE-4B8A-8BEB-38A688128B2A}" dt="2023-08-26T19:42:45.286" v="3071"/>
          <ac:spMkLst>
            <pc:docMk/>
            <pc:sldMk cId="0" sldId="262"/>
            <ac:spMk id="18" creationId="{866E6F5F-6CFC-B73F-B412-99E0252575B0}"/>
          </ac:spMkLst>
        </pc:spChg>
        <pc:spChg chg="add del mod">
          <ac:chgData name="mariam ashraf" userId="3a2a69a0376c931b" providerId="LiveId" clId="{44C9EDE6-B0FE-4B8A-8BEB-38A688128B2A}" dt="2023-08-26T19:42:45.286" v="3071"/>
          <ac:spMkLst>
            <pc:docMk/>
            <pc:sldMk cId="0" sldId="262"/>
            <ac:spMk id="19" creationId="{E04F6D98-D30F-77FB-88F5-5DFA2F71D0E9}"/>
          </ac:spMkLst>
        </pc:spChg>
        <pc:spChg chg="add del mod">
          <ac:chgData name="mariam ashraf" userId="3a2a69a0376c931b" providerId="LiveId" clId="{44C9EDE6-B0FE-4B8A-8BEB-38A688128B2A}" dt="2023-08-26T19:42:45.286" v="3071"/>
          <ac:spMkLst>
            <pc:docMk/>
            <pc:sldMk cId="0" sldId="262"/>
            <ac:spMk id="20" creationId="{E467C606-414B-B0EA-310B-B98DE2F32A77}"/>
          </ac:spMkLst>
        </pc:spChg>
        <pc:spChg chg="add del mod">
          <ac:chgData name="mariam ashraf" userId="3a2a69a0376c931b" providerId="LiveId" clId="{44C9EDE6-B0FE-4B8A-8BEB-38A688128B2A}" dt="2023-08-26T19:42:45.286" v="3071"/>
          <ac:spMkLst>
            <pc:docMk/>
            <pc:sldMk cId="0" sldId="262"/>
            <ac:spMk id="21" creationId="{F028F3E0-97AC-13BF-4EC8-77E603FEE417}"/>
          </ac:spMkLst>
        </pc:spChg>
        <pc:spChg chg="add mod">
          <ac:chgData name="mariam ashraf" userId="3a2a69a0376c931b" providerId="LiveId" clId="{44C9EDE6-B0FE-4B8A-8BEB-38A688128B2A}" dt="2023-08-26T19:46:42.934" v="3411" actId="164"/>
          <ac:spMkLst>
            <pc:docMk/>
            <pc:sldMk cId="0" sldId="262"/>
            <ac:spMk id="22" creationId="{00CD09A6-82C6-E45E-3E56-D55E150AC9F7}"/>
          </ac:spMkLst>
        </pc:spChg>
        <pc:spChg chg="add mod">
          <ac:chgData name="mariam ashraf" userId="3a2a69a0376c931b" providerId="LiveId" clId="{44C9EDE6-B0FE-4B8A-8BEB-38A688128B2A}" dt="2023-08-26T19:46:50.032" v="3416" actId="1035"/>
          <ac:spMkLst>
            <pc:docMk/>
            <pc:sldMk cId="0" sldId="262"/>
            <ac:spMk id="23" creationId="{F6757A1A-47E2-9C3B-E89D-A06220B23EBC}"/>
          </ac:spMkLst>
        </pc:spChg>
        <pc:spChg chg="add mod">
          <ac:chgData name="mariam ashraf" userId="3a2a69a0376c931b" providerId="LiveId" clId="{44C9EDE6-B0FE-4B8A-8BEB-38A688128B2A}" dt="2023-08-26T19:47:22.093" v="3423" actId="1076"/>
          <ac:spMkLst>
            <pc:docMk/>
            <pc:sldMk cId="0" sldId="262"/>
            <ac:spMk id="24" creationId="{B26D92D0-B8E1-F076-E215-12B27A5BB57D}"/>
          </ac:spMkLst>
        </pc:spChg>
        <pc:spChg chg="add mod">
          <ac:chgData name="mariam ashraf" userId="3a2a69a0376c931b" providerId="LiveId" clId="{44C9EDE6-B0FE-4B8A-8BEB-38A688128B2A}" dt="2023-08-26T19:46:42.934" v="3411" actId="164"/>
          <ac:spMkLst>
            <pc:docMk/>
            <pc:sldMk cId="0" sldId="262"/>
            <ac:spMk id="25" creationId="{3BC30459-40FB-6C5E-3C2D-AA4CD2DD031C}"/>
          </ac:spMkLst>
        </pc:spChg>
        <pc:spChg chg="add mod">
          <ac:chgData name="mariam ashraf" userId="3a2a69a0376c931b" providerId="LiveId" clId="{44C9EDE6-B0FE-4B8A-8BEB-38A688128B2A}" dt="2023-08-26T19:49:11.949" v="3450" actId="1036"/>
          <ac:spMkLst>
            <pc:docMk/>
            <pc:sldMk cId="0" sldId="262"/>
            <ac:spMk id="26" creationId="{0F7A906E-EA3E-675A-4385-E288B5F38711}"/>
          </ac:spMkLst>
        </pc:spChg>
        <pc:spChg chg="add mod">
          <ac:chgData name="mariam ashraf" userId="3a2a69a0376c931b" providerId="LiveId" clId="{44C9EDE6-B0FE-4B8A-8BEB-38A688128B2A}" dt="2023-08-26T19:47:52.106" v="3429" actId="1076"/>
          <ac:spMkLst>
            <pc:docMk/>
            <pc:sldMk cId="0" sldId="262"/>
            <ac:spMk id="27" creationId="{00A7B648-AF7F-F919-2B7D-BB9F02846CAB}"/>
          </ac:spMkLst>
        </pc:spChg>
        <pc:spChg chg="add mod">
          <ac:chgData name="mariam ashraf" userId="3a2a69a0376c931b" providerId="LiveId" clId="{44C9EDE6-B0FE-4B8A-8BEB-38A688128B2A}" dt="2023-08-26T19:43:01.888" v="3079" actId="1076"/>
          <ac:spMkLst>
            <pc:docMk/>
            <pc:sldMk cId="0" sldId="262"/>
            <ac:spMk id="28" creationId="{E33E1846-8DB7-182A-3C18-0D4A0FF7E149}"/>
          </ac:spMkLst>
        </pc:spChg>
        <pc:spChg chg="add mod">
          <ac:chgData name="mariam ashraf" userId="3a2a69a0376c931b" providerId="LiveId" clId="{44C9EDE6-B0FE-4B8A-8BEB-38A688128B2A}" dt="2023-08-26T19:49:16.239" v="3459" actId="1036"/>
          <ac:spMkLst>
            <pc:docMk/>
            <pc:sldMk cId="0" sldId="262"/>
            <ac:spMk id="30" creationId="{FE8632B7-31B4-37C5-84F7-E75DDC1521B5}"/>
          </ac:spMkLst>
        </pc:spChg>
        <pc:spChg chg="add mod">
          <ac:chgData name="mariam ashraf" userId="3a2a69a0376c931b" providerId="LiveId" clId="{44C9EDE6-B0FE-4B8A-8BEB-38A688128B2A}" dt="2023-08-26T19:48:28.826" v="3436" actId="1076"/>
          <ac:spMkLst>
            <pc:docMk/>
            <pc:sldMk cId="0" sldId="262"/>
            <ac:spMk id="31" creationId="{2348DDCC-79F2-33BC-1725-02C0A025ED4B}"/>
          </ac:spMkLst>
        </pc:spChg>
        <pc:spChg chg="mod">
          <ac:chgData name="mariam ashraf" userId="3a2a69a0376c931b" providerId="LiveId" clId="{44C9EDE6-B0FE-4B8A-8BEB-38A688128B2A}" dt="2023-08-26T19:48:43.454" v="3439"/>
          <ac:spMkLst>
            <pc:docMk/>
            <pc:sldMk cId="0" sldId="262"/>
            <ac:spMk id="33" creationId="{C57D54C5-1628-06D2-2618-72850027297B}"/>
          </ac:spMkLst>
        </pc:spChg>
        <pc:spChg chg="mod">
          <ac:chgData name="mariam ashraf" userId="3a2a69a0376c931b" providerId="LiveId" clId="{44C9EDE6-B0FE-4B8A-8BEB-38A688128B2A}" dt="2023-08-26T19:48:43.454" v="3439"/>
          <ac:spMkLst>
            <pc:docMk/>
            <pc:sldMk cId="0" sldId="262"/>
            <ac:spMk id="35" creationId="{A2B08283-AA67-934D-819D-6374BC542293}"/>
          </ac:spMkLst>
        </pc:spChg>
        <pc:spChg chg="mod">
          <ac:chgData name="mariam ashraf" userId="3a2a69a0376c931b" providerId="LiveId" clId="{44C9EDE6-B0FE-4B8A-8BEB-38A688128B2A}" dt="2023-08-26T19:48:43.454" v="3439"/>
          <ac:spMkLst>
            <pc:docMk/>
            <pc:sldMk cId="0" sldId="262"/>
            <ac:spMk id="36" creationId="{7D926E08-4E38-FBA6-047A-3AAF2D346BE1}"/>
          </ac:spMkLst>
        </pc:spChg>
        <pc:spChg chg="del">
          <ac:chgData name="mariam ashraf" userId="3a2a69a0376c931b" providerId="LiveId" clId="{44C9EDE6-B0FE-4B8A-8BEB-38A688128B2A}" dt="2023-08-26T19:42:05.245" v="3056" actId="478"/>
          <ac:spMkLst>
            <pc:docMk/>
            <pc:sldMk cId="0" sldId="262"/>
            <ac:spMk id="306" creationId="{00000000-0000-0000-0000-000000000000}"/>
          </ac:spMkLst>
        </pc:spChg>
        <pc:spChg chg="del">
          <ac:chgData name="mariam ashraf" userId="3a2a69a0376c931b" providerId="LiveId" clId="{44C9EDE6-B0FE-4B8A-8BEB-38A688128B2A}" dt="2023-08-26T19:42:08.655" v="3058" actId="478"/>
          <ac:spMkLst>
            <pc:docMk/>
            <pc:sldMk cId="0" sldId="262"/>
            <ac:spMk id="307" creationId="{00000000-0000-0000-0000-000000000000}"/>
          </ac:spMkLst>
        </pc:spChg>
        <pc:spChg chg="del">
          <ac:chgData name="mariam ashraf" userId="3a2a69a0376c931b" providerId="LiveId" clId="{44C9EDE6-B0FE-4B8A-8BEB-38A688128B2A}" dt="2023-08-26T19:42:18.028" v="3062" actId="478"/>
          <ac:spMkLst>
            <pc:docMk/>
            <pc:sldMk cId="0" sldId="262"/>
            <ac:spMk id="308" creationId="{00000000-0000-0000-0000-000000000000}"/>
          </ac:spMkLst>
        </pc:spChg>
        <pc:spChg chg="del">
          <ac:chgData name="mariam ashraf" userId="3a2a69a0376c931b" providerId="LiveId" clId="{44C9EDE6-B0FE-4B8A-8BEB-38A688128B2A}" dt="2023-08-26T19:42:11.533" v="3060" actId="478"/>
          <ac:spMkLst>
            <pc:docMk/>
            <pc:sldMk cId="0" sldId="262"/>
            <ac:spMk id="309" creationId="{00000000-0000-0000-0000-000000000000}"/>
          </ac:spMkLst>
        </pc:spChg>
        <pc:spChg chg="del">
          <ac:chgData name="mariam ashraf" userId="3a2a69a0376c931b" providerId="LiveId" clId="{44C9EDE6-B0FE-4B8A-8BEB-38A688128B2A}" dt="2023-08-26T19:42:21.227" v="3064" actId="478"/>
          <ac:spMkLst>
            <pc:docMk/>
            <pc:sldMk cId="0" sldId="262"/>
            <ac:spMk id="310" creationId="{00000000-0000-0000-0000-000000000000}"/>
          </ac:spMkLst>
        </pc:spChg>
        <pc:spChg chg="del">
          <ac:chgData name="mariam ashraf" userId="3a2a69a0376c931b" providerId="LiveId" clId="{44C9EDE6-B0FE-4B8A-8BEB-38A688128B2A}" dt="2023-08-26T19:42:30.583" v="3068" actId="478"/>
          <ac:spMkLst>
            <pc:docMk/>
            <pc:sldMk cId="0" sldId="262"/>
            <ac:spMk id="311" creationId="{00000000-0000-0000-0000-000000000000}"/>
          </ac:spMkLst>
        </pc:spChg>
        <pc:spChg chg="del">
          <ac:chgData name="mariam ashraf" userId="3a2a69a0376c931b" providerId="LiveId" clId="{44C9EDE6-B0FE-4B8A-8BEB-38A688128B2A}" dt="2023-08-26T19:42:24.962" v="3066" actId="478"/>
          <ac:spMkLst>
            <pc:docMk/>
            <pc:sldMk cId="0" sldId="262"/>
            <ac:spMk id="312" creationId="{00000000-0000-0000-0000-000000000000}"/>
          </ac:spMkLst>
        </pc:spChg>
        <pc:grpChg chg="add mod">
          <ac:chgData name="mariam ashraf" userId="3a2a69a0376c931b" providerId="LiveId" clId="{44C9EDE6-B0FE-4B8A-8BEB-38A688128B2A}" dt="2023-08-26T19:46:42.934" v="3411" actId="164"/>
          <ac:grpSpMkLst>
            <pc:docMk/>
            <pc:sldMk cId="0" sldId="262"/>
            <ac:grpSpMk id="29" creationId="{0A029454-45C7-9529-9607-DCBAC8CA76B8}"/>
          </ac:grpSpMkLst>
        </pc:grpChg>
        <pc:grpChg chg="add mod">
          <ac:chgData name="mariam ashraf" userId="3a2a69a0376c931b" providerId="LiveId" clId="{44C9EDE6-B0FE-4B8A-8BEB-38A688128B2A}" dt="2023-08-26T19:48:57.540" v="3443" actId="1076"/>
          <ac:grpSpMkLst>
            <pc:docMk/>
            <pc:sldMk cId="0" sldId="262"/>
            <ac:grpSpMk id="32" creationId="{BD2BD81C-5010-8E85-72F3-B38890EC072B}"/>
          </ac:grpSpMkLst>
        </pc:grpChg>
        <pc:grpChg chg="mod">
          <ac:chgData name="mariam ashraf" userId="3a2a69a0376c931b" providerId="LiveId" clId="{44C9EDE6-B0FE-4B8A-8BEB-38A688128B2A}" dt="2023-08-26T19:48:43.454" v="3439"/>
          <ac:grpSpMkLst>
            <pc:docMk/>
            <pc:sldMk cId="0" sldId="262"/>
            <ac:grpSpMk id="34" creationId="{5751D54E-8DB1-531B-B584-E5A1240AD2F9}"/>
          </ac:grpSpMkLst>
        </pc:grpChg>
        <pc:grpChg chg="mod">
          <ac:chgData name="mariam ashraf" userId="3a2a69a0376c931b" providerId="LiveId" clId="{44C9EDE6-B0FE-4B8A-8BEB-38A688128B2A}" dt="2023-08-26T19:44:31.730" v="3239" actId="1076"/>
          <ac:grpSpMkLst>
            <pc:docMk/>
            <pc:sldMk cId="0" sldId="262"/>
            <ac:grpSpMk id="313" creationId="{00000000-0000-0000-0000-000000000000}"/>
          </ac:grpSpMkLst>
        </pc:grpChg>
        <pc:grpChg chg="mod">
          <ac:chgData name="mariam ashraf" userId="3a2a69a0376c931b" providerId="LiveId" clId="{44C9EDE6-B0FE-4B8A-8BEB-38A688128B2A}" dt="2023-08-26T19:48:54.085" v="3442" actId="1076"/>
          <ac:grpSpMkLst>
            <pc:docMk/>
            <pc:sldMk cId="0" sldId="262"/>
            <ac:grpSpMk id="322" creationId="{00000000-0000-0000-0000-000000000000}"/>
          </ac:grpSpMkLst>
        </pc:grpChg>
        <pc:grpChg chg="mod">
          <ac:chgData name="mariam ashraf" userId="3a2a69a0376c931b" providerId="LiveId" clId="{44C9EDE6-B0FE-4B8A-8BEB-38A688128B2A}" dt="2023-08-26T19:48:51.933" v="3441" actId="1076"/>
          <ac:grpSpMkLst>
            <pc:docMk/>
            <pc:sldMk cId="0" sldId="262"/>
            <ac:grpSpMk id="327" creationId="{00000000-0000-0000-0000-000000000000}"/>
          </ac:grpSpMkLst>
        </pc:grpChg>
      </pc:sldChg>
      <pc:sldChg chg="addSp delSp modSp del mod ord">
        <pc:chgData name="mariam ashraf" userId="3a2a69a0376c931b" providerId="LiveId" clId="{44C9EDE6-B0FE-4B8A-8BEB-38A688128B2A}" dt="2023-08-27T03:40:06.906" v="10669" actId="47"/>
        <pc:sldMkLst>
          <pc:docMk/>
          <pc:sldMk cId="0" sldId="263"/>
        </pc:sldMkLst>
        <pc:spChg chg="add del mod">
          <ac:chgData name="mariam ashraf" userId="3a2a69a0376c931b" providerId="LiveId" clId="{44C9EDE6-B0FE-4B8A-8BEB-38A688128B2A}" dt="2023-08-27T02:49:20.117" v="10211" actId="478"/>
          <ac:spMkLst>
            <pc:docMk/>
            <pc:sldMk cId="0" sldId="263"/>
            <ac:spMk id="3" creationId="{6FC0A4A8-83AB-78A3-40A7-18E818BFBACA}"/>
          </ac:spMkLst>
        </pc:spChg>
        <pc:spChg chg="add del mod">
          <ac:chgData name="mariam ashraf" userId="3a2a69a0376c931b" providerId="LiveId" clId="{44C9EDE6-B0FE-4B8A-8BEB-38A688128B2A}" dt="2023-08-27T02:50:11.225" v="10218" actId="478"/>
          <ac:spMkLst>
            <pc:docMk/>
            <pc:sldMk cId="0" sldId="263"/>
            <ac:spMk id="5" creationId="{9FB6631F-0248-A670-B96D-2A3E063A47EF}"/>
          </ac:spMkLst>
        </pc:spChg>
        <pc:spChg chg="add mod">
          <ac:chgData name="mariam ashraf" userId="3a2a69a0376c931b" providerId="LiveId" clId="{44C9EDE6-B0FE-4B8A-8BEB-38A688128B2A}" dt="2023-08-27T02:55:46.995" v="10410" actId="1076"/>
          <ac:spMkLst>
            <pc:docMk/>
            <pc:sldMk cId="0" sldId="263"/>
            <ac:spMk id="6" creationId="{EC8AE80D-AAD7-1A95-8FC4-1FFF5E1E2DA5}"/>
          </ac:spMkLst>
        </pc:spChg>
        <pc:spChg chg="add del mod">
          <ac:chgData name="mariam ashraf" userId="3a2a69a0376c931b" providerId="LiveId" clId="{44C9EDE6-B0FE-4B8A-8BEB-38A688128B2A}" dt="2023-08-27T02:53:29.531" v="10392" actId="478"/>
          <ac:spMkLst>
            <pc:docMk/>
            <pc:sldMk cId="0" sldId="263"/>
            <ac:spMk id="8" creationId="{AC9DF5B0-4501-FE61-EED7-0A55CBA84F81}"/>
          </ac:spMkLst>
        </pc:spChg>
        <pc:spChg chg="add del mod">
          <ac:chgData name="mariam ashraf" userId="3a2a69a0376c931b" providerId="LiveId" clId="{44C9EDE6-B0FE-4B8A-8BEB-38A688128B2A}" dt="2023-08-27T02:57:23.539" v="10429" actId="21"/>
          <ac:spMkLst>
            <pc:docMk/>
            <pc:sldMk cId="0" sldId="263"/>
            <ac:spMk id="10" creationId="{4505428E-2564-B4E6-5482-EFFA81B59D17}"/>
          </ac:spMkLst>
        </pc:spChg>
        <pc:spChg chg="add del mod">
          <ac:chgData name="mariam ashraf" userId="3a2a69a0376c931b" providerId="LiveId" clId="{44C9EDE6-B0FE-4B8A-8BEB-38A688128B2A}" dt="2023-08-27T02:57:23.539" v="10429" actId="21"/>
          <ac:spMkLst>
            <pc:docMk/>
            <pc:sldMk cId="0" sldId="263"/>
            <ac:spMk id="11" creationId="{0A0BBEA2-E09A-7B47-9EE3-9B5379C0AC24}"/>
          </ac:spMkLst>
        </pc:spChg>
        <pc:spChg chg="add del mod">
          <ac:chgData name="mariam ashraf" userId="3a2a69a0376c931b" providerId="LiveId" clId="{44C9EDE6-B0FE-4B8A-8BEB-38A688128B2A}" dt="2023-08-27T02:57:23.539" v="10429" actId="21"/>
          <ac:spMkLst>
            <pc:docMk/>
            <pc:sldMk cId="0" sldId="263"/>
            <ac:spMk id="12" creationId="{499530F2-E257-4AD6-9D6E-0A872431B856}"/>
          </ac:spMkLst>
        </pc:spChg>
        <pc:spChg chg="add del mod">
          <ac:chgData name="mariam ashraf" userId="3a2a69a0376c931b" providerId="LiveId" clId="{44C9EDE6-B0FE-4B8A-8BEB-38A688128B2A}" dt="2023-08-27T02:57:23.539" v="10429" actId="21"/>
          <ac:spMkLst>
            <pc:docMk/>
            <pc:sldMk cId="0" sldId="263"/>
            <ac:spMk id="13" creationId="{0AFB4F42-856B-B7F8-CF45-A1E665DC8396}"/>
          </ac:spMkLst>
        </pc:spChg>
        <pc:spChg chg="add del mod">
          <ac:chgData name="mariam ashraf" userId="3a2a69a0376c931b" providerId="LiveId" clId="{44C9EDE6-B0FE-4B8A-8BEB-38A688128B2A}" dt="2023-08-27T02:57:23.539" v="10429" actId="21"/>
          <ac:spMkLst>
            <pc:docMk/>
            <pc:sldMk cId="0" sldId="263"/>
            <ac:spMk id="14" creationId="{1CC5ACE1-7EF5-79AA-04DF-7FE2E14479FA}"/>
          </ac:spMkLst>
        </pc:spChg>
        <pc:spChg chg="add del mod">
          <ac:chgData name="mariam ashraf" userId="3a2a69a0376c931b" providerId="LiveId" clId="{44C9EDE6-B0FE-4B8A-8BEB-38A688128B2A}" dt="2023-08-27T02:57:23.539" v="10429" actId="21"/>
          <ac:spMkLst>
            <pc:docMk/>
            <pc:sldMk cId="0" sldId="263"/>
            <ac:spMk id="15" creationId="{9D920CE6-04A7-A0B2-020D-22E4EE8DC553}"/>
          </ac:spMkLst>
        </pc:spChg>
        <pc:spChg chg="mod">
          <ac:chgData name="mariam ashraf" userId="3a2a69a0376c931b" providerId="LiveId" clId="{44C9EDE6-B0FE-4B8A-8BEB-38A688128B2A}" dt="2023-08-27T02:57:22.698" v="10428"/>
          <ac:spMkLst>
            <pc:docMk/>
            <pc:sldMk cId="0" sldId="263"/>
            <ac:spMk id="17" creationId="{A3B48F2A-F044-841C-C307-70AAE52F2875}"/>
          </ac:spMkLst>
        </pc:spChg>
        <pc:spChg chg="mod">
          <ac:chgData name="mariam ashraf" userId="3a2a69a0376c931b" providerId="LiveId" clId="{44C9EDE6-B0FE-4B8A-8BEB-38A688128B2A}" dt="2023-08-27T02:57:22.698" v="10428"/>
          <ac:spMkLst>
            <pc:docMk/>
            <pc:sldMk cId="0" sldId="263"/>
            <ac:spMk id="19" creationId="{DCEE51C6-9CFC-3DE7-8060-22AD13345662}"/>
          </ac:spMkLst>
        </pc:spChg>
        <pc:spChg chg="mod">
          <ac:chgData name="mariam ashraf" userId="3a2a69a0376c931b" providerId="LiveId" clId="{44C9EDE6-B0FE-4B8A-8BEB-38A688128B2A}" dt="2023-08-27T02:57:22.698" v="10428"/>
          <ac:spMkLst>
            <pc:docMk/>
            <pc:sldMk cId="0" sldId="263"/>
            <ac:spMk id="20" creationId="{DF08D42D-027B-CBB8-F1A9-09C873430BDE}"/>
          </ac:spMkLst>
        </pc:spChg>
        <pc:spChg chg="mod">
          <ac:chgData name="mariam ashraf" userId="3a2a69a0376c931b" providerId="LiveId" clId="{44C9EDE6-B0FE-4B8A-8BEB-38A688128B2A}" dt="2023-08-27T02:57:22.698" v="10428"/>
          <ac:spMkLst>
            <pc:docMk/>
            <pc:sldMk cId="0" sldId="263"/>
            <ac:spMk id="22" creationId="{9E82835D-726B-A1B2-9567-F4DF7A94A179}"/>
          </ac:spMkLst>
        </pc:spChg>
        <pc:spChg chg="mod">
          <ac:chgData name="mariam ashraf" userId="3a2a69a0376c931b" providerId="LiveId" clId="{44C9EDE6-B0FE-4B8A-8BEB-38A688128B2A}" dt="2023-08-27T02:57:22.698" v="10428"/>
          <ac:spMkLst>
            <pc:docMk/>
            <pc:sldMk cId="0" sldId="263"/>
            <ac:spMk id="23" creationId="{0D9EB5E0-6B96-8CCF-2B19-BFF416C1ABC6}"/>
          </ac:spMkLst>
        </pc:spChg>
        <pc:spChg chg="mod">
          <ac:chgData name="mariam ashraf" userId="3a2a69a0376c931b" providerId="LiveId" clId="{44C9EDE6-B0FE-4B8A-8BEB-38A688128B2A}" dt="2023-08-27T02:57:22.698" v="10428"/>
          <ac:spMkLst>
            <pc:docMk/>
            <pc:sldMk cId="0" sldId="263"/>
            <ac:spMk id="25" creationId="{8194D46E-8DA2-4372-6EE1-AA0EB23D50CF}"/>
          </ac:spMkLst>
        </pc:spChg>
        <pc:spChg chg="mod">
          <ac:chgData name="mariam ashraf" userId="3a2a69a0376c931b" providerId="LiveId" clId="{44C9EDE6-B0FE-4B8A-8BEB-38A688128B2A}" dt="2023-08-27T02:57:22.698" v="10428"/>
          <ac:spMkLst>
            <pc:docMk/>
            <pc:sldMk cId="0" sldId="263"/>
            <ac:spMk id="27" creationId="{9BB876A8-F89E-305B-FA90-C244D8604BF7}"/>
          </ac:spMkLst>
        </pc:spChg>
        <pc:spChg chg="mod">
          <ac:chgData name="mariam ashraf" userId="3a2a69a0376c931b" providerId="LiveId" clId="{44C9EDE6-B0FE-4B8A-8BEB-38A688128B2A}" dt="2023-08-27T02:57:22.698" v="10428"/>
          <ac:spMkLst>
            <pc:docMk/>
            <pc:sldMk cId="0" sldId="263"/>
            <ac:spMk id="28" creationId="{3BE32A58-A92B-7C7E-D8ED-FCFAAC64B20D}"/>
          </ac:spMkLst>
        </pc:spChg>
        <pc:spChg chg="mod">
          <ac:chgData name="mariam ashraf" userId="3a2a69a0376c931b" providerId="LiveId" clId="{44C9EDE6-B0FE-4B8A-8BEB-38A688128B2A}" dt="2023-08-27T02:57:22.698" v="10428"/>
          <ac:spMkLst>
            <pc:docMk/>
            <pc:sldMk cId="0" sldId="263"/>
            <ac:spMk id="29" creationId="{A5105F9F-152D-B159-850E-B9FDEF299043}"/>
          </ac:spMkLst>
        </pc:spChg>
        <pc:spChg chg="mod">
          <ac:chgData name="mariam ashraf" userId="3a2a69a0376c931b" providerId="LiveId" clId="{44C9EDE6-B0FE-4B8A-8BEB-38A688128B2A}" dt="2023-08-27T02:57:22.698" v="10428"/>
          <ac:spMkLst>
            <pc:docMk/>
            <pc:sldMk cId="0" sldId="263"/>
            <ac:spMk id="30" creationId="{A9E24F1B-75CA-21E6-07EE-C05747097997}"/>
          </ac:spMkLst>
        </pc:spChg>
        <pc:spChg chg="mod">
          <ac:chgData name="mariam ashraf" userId="3a2a69a0376c931b" providerId="LiveId" clId="{44C9EDE6-B0FE-4B8A-8BEB-38A688128B2A}" dt="2023-08-27T02:57:22.698" v="10428"/>
          <ac:spMkLst>
            <pc:docMk/>
            <pc:sldMk cId="0" sldId="263"/>
            <ac:spMk id="32" creationId="{73279A6A-264D-10F6-0A45-6A3524F8F0F6}"/>
          </ac:spMkLst>
        </pc:spChg>
        <pc:spChg chg="mod">
          <ac:chgData name="mariam ashraf" userId="3a2a69a0376c931b" providerId="LiveId" clId="{44C9EDE6-B0FE-4B8A-8BEB-38A688128B2A}" dt="2023-08-27T02:57:22.698" v="10428"/>
          <ac:spMkLst>
            <pc:docMk/>
            <pc:sldMk cId="0" sldId="263"/>
            <ac:spMk id="33" creationId="{F252A6C8-35EB-37E0-AD3F-75B873327301}"/>
          </ac:spMkLst>
        </pc:spChg>
        <pc:spChg chg="add del mod">
          <ac:chgData name="mariam ashraf" userId="3a2a69a0376c931b" providerId="LiveId" clId="{44C9EDE6-B0FE-4B8A-8BEB-38A688128B2A}" dt="2023-08-27T02:57:23.539" v="10429" actId="21"/>
          <ac:spMkLst>
            <pc:docMk/>
            <pc:sldMk cId="0" sldId="263"/>
            <ac:spMk id="34" creationId="{E34FBCED-0917-4C2D-24B0-138ABA433A8F}"/>
          </ac:spMkLst>
        </pc:spChg>
        <pc:spChg chg="del">
          <ac:chgData name="mariam ashraf" userId="3a2a69a0376c931b" providerId="LiveId" clId="{44C9EDE6-B0FE-4B8A-8BEB-38A688128B2A}" dt="2023-08-27T02:50:08.019" v="10217" actId="478"/>
          <ac:spMkLst>
            <pc:docMk/>
            <pc:sldMk cId="0" sldId="263"/>
            <ac:spMk id="337" creationId="{00000000-0000-0000-0000-000000000000}"/>
          </ac:spMkLst>
        </pc:spChg>
        <pc:spChg chg="mod">
          <ac:chgData name="mariam ashraf" userId="3a2a69a0376c931b" providerId="LiveId" clId="{44C9EDE6-B0FE-4B8A-8BEB-38A688128B2A}" dt="2023-08-27T02:48:36.871" v="10207" actId="14100"/>
          <ac:spMkLst>
            <pc:docMk/>
            <pc:sldMk cId="0" sldId="263"/>
            <ac:spMk id="338" creationId="{00000000-0000-0000-0000-000000000000}"/>
          </ac:spMkLst>
        </pc:spChg>
        <pc:spChg chg="mod">
          <ac:chgData name="mariam ashraf" userId="3a2a69a0376c931b" providerId="LiveId" clId="{44C9EDE6-B0FE-4B8A-8BEB-38A688128B2A}" dt="2023-08-27T02:53:38.453" v="10394" actId="2711"/>
          <ac:spMkLst>
            <pc:docMk/>
            <pc:sldMk cId="0" sldId="263"/>
            <ac:spMk id="339" creationId="{00000000-0000-0000-0000-000000000000}"/>
          </ac:spMkLst>
        </pc:spChg>
        <pc:spChg chg="mod">
          <ac:chgData name="mariam ashraf" userId="3a2a69a0376c931b" providerId="LiveId" clId="{44C9EDE6-B0FE-4B8A-8BEB-38A688128B2A}" dt="2023-08-27T02:56:38.231" v="10420" actId="1076"/>
          <ac:spMkLst>
            <pc:docMk/>
            <pc:sldMk cId="0" sldId="263"/>
            <ac:spMk id="340" creationId="{00000000-0000-0000-0000-000000000000}"/>
          </ac:spMkLst>
        </pc:spChg>
        <pc:spChg chg="mod">
          <ac:chgData name="mariam ashraf" userId="3a2a69a0376c931b" providerId="LiveId" clId="{44C9EDE6-B0FE-4B8A-8BEB-38A688128B2A}" dt="2023-08-27T02:56:35.486" v="10419" actId="1076"/>
          <ac:spMkLst>
            <pc:docMk/>
            <pc:sldMk cId="0" sldId="263"/>
            <ac:spMk id="341" creationId="{00000000-0000-0000-0000-000000000000}"/>
          </ac:spMkLst>
        </pc:spChg>
        <pc:spChg chg="mod">
          <ac:chgData name="mariam ashraf" userId="3a2a69a0376c931b" providerId="LiveId" clId="{44C9EDE6-B0FE-4B8A-8BEB-38A688128B2A}" dt="2023-08-27T02:55:49.640" v="10411" actId="1076"/>
          <ac:spMkLst>
            <pc:docMk/>
            <pc:sldMk cId="0" sldId="263"/>
            <ac:spMk id="342" creationId="{00000000-0000-0000-0000-000000000000}"/>
          </ac:spMkLst>
        </pc:spChg>
        <pc:spChg chg="del">
          <ac:chgData name="mariam ashraf" userId="3a2a69a0376c931b" providerId="LiveId" clId="{44C9EDE6-B0FE-4B8A-8BEB-38A688128B2A}" dt="2023-08-27T02:49:15.362" v="10210" actId="478"/>
          <ac:spMkLst>
            <pc:docMk/>
            <pc:sldMk cId="0" sldId="263"/>
            <ac:spMk id="343" creationId="{00000000-0000-0000-0000-000000000000}"/>
          </ac:spMkLst>
        </pc:spChg>
        <pc:spChg chg="mod">
          <ac:chgData name="mariam ashraf" userId="3a2a69a0376c931b" providerId="LiveId" clId="{44C9EDE6-B0FE-4B8A-8BEB-38A688128B2A}" dt="2023-08-27T02:54:29.954" v="10399" actId="1076"/>
          <ac:spMkLst>
            <pc:docMk/>
            <pc:sldMk cId="0" sldId="263"/>
            <ac:spMk id="344" creationId="{00000000-0000-0000-0000-000000000000}"/>
          </ac:spMkLst>
        </pc:spChg>
        <pc:spChg chg="del">
          <ac:chgData name="mariam ashraf" userId="3a2a69a0376c931b" providerId="LiveId" clId="{44C9EDE6-B0FE-4B8A-8BEB-38A688128B2A}" dt="2023-08-27T02:53:25.769" v="10391" actId="478"/>
          <ac:spMkLst>
            <pc:docMk/>
            <pc:sldMk cId="0" sldId="263"/>
            <ac:spMk id="345" creationId="{00000000-0000-0000-0000-000000000000}"/>
          </ac:spMkLst>
        </pc:spChg>
        <pc:grpChg chg="add del mod">
          <ac:chgData name="mariam ashraf" userId="3a2a69a0376c931b" providerId="LiveId" clId="{44C9EDE6-B0FE-4B8A-8BEB-38A688128B2A}" dt="2023-08-27T02:57:23.539" v="10429" actId="21"/>
          <ac:grpSpMkLst>
            <pc:docMk/>
            <pc:sldMk cId="0" sldId="263"/>
            <ac:grpSpMk id="16" creationId="{670B0C23-F69D-50C2-6578-94BE9D603C3A}"/>
          </ac:grpSpMkLst>
        </pc:grpChg>
        <pc:grpChg chg="mod">
          <ac:chgData name="mariam ashraf" userId="3a2a69a0376c931b" providerId="LiveId" clId="{44C9EDE6-B0FE-4B8A-8BEB-38A688128B2A}" dt="2023-08-27T02:57:22.698" v="10428"/>
          <ac:grpSpMkLst>
            <pc:docMk/>
            <pc:sldMk cId="0" sldId="263"/>
            <ac:grpSpMk id="18" creationId="{58FED893-F45B-CE46-2C57-40EDDBFBF1F3}"/>
          </ac:grpSpMkLst>
        </pc:grpChg>
        <pc:grpChg chg="add del mod">
          <ac:chgData name="mariam ashraf" userId="3a2a69a0376c931b" providerId="LiveId" clId="{44C9EDE6-B0FE-4B8A-8BEB-38A688128B2A}" dt="2023-08-27T02:57:23.539" v="10429" actId="21"/>
          <ac:grpSpMkLst>
            <pc:docMk/>
            <pc:sldMk cId="0" sldId="263"/>
            <ac:grpSpMk id="21" creationId="{1DA0E1EF-98D1-C621-0CA2-B9153F224F6F}"/>
          </ac:grpSpMkLst>
        </pc:grpChg>
        <pc:grpChg chg="add del mod">
          <ac:chgData name="mariam ashraf" userId="3a2a69a0376c931b" providerId="LiveId" clId="{44C9EDE6-B0FE-4B8A-8BEB-38A688128B2A}" dt="2023-08-27T02:57:23.539" v="10429" actId="21"/>
          <ac:grpSpMkLst>
            <pc:docMk/>
            <pc:sldMk cId="0" sldId="263"/>
            <ac:grpSpMk id="24" creationId="{9120D13E-411A-E1FB-4108-A58BCD1E26B3}"/>
          </ac:grpSpMkLst>
        </pc:grpChg>
        <pc:grpChg chg="mod">
          <ac:chgData name="mariam ashraf" userId="3a2a69a0376c931b" providerId="LiveId" clId="{44C9EDE6-B0FE-4B8A-8BEB-38A688128B2A}" dt="2023-08-27T02:57:22.698" v="10428"/>
          <ac:grpSpMkLst>
            <pc:docMk/>
            <pc:sldMk cId="0" sldId="263"/>
            <ac:grpSpMk id="26" creationId="{C82794B6-E639-1D0B-F3F0-F473FC13041F}"/>
          </ac:grpSpMkLst>
        </pc:grpChg>
        <pc:grpChg chg="add del mod">
          <ac:chgData name="mariam ashraf" userId="3a2a69a0376c931b" providerId="LiveId" clId="{44C9EDE6-B0FE-4B8A-8BEB-38A688128B2A}" dt="2023-08-27T02:57:23.539" v="10429" actId="21"/>
          <ac:grpSpMkLst>
            <pc:docMk/>
            <pc:sldMk cId="0" sldId="263"/>
            <ac:grpSpMk id="31" creationId="{1C7438C5-FCA5-BD72-1925-63C87699C836}"/>
          </ac:grpSpMkLst>
        </pc:grpChg>
        <pc:grpChg chg="mod">
          <ac:chgData name="mariam ashraf" userId="3a2a69a0376c931b" providerId="LiveId" clId="{44C9EDE6-B0FE-4B8A-8BEB-38A688128B2A}" dt="2023-08-27T02:55:59.877" v="10414" actId="1076"/>
          <ac:grpSpMkLst>
            <pc:docMk/>
            <pc:sldMk cId="0" sldId="263"/>
            <ac:grpSpMk id="346" creationId="{00000000-0000-0000-0000-000000000000}"/>
          </ac:grpSpMkLst>
        </pc:grpChg>
        <pc:grpChg chg="mod">
          <ac:chgData name="mariam ashraf" userId="3a2a69a0376c931b" providerId="LiveId" clId="{44C9EDE6-B0FE-4B8A-8BEB-38A688128B2A}" dt="2023-08-27T02:56:08.489" v="10417" actId="1076"/>
          <ac:grpSpMkLst>
            <pc:docMk/>
            <pc:sldMk cId="0" sldId="263"/>
            <ac:grpSpMk id="351" creationId="{00000000-0000-0000-0000-000000000000}"/>
          </ac:grpSpMkLst>
        </pc:grpChg>
        <pc:grpChg chg="mod">
          <ac:chgData name="mariam ashraf" userId="3a2a69a0376c931b" providerId="LiveId" clId="{44C9EDE6-B0FE-4B8A-8BEB-38A688128B2A}" dt="2023-08-27T02:56:02.852" v="10415" actId="1076"/>
          <ac:grpSpMkLst>
            <pc:docMk/>
            <pc:sldMk cId="0" sldId="263"/>
            <ac:grpSpMk id="354" creationId="{00000000-0000-0000-0000-000000000000}"/>
          </ac:grpSpMkLst>
        </pc:grpChg>
        <pc:grpChg chg="mod">
          <ac:chgData name="mariam ashraf" userId="3a2a69a0376c931b" providerId="LiveId" clId="{44C9EDE6-B0FE-4B8A-8BEB-38A688128B2A}" dt="2023-08-27T02:56:06.114" v="10416" actId="1076"/>
          <ac:grpSpMkLst>
            <pc:docMk/>
            <pc:sldMk cId="0" sldId="263"/>
            <ac:grpSpMk id="361" creationId="{00000000-0000-0000-0000-000000000000}"/>
          </ac:grpSpMkLst>
        </pc:grpChg>
        <pc:picChg chg="add del mod">
          <ac:chgData name="mariam ashraf" userId="3a2a69a0376c931b" providerId="LiveId" clId="{44C9EDE6-B0FE-4B8A-8BEB-38A688128B2A}" dt="2023-08-26T02:18:23.446" v="1817" actId="21"/>
          <ac:picMkLst>
            <pc:docMk/>
            <pc:sldMk cId="0" sldId="263"/>
            <ac:picMk id="2" creationId="{8A5A9E83-DF25-205E-AEDC-8FAD48A49804}"/>
          </ac:picMkLst>
        </pc:picChg>
        <pc:picChg chg="add del mod">
          <ac:chgData name="mariam ashraf" userId="3a2a69a0376c931b" providerId="LiveId" clId="{44C9EDE6-B0FE-4B8A-8BEB-38A688128B2A}" dt="2023-08-27T02:57:23.539" v="10429" actId="21"/>
          <ac:picMkLst>
            <pc:docMk/>
            <pc:sldMk cId="0" sldId="263"/>
            <ac:picMk id="9" creationId="{8BDA8142-95EC-8E63-8434-3C97F7AD6B69}"/>
          </ac:picMkLst>
        </pc:picChg>
        <pc:picChg chg="mod">
          <ac:chgData name="mariam ashraf" userId="3a2a69a0376c931b" providerId="LiveId" clId="{44C9EDE6-B0FE-4B8A-8BEB-38A688128B2A}" dt="2023-08-27T02:55:57.691" v="10413" actId="1076"/>
          <ac:picMkLst>
            <pc:docMk/>
            <pc:sldMk cId="0" sldId="263"/>
            <ac:picMk id="336" creationId="{00000000-0000-0000-0000-000000000000}"/>
          </ac:picMkLst>
        </pc:picChg>
      </pc:sldChg>
      <pc:sldChg chg="addSp delSp modSp add del mod ord modNotes">
        <pc:chgData name="mariam ashraf" userId="3a2a69a0376c931b" providerId="LiveId" clId="{44C9EDE6-B0FE-4B8A-8BEB-38A688128B2A}" dt="2023-08-27T18:02:02.650" v="11723" actId="2696"/>
        <pc:sldMkLst>
          <pc:docMk/>
          <pc:sldMk cId="0" sldId="264"/>
        </pc:sldMkLst>
        <pc:spChg chg="add del mod">
          <ac:chgData name="mariam ashraf" userId="3a2a69a0376c931b" providerId="LiveId" clId="{44C9EDE6-B0FE-4B8A-8BEB-38A688128B2A}" dt="2023-08-27T17:47:24.064" v="11418" actId="478"/>
          <ac:spMkLst>
            <pc:docMk/>
            <pc:sldMk cId="0" sldId="264"/>
            <ac:spMk id="3" creationId="{A50F2146-2229-1B65-CDA6-99AF7B618885}"/>
          </ac:spMkLst>
        </pc:spChg>
        <pc:spChg chg="add del mod">
          <ac:chgData name="mariam ashraf" userId="3a2a69a0376c931b" providerId="LiveId" clId="{44C9EDE6-B0FE-4B8A-8BEB-38A688128B2A}" dt="2023-08-27T17:47:30.998" v="11420" actId="478"/>
          <ac:spMkLst>
            <pc:docMk/>
            <pc:sldMk cId="0" sldId="264"/>
            <ac:spMk id="5" creationId="{26FA942F-DD7F-E751-6CDC-305E3DE800B7}"/>
          </ac:spMkLst>
        </pc:spChg>
        <pc:spChg chg="add del mod">
          <ac:chgData name="mariam ashraf" userId="3a2a69a0376c931b" providerId="LiveId" clId="{44C9EDE6-B0FE-4B8A-8BEB-38A688128B2A}" dt="2023-08-27T17:49:50.269" v="11496" actId="21"/>
          <ac:spMkLst>
            <pc:docMk/>
            <pc:sldMk cId="0" sldId="264"/>
            <ac:spMk id="7" creationId="{3D3C9FFF-FDEE-82AC-49E7-AA57725B3DD7}"/>
          </ac:spMkLst>
        </pc:spChg>
        <pc:spChg chg="add del mod">
          <ac:chgData name="mariam ashraf" userId="3a2a69a0376c931b" providerId="LiveId" clId="{44C9EDE6-B0FE-4B8A-8BEB-38A688128B2A}" dt="2023-08-27T17:49:50.269" v="11496" actId="21"/>
          <ac:spMkLst>
            <pc:docMk/>
            <pc:sldMk cId="0" sldId="264"/>
            <ac:spMk id="9" creationId="{4920717E-E3E9-8473-A05B-D98337286150}"/>
          </ac:spMkLst>
        </pc:spChg>
        <pc:spChg chg="add del mod">
          <ac:chgData name="mariam ashraf" userId="3a2a69a0376c931b" providerId="LiveId" clId="{44C9EDE6-B0FE-4B8A-8BEB-38A688128B2A}" dt="2023-08-27T17:49:50.269" v="11496" actId="21"/>
          <ac:spMkLst>
            <pc:docMk/>
            <pc:sldMk cId="0" sldId="264"/>
            <ac:spMk id="11" creationId="{C8E5ED32-504A-CE59-5FB4-81F9FFC32A7E}"/>
          </ac:spMkLst>
        </pc:spChg>
        <pc:spChg chg="add del mod">
          <ac:chgData name="mariam ashraf" userId="3a2a69a0376c931b" providerId="LiveId" clId="{44C9EDE6-B0FE-4B8A-8BEB-38A688128B2A}" dt="2023-08-27T17:49:50.269" v="11496" actId="21"/>
          <ac:spMkLst>
            <pc:docMk/>
            <pc:sldMk cId="0" sldId="264"/>
            <ac:spMk id="13" creationId="{56236BC0-E974-BE6E-0907-11C7206B4341}"/>
          </ac:spMkLst>
        </pc:spChg>
        <pc:spChg chg="add del mod">
          <ac:chgData name="mariam ashraf" userId="3a2a69a0376c931b" providerId="LiveId" clId="{44C9EDE6-B0FE-4B8A-8BEB-38A688128B2A}" dt="2023-08-27T17:49:50.269" v="11496" actId="21"/>
          <ac:spMkLst>
            <pc:docMk/>
            <pc:sldMk cId="0" sldId="264"/>
            <ac:spMk id="15" creationId="{D5D22A10-EECD-927B-0E66-A98C753814AF}"/>
          </ac:spMkLst>
        </pc:spChg>
        <pc:spChg chg="add del mod">
          <ac:chgData name="mariam ashraf" userId="3a2a69a0376c931b" providerId="LiveId" clId="{44C9EDE6-B0FE-4B8A-8BEB-38A688128B2A}" dt="2023-08-27T17:49:50.269" v="11496" actId="21"/>
          <ac:spMkLst>
            <pc:docMk/>
            <pc:sldMk cId="0" sldId="264"/>
            <ac:spMk id="17" creationId="{131024FB-9A37-4286-F182-6ED6A3622E4E}"/>
          </ac:spMkLst>
        </pc:spChg>
        <pc:spChg chg="add del mod">
          <ac:chgData name="mariam ashraf" userId="3a2a69a0376c931b" providerId="LiveId" clId="{44C9EDE6-B0FE-4B8A-8BEB-38A688128B2A}" dt="2023-08-27T17:49:50.269" v="11496" actId="21"/>
          <ac:spMkLst>
            <pc:docMk/>
            <pc:sldMk cId="0" sldId="264"/>
            <ac:spMk id="19" creationId="{5D36C13A-A35A-5C59-E9F6-5E2FE329ACC0}"/>
          </ac:spMkLst>
        </pc:spChg>
        <pc:spChg chg="add del mod">
          <ac:chgData name="mariam ashraf" userId="3a2a69a0376c931b" providerId="LiveId" clId="{44C9EDE6-B0FE-4B8A-8BEB-38A688128B2A}" dt="2023-08-27T17:49:50.269" v="11496" actId="21"/>
          <ac:spMkLst>
            <pc:docMk/>
            <pc:sldMk cId="0" sldId="264"/>
            <ac:spMk id="21" creationId="{61344A37-6510-5E7A-BD43-5EDACDB088B5}"/>
          </ac:spMkLst>
        </pc:spChg>
        <pc:spChg chg="add del mod">
          <ac:chgData name="mariam ashraf" userId="3a2a69a0376c931b" providerId="LiveId" clId="{44C9EDE6-B0FE-4B8A-8BEB-38A688128B2A}" dt="2023-08-27T17:49:50.269" v="11496" actId="21"/>
          <ac:spMkLst>
            <pc:docMk/>
            <pc:sldMk cId="0" sldId="264"/>
            <ac:spMk id="23" creationId="{D25424D7-A56C-786A-E2AC-3EC35357CF02}"/>
          </ac:spMkLst>
        </pc:spChg>
        <pc:spChg chg="add del mod">
          <ac:chgData name="mariam ashraf" userId="3a2a69a0376c931b" providerId="LiveId" clId="{44C9EDE6-B0FE-4B8A-8BEB-38A688128B2A}" dt="2023-08-27T17:49:50.269" v="11496" actId="21"/>
          <ac:spMkLst>
            <pc:docMk/>
            <pc:sldMk cId="0" sldId="264"/>
            <ac:spMk id="25" creationId="{4D37A2DE-63B6-1FEE-37E8-BD9C50CA8DDD}"/>
          </ac:spMkLst>
        </pc:spChg>
        <pc:spChg chg="add del mod">
          <ac:chgData name="mariam ashraf" userId="3a2a69a0376c931b" providerId="LiveId" clId="{44C9EDE6-B0FE-4B8A-8BEB-38A688128B2A}" dt="2023-08-27T17:49:50.269" v="11496" actId="21"/>
          <ac:spMkLst>
            <pc:docMk/>
            <pc:sldMk cId="0" sldId="264"/>
            <ac:spMk id="27" creationId="{212A777C-497B-D412-A4A5-0BFC7CFE8A7C}"/>
          </ac:spMkLst>
        </pc:spChg>
        <pc:spChg chg="add del mod">
          <ac:chgData name="mariam ashraf" userId="3a2a69a0376c931b" providerId="LiveId" clId="{44C9EDE6-B0FE-4B8A-8BEB-38A688128B2A}" dt="2023-08-27T17:49:52.427" v="11498" actId="21"/>
          <ac:spMkLst>
            <pc:docMk/>
            <pc:sldMk cId="0" sldId="264"/>
            <ac:spMk id="28" creationId="{2E63376C-3B25-1E91-3DFB-5B98256EC51C}"/>
          </ac:spMkLst>
        </pc:spChg>
        <pc:spChg chg="add del mod">
          <ac:chgData name="mariam ashraf" userId="3a2a69a0376c931b" providerId="LiveId" clId="{44C9EDE6-B0FE-4B8A-8BEB-38A688128B2A}" dt="2023-08-27T17:49:52.427" v="11498" actId="21"/>
          <ac:spMkLst>
            <pc:docMk/>
            <pc:sldMk cId="0" sldId="264"/>
            <ac:spMk id="29" creationId="{31044B63-DE25-7FE5-8B6E-F2590D301997}"/>
          </ac:spMkLst>
        </pc:spChg>
        <pc:spChg chg="add del mod">
          <ac:chgData name="mariam ashraf" userId="3a2a69a0376c931b" providerId="LiveId" clId="{44C9EDE6-B0FE-4B8A-8BEB-38A688128B2A}" dt="2023-08-27T17:49:52.427" v="11498" actId="21"/>
          <ac:spMkLst>
            <pc:docMk/>
            <pc:sldMk cId="0" sldId="264"/>
            <ac:spMk id="30" creationId="{E2D50B9A-B039-12CE-6D96-725ED17B0615}"/>
          </ac:spMkLst>
        </pc:spChg>
        <pc:spChg chg="add del mod">
          <ac:chgData name="mariam ashraf" userId="3a2a69a0376c931b" providerId="LiveId" clId="{44C9EDE6-B0FE-4B8A-8BEB-38A688128B2A}" dt="2023-08-27T17:49:52.427" v="11498" actId="21"/>
          <ac:spMkLst>
            <pc:docMk/>
            <pc:sldMk cId="0" sldId="264"/>
            <ac:spMk id="31" creationId="{CACDC53D-391E-09E5-4FC5-A75F5924BEFB}"/>
          </ac:spMkLst>
        </pc:spChg>
        <pc:spChg chg="add del mod">
          <ac:chgData name="mariam ashraf" userId="3a2a69a0376c931b" providerId="LiveId" clId="{44C9EDE6-B0FE-4B8A-8BEB-38A688128B2A}" dt="2023-08-27T17:49:52.427" v="11498" actId="21"/>
          <ac:spMkLst>
            <pc:docMk/>
            <pc:sldMk cId="0" sldId="264"/>
            <ac:spMk id="32" creationId="{89B3458A-98F2-694A-F49B-9A7B382A5109}"/>
          </ac:spMkLst>
        </pc:spChg>
        <pc:spChg chg="add del mod">
          <ac:chgData name="mariam ashraf" userId="3a2a69a0376c931b" providerId="LiveId" clId="{44C9EDE6-B0FE-4B8A-8BEB-38A688128B2A}" dt="2023-08-27T17:49:52.427" v="11498" actId="21"/>
          <ac:spMkLst>
            <pc:docMk/>
            <pc:sldMk cId="0" sldId="264"/>
            <ac:spMk id="33" creationId="{BADF5109-1FA3-67E0-9D76-D77905C9C809}"/>
          </ac:spMkLst>
        </pc:spChg>
        <pc:spChg chg="add del mod">
          <ac:chgData name="mariam ashraf" userId="3a2a69a0376c931b" providerId="LiveId" clId="{44C9EDE6-B0FE-4B8A-8BEB-38A688128B2A}" dt="2023-08-27T17:49:52.427" v="11498" actId="21"/>
          <ac:spMkLst>
            <pc:docMk/>
            <pc:sldMk cId="0" sldId="264"/>
            <ac:spMk id="34" creationId="{E3396FE6-BF03-9037-601C-A5E06D85329D}"/>
          </ac:spMkLst>
        </pc:spChg>
        <pc:spChg chg="add del mod">
          <ac:chgData name="mariam ashraf" userId="3a2a69a0376c931b" providerId="LiveId" clId="{44C9EDE6-B0FE-4B8A-8BEB-38A688128B2A}" dt="2023-08-27T17:49:52.427" v="11498" actId="21"/>
          <ac:spMkLst>
            <pc:docMk/>
            <pc:sldMk cId="0" sldId="264"/>
            <ac:spMk id="35" creationId="{86D78A10-D431-A6BA-230F-4A985C258004}"/>
          </ac:spMkLst>
        </pc:spChg>
        <pc:spChg chg="add del mod">
          <ac:chgData name="mariam ashraf" userId="3a2a69a0376c931b" providerId="LiveId" clId="{44C9EDE6-B0FE-4B8A-8BEB-38A688128B2A}" dt="2023-08-27T17:49:52.427" v="11498" actId="21"/>
          <ac:spMkLst>
            <pc:docMk/>
            <pc:sldMk cId="0" sldId="264"/>
            <ac:spMk id="36" creationId="{5697E029-BEF8-18E2-9054-2D2599FA7D0C}"/>
          </ac:spMkLst>
        </pc:spChg>
        <pc:spChg chg="add del mod">
          <ac:chgData name="mariam ashraf" userId="3a2a69a0376c931b" providerId="LiveId" clId="{44C9EDE6-B0FE-4B8A-8BEB-38A688128B2A}" dt="2023-08-27T17:49:52.427" v="11498" actId="21"/>
          <ac:spMkLst>
            <pc:docMk/>
            <pc:sldMk cId="0" sldId="264"/>
            <ac:spMk id="37" creationId="{86083D77-5348-9702-C565-F0C190B2CD36}"/>
          </ac:spMkLst>
        </pc:spChg>
        <pc:spChg chg="add del mod">
          <ac:chgData name="mariam ashraf" userId="3a2a69a0376c931b" providerId="LiveId" clId="{44C9EDE6-B0FE-4B8A-8BEB-38A688128B2A}" dt="2023-08-27T17:49:52.427" v="11498" actId="21"/>
          <ac:spMkLst>
            <pc:docMk/>
            <pc:sldMk cId="0" sldId="264"/>
            <ac:spMk id="38" creationId="{147E5F13-0A37-F429-18E5-DC9256CB1F6F}"/>
          </ac:spMkLst>
        </pc:spChg>
        <pc:spChg chg="mod">
          <ac:chgData name="mariam ashraf" userId="3a2a69a0376c931b" providerId="LiveId" clId="{44C9EDE6-B0FE-4B8A-8BEB-38A688128B2A}" dt="2023-08-27T17:49:51.767" v="11497"/>
          <ac:spMkLst>
            <pc:docMk/>
            <pc:sldMk cId="0" sldId="264"/>
            <ac:spMk id="40" creationId="{8FFEB2FE-84F5-2B9B-7968-B5ACFC30BC4C}"/>
          </ac:spMkLst>
        </pc:spChg>
        <pc:spChg chg="mod">
          <ac:chgData name="mariam ashraf" userId="3a2a69a0376c931b" providerId="LiveId" clId="{44C9EDE6-B0FE-4B8A-8BEB-38A688128B2A}" dt="2023-08-27T17:49:51.767" v="11497"/>
          <ac:spMkLst>
            <pc:docMk/>
            <pc:sldMk cId="0" sldId="264"/>
            <ac:spMk id="42" creationId="{3DB680F4-D2FB-6918-7981-2B3AAB1ECCA6}"/>
          </ac:spMkLst>
        </pc:spChg>
        <pc:spChg chg="mod">
          <ac:chgData name="mariam ashraf" userId="3a2a69a0376c931b" providerId="LiveId" clId="{44C9EDE6-B0FE-4B8A-8BEB-38A688128B2A}" dt="2023-08-27T17:49:51.767" v="11497"/>
          <ac:spMkLst>
            <pc:docMk/>
            <pc:sldMk cId="0" sldId="264"/>
            <ac:spMk id="43" creationId="{ADE2050C-8A18-000B-F501-A1313F1A0780}"/>
          </ac:spMkLst>
        </pc:spChg>
        <pc:spChg chg="mod">
          <ac:chgData name="mariam ashraf" userId="3a2a69a0376c931b" providerId="LiveId" clId="{44C9EDE6-B0FE-4B8A-8BEB-38A688128B2A}" dt="2023-08-27T17:49:51.767" v="11497"/>
          <ac:spMkLst>
            <pc:docMk/>
            <pc:sldMk cId="0" sldId="264"/>
            <ac:spMk id="44" creationId="{7AF3A177-4C38-25DC-DFCF-2BB42E48A653}"/>
          </ac:spMkLst>
        </pc:spChg>
        <pc:spChg chg="mod">
          <ac:chgData name="mariam ashraf" userId="3a2a69a0376c931b" providerId="LiveId" clId="{44C9EDE6-B0FE-4B8A-8BEB-38A688128B2A}" dt="2023-08-27T17:49:51.767" v="11497"/>
          <ac:spMkLst>
            <pc:docMk/>
            <pc:sldMk cId="0" sldId="264"/>
            <ac:spMk id="46" creationId="{AFCFDE2C-E1B8-F77C-F6EE-AD4E002E1146}"/>
          </ac:spMkLst>
        </pc:spChg>
        <pc:spChg chg="mod">
          <ac:chgData name="mariam ashraf" userId="3a2a69a0376c931b" providerId="LiveId" clId="{44C9EDE6-B0FE-4B8A-8BEB-38A688128B2A}" dt="2023-08-27T17:49:51.767" v="11497"/>
          <ac:spMkLst>
            <pc:docMk/>
            <pc:sldMk cId="0" sldId="264"/>
            <ac:spMk id="48" creationId="{255430D8-5E9E-F37B-3220-B72C551AD8E2}"/>
          </ac:spMkLst>
        </pc:spChg>
        <pc:spChg chg="mod">
          <ac:chgData name="mariam ashraf" userId="3a2a69a0376c931b" providerId="LiveId" clId="{44C9EDE6-B0FE-4B8A-8BEB-38A688128B2A}" dt="2023-08-27T17:49:51.767" v="11497"/>
          <ac:spMkLst>
            <pc:docMk/>
            <pc:sldMk cId="0" sldId="264"/>
            <ac:spMk id="49" creationId="{8059579A-CEE2-21D3-B12D-E2E2A3061EA0}"/>
          </ac:spMkLst>
        </pc:spChg>
        <pc:spChg chg="mod">
          <ac:chgData name="mariam ashraf" userId="3a2a69a0376c931b" providerId="LiveId" clId="{44C9EDE6-B0FE-4B8A-8BEB-38A688128B2A}" dt="2023-08-27T17:49:51.767" v="11497"/>
          <ac:spMkLst>
            <pc:docMk/>
            <pc:sldMk cId="0" sldId="264"/>
            <ac:spMk id="50" creationId="{D7E91B33-CBE1-01F6-E67F-38BF3497AA56}"/>
          </ac:spMkLst>
        </pc:spChg>
        <pc:spChg chg="add del mod">
          <ac:chgData name="mariam ashraf" userId="3a2a69a0376c931b" providerId="LiveId" clId="{44C9EDE6-B0FE-4B8A-8BEB-38A688128B2A}" dt="2023-08-27T17:49:50.269" v="11496" actId="21"/>
          <ac:spMkLst>
            <pc:docMk/>
            <pc:sldMk cId="0" sldId="264"/>
            <ac:spMk id="369" creationId="{00000000-0000-0000-0000-000000000000}"/>
          </ac:spMkLst>
        </pc:spChg>
        <pc:spChg chg="add del mod">
          <ac:chgData name="mariam ashraf" userId="3a2a69a0376c931b" providerId="LiveId" clId="{44C9EDE6-B0FE-4B8A-8BEB-38A688128B2A}" dt="2023-08-27T17:49:50.269" v="11496" actId="21"/>
          <ac:spMkLst>
            <pc:docMk/>
            <pc:sldMk cId="0" sldId="264"/>
            <ac:spMk id="370" creationId="{00000000-0000-0000-0000-000000000000}"/>
          </ac:spMkLst>
        </pc:spChg>
        <pc:spChg chg="add del mod">
          <ac:chgData name="mariam ashraf" userId="3a2a69a0376c931b" providerId="LiveId" clId="{44C9EDE6-B0FE-4B8A-8BEB-38A688128B2A}" dt="2023-08-27T17:49:50.269" v="11496" actId="21"/>
          <ac:spMkLst>
            <pc:docMk/>
            <pc:sldMk cId="0" sldId="264"/>
            <ac:spMk id="371" creationId="{00000000-0000-0000-0000-000000000000}"/>
          </ac:spMkLst>
        </pc:spChg>
        <pc:spChg chg="add del mod">
          <ac:chgData name="mariam ashraf" userId="3a2a69a0376c931b" providerId="LiveId" clId="{44C9EDE6-B0FE-4B8A-8BEB-38A688128B2A}" dt="2023-08-27T17:49:50.269" v="11496" actId="21"/>
          <ac:spMkLst>
            <pc:docMk/>
            <pc:sldMk cId="0" sldId="264"/>
            <ac:spMk id="372" creationId="{00000000-0000-0000-0000-000000000000}"/>
          </ac:spMkLst>
        </pc:spChg>
        <pc:spChg chg="add del mod">
          <ac:chgData name="mariam ashraf" userId="3a2a69a0376c931b" providerId="LiveId" clId="{44C9EDE6-B0FE-4B8A-8BEB-38A688128B2A}" dt="2023-08-27T17:49:50.269" v="11496" actId="21"/>
          <ac:spMkLst>
            <pc:docMk/>
            <pc:sldMk cId="0" sldId="264"/>
            <ac:spMk id="373" creationId="{00000000-0000-0000-0000-000000000000}"/>
          </ac:spMkLst>
        </pc:spChg>
        <pc:spChg chg="add del mod">
          <ac:chgData name="mariam ashraf" userId="3a2a69a0376c931b" providerId="LiveId" clId="{44C9EDE6-B0FE-4B8A-8BEB-38A688128B2A}" dt="2023-08-27T17:49:50.269" v="11496" actId="21"/>
          <ac:spMkLst>
            <pc:docMk/>
            <pc:sldMk cId="0" sldId="264"/>
            <ac:spMk id="374" creationId="{00000000-0000-0000-0000-000000000000}"/>
          </ac:spMkLst>
        </pc:spChg>
        <pc:spChg chg="add del mod">
          <ac:chgData name="mariam ashraf" userId="3a2a69a0376c931b" providerId="LiveId" clId="{44C9EDE6-B0FE-4B8A-8BEB-38A688128B2A}" dt="2023-08-27T17:49:50.269" v="11496" actId="21"/>
          <ac:spMkLst>
            <pc:docMk/>
            <pc:sldMk cId="0" sldId="264"/>
            <ac:spMk id="375" creationId="{00000000-0000-0000-0000-000000000000}"/>
          </ac:spMkLst>
        </pc:spChg>
        <pc:spChg chg="add del mod">
          <ac:chgData name="mariam ashraf" userId="3a2a69a0376c931b" providerId="LiveId" clId="{44C9EDE6-B0FE-4B8A-8BEB-38A688128B2A}" dt="2023-08-27T17:49:50.269" v="11496" actId="21"/>
          <ac:spMkLst>
            <pc:docMk/>
            <pc:sldMk cId="0" sldId="264"/>
            <ac:spMk id="376" creationId="{00000000-0000-0000-0000-000000000000}"/>
          </ac:spMkLst>
        </pc:spChg>
        <pc:spChg chg="add del mod">
          <ac:chgData name="mariam ashraf" userId="3a2a69a0376c931b" providerId="LiveId" clId="{44C9EDE6-B0FE-4B8A-8BEB-38A688128B2A}" dt="2023-08-27T17:49:50.269" v="11496" actId="21"/>
          <ac:spMkLst>
            <pc:docMk/>
            <pc:sldMk cId="0" sldId="264"/>
            <ac:spMk id="377" creationId="{00000000-0000-0000-0000-000000000000}"/>
          </ac:spMkLst>
        </pc:spChg>
        <pc:spChg chg="del">
          <ac:chgData name="mariam ashraf" userId="3a2a69a0376c931b" providerId="LiveId" clId="{44C9EDE6-B0FE-4B8A-8BEB-38A688128B2A}" dt="2023-08-27T17:47:28.538" v="11419" actId="478"/>
          <ac:spMkLst>
            <pc:docMk/>
            <pc:sldMk cId="0" sldId="264"/>
            <ac:spMk id="378" creationId="{00000000-0000-0000-0000-000000000000}"/>
          </ac:spMkLst>
        </pc:spChg>
        <pc:spChg chg="add del mod">
          <ac:chgData name="mariam ashraf" userId="3a2a69a0376c931b" providerId="LiveId" clId="{44C9EDE6-B0FE-4B8A-8BEB-38A688128B2A}" dt="2023-08-27T17:49:50.269" v="11496" actId="21"/>
          <ac:spMkLst>
            <pc:docMk/>
            <pc:sldMk cId="0" sldId="264"/>
            <ac:spMk id="379" creationId="{00000000-0000-0000-0000-000000000000}"/>
          </ac:spMkLst>
        </pc:spChg>
        <pc:spChg chg="add del mod">
          <ac:chgData name="mariam ashraf" userId="3a2a69a0376c931b" providerId="LiveId" clId="{44C9EDE6-B0FE-4B8A-8BEB-38A688128B2A}" dt="2023-08-27T17:49:50.269" v="11496" actId="21"/>
          <ac:spMkLst>
            <pc:docMk/>
            <pc:sldMk cId="0" sldId="264"/>
            <ac:spMk id="380" creationId="{00000000-0000-0000-0000-000000000000}"/>
          </ac:spMkLst>
        </pc:spChg>
        <pc:spChg chg="del">
          <ac:chgData name="mariam ashraf" userId="3a2a69a0376c931b" providerId="LiveId" clId="{44C9EDE6-B0FE-4B8A-8BEB-38A688128B2A}" dt="2023-08-27T17:47:21.280" v="11417" actId="478"/>
          <ac:spMkLst>
            <pc:docMk/>
            <pc:sldMk cId="0" sldId="264"/>
            <ac:spMk id="381" creationId="{00000000-0000-0000-0000-000000000000}"/>
          </ac:spMkLst>
        </pc:spChg>
        <pc:grpChg chg="add del mod">
          <ac:chgData name="mariam ashraf" userId="3a2a69a0376c931b" providerId="LiveId" clId="{44C9EDE6-B0FE-4B8A-8BEB-38A688128B2A}" dt="2023-08-27T17:49:52.427" v="11498" actId="21"/>
          <ac:grpSpMkLst>
            <pc:docMk/>
            <pc:sldMk cId="0" sldId="264"/>
            <ac:grpSpMk id="39" creationId="{AB123977-6D28-A2D8-BAEB-08B0F30E36B4}"/>
          </ac:grpSpMkLst>
        </pc:grpChg>
        <pc:grpChg chg="mod">
          <ac:chgData name="mariam ashraf" userId="3a2a69a0376c931b" providerId="LiveId" clId="{44C9EDE6-B0FE-4B8A-8BEB-38A688128B2A}" dt="2023-08-27T17:49:51.767" v="11497"/>
          <ac:grpSpMkLst>
            <pc:docMk/>
            <pc:sldMk cId="0" sldId="264"/>
            <ac:grpSpMk id="41" creationId="{1856A371-9CA8-5855-68C0-6BCF7BF957E6}"/>
          </ac:grpSpMkLst>
        </pc:grpChg>
        <pc:grpChg chg="add del mod">
          <ac:chgData name="mariam ashraf" userId="3a2a69a0376c931b" providerId="LiveId" clId="{44C9EDE6-B0FE-4B8A-8BEB-38A688128B2A}" dt="2023-08-27T17:49:52.427" v="11498" actId="21"/>
          <ac:grpSpMkLst>
            <pc:docMk/>
            <pc:sldMk cId="0" sldId="264"/>
            <ac:grpSpMk id="45" creationId="{45832BA3-0847-4092-B4E2-C38EBC882A40}"/>
          </ac:grpSpMkLst>
        </pc:grpChg>
        <pc:grpChg chg="mod">
          <ac:chgData name="mariam ashraf" userId="3a2a69a0376c931b" providerId="LiveId" clId="{44C9EDE6-B0FE-4B8A-8BEB-38A688128B2A}" dt="2023-08-27T17:49:51.767" v="11497"/>
          <ac:grpSpMkLst>
            <pc:docMk/>
            <pc:sldMk cId="0" sldId="264"/>
            <ac:grpSpMk id="47" creationId="{C200074B-FF49-B198-6FEC-6554A3693DC7}"/>
          </ac:grpSpMkLst>
        </pc:grpChg>
        <pc:grpChg chg="add del mod">
          <ac:chgData name="mariam ashraf" userId="3a2a69a0376c931b" providerId="LiveId" clId="{44C9EDE6-B0FE-4B8A-8BEB-38A688128B2A}" dt="2023-08-27T17:49:50.269" v="11496" actId="21"/>
          <ac:grpSpMkLst>
            <pc:docMk/>
            <pc:sldMk cId="0" sldId="264"/>
            <ac:grpSpMk id="382" creationId="{00000000-0000-0000-0000-000000000000}"/>
          </ac:grpSpMkLst>
        </pc:grpChg>
        <pc:grpChg chg="add del mod">
          <ac:chgData name="mariam ashraf" userId="3a2a69a0376c931b" providerId="LiveId" clId="{44C9EDE6-B0FE-4B8A-8BEB-38A688128B2A}" dt="2023-08-27T17:49:50.269" v="11496" actId="21"/>
          <ac:grpSpMkLst>
            <pc:docMk/>
            <pc:sldMk cId="0" sldId="264"/>
            <ac:grpSpMk id="388" creationId="{00000000-0000-0000-0000-000000000000}"/>
          </ac:grpSpMkLst>
        </pc:grpChg>
      </pc:sldChg>
      <pc:sldChg chg="del ord">
        <pc:chgData name="mariam ashraf" userId="3a2a69a0376c931b" providerId="LiveId" clId="{44C9EDE6-B0FE-4B8A-8BEB-38A688128B2A}" dt="2023-08-27T17:32:40.489" v="11361" actId="47"/>
        <pc:sldMkLst>
          <pc:docMk/>
          <pc:sldMk cId="0" sldId="265"/>
        </pc:sldMkLst>
      </pc:sldChg>
      <pc:sldChg chg="addSp delSp modSp del mod ord">
        <pc:chgData name="mariam ashraf" userId="3a2a69a0376c931b" providerId="LiveId" clId="{44C9EDE6-B0FE-4B8A-8BEB-38A688128B2A}" dt="2023-08-27T17:32:26.340" v="11348" actId="47"/>
        <pc:sldMkLst>
          <pc:docMk/>
          <pc:sldMk cId="0" sldId="266"/>
        </pc:sldMkLst>
        <pc:spChg chg="add del mod">
          <ac:chgData name="mariam ashraf" userId="3a2a69a0376c931b" providerId="LiveId" clId="{44C9EDE6-B0FE-4B8A-8BEB-38A688128B2A}" dt="2023-08-26T01:32:47.114" v="1241" actId="21"/>
          <ac:spMkLst>
            <pc:docMk/>
            <pc:sldMk cId="0" sldId="266"/>
            <ac:spMk id="3" creationId="{78169975-6F05-9045-019D-EABEBBDB0D97}"/>
          </ac:spMkLst>
        </pc:spChg>
        <pc:spChg chg="add del mod">
          <ac:chgData name="mariam ashraf" userId="3a2a69a0376c931b" providerId="LiveId" clId="{44C9EDE6-B0FE-4B8A-8BEB-38A688128B2A}" dt="2023-08-26T01:32:54.268" v="1243" actId="21"/>
          <ac:spMkLst>
            <pc:docMk/>
            <pc:sldMk cId="0" sldId="266"/>
            <ac:spMk id="5" creationId="{CAF3163D-976F-46B7-3F25-1B2F488550E4}"/>
          </ac:spMkLst>
        </pc:spChg>
        <pc:spChg chg="add del mod">
          <ac:chgData name="mariam ashraf" userId="3a2a69a0376c931b" providerId="LiveId" clId="{44C9EDE6-B0FE-4B8A-8BEB-38A688128B2A}" dt="2023-08-26T01:34:44.392" v="1258"/>
          <ac:spMkLst>
            <pc:docMk/>
            <pc:sldMk cId="0" sldId="266"/>
            <ac:spMk id="6" creationId="{821AD22B-C5AA-D840-DE9A-8B0F6000897F}"/>
          </ac:spMkLst>
        </pc:spChg>
        <pc:spChg chg="add del">
          <ac:chgData name="mariam ashraf" userId="3a2a69a0376c931b" providerId="LiveId" clId="{44C9EDE6-B0FE-4B8A-8BEB-38A688128B2A}" dt="2023-08-26T01:36:05.900" v="1269" actId="22"/>
          <ac:spMkLst>
            <pc:docMk/>
            <pc:sldMk cId="0" sldId="266"/>
            <ac:spMk id="10" creationId="{76881762-8290-E7E7-3657-DE665A1C6549}"/>
          </ac:spMkLst>
        </pc:spChg>
        <pc:spChg chg="add del mod">
          <ac:chgData name="mariam ashraf" userId="3a2a69a0376c931b" providerId="LiveId" clId="{44C9EDE6-B0FE-4B8A-8BEB-38A688128B2A}" dt="2023-08-26T01:37:13.379" v="1279" actId="478"/>
          <ac:spMkLst>
            <pc:docMk/>
            <pc:sldMk cId="0" sldId="266"/>
            <ac:spMk id="11" creationId="{3663B072-76D8-A7B7-439D-DA9ADA6A3177}"/>
          </ac:spMkLst>
        </pc:spChg>
        <pc:spChg chg="add mod">
          <ac:chgData name="mariam ashraf" userId="3a2a69a0376c931b" providerId="LiveId" clId="{44C9EDE6-B0FE-4B8A-8BEB-38A688128B2A}" dt="2023-08-26T01:43:57.455" v="1526" actId="1076"/>
          <ac:spMkLst>
            <pc:docMk/>
            <pc:sldMk cId="0" sldId="266"/>
            <ac:spMk id="12" creationId="{5FED8FD5-F88E-F4AD-D869-CECEF45E46DE}"/>
          </ac:spMkLst>
        </pc:spChg>
        <pc:spChg chg="add mod">
          <ac:chgData name="mariam ashraf" userId="3a2a69a0376c931b" providerId="LiveId" clId="{44C9EDE6-B0FE-4B8A-8BEB-38A688128B2A}" dt="2023-08-26T01:37:43.116" v="1286" actId="1076"/>
          <ac:spMkLst>
            <pc:docMk/>
            <pc:sldMk cId="0" sldId="266"/>
            <ac:spMk id="13" creationId="{DF263B9A-E853-DEC1-8FE0-C03C0D9A388F}"/>
          </ac:spMkLst>
        </pc:spChg>
        <pc:spChg chg="add mod">
          <ac:chgData name="mariam ashraf" userId="3a2a69a0376c931b" providerId="LiveId" clId="{44C9EDE6-B0FE-4B8A-8BEB-38A688128B2A}" dt="2023-08-26T01:38:08.460" v="1290" actId="1076"/>
          <ac:spMkLst>
            <pc:docMk/>
            <pc:sldMk cId="0" sldId="266"/>
            <ac:spMk id="14" creationId="{0E6797A6-24B2-8CEC-2D19-03FECCB73A50}"/>
          </ac:spMkLst>
        </pc:spChg>
        <pc:spChg chg="mod">
          <ac:chgData name="mariam ashraf" userId="3a2a69a0376c931b" providerId="LiveId" clId="{44C9EDE6-B0FE-4B8A-8BEB-38A688128B2A}" dt="2023-08-26T01:38:35.591" v="1293"/>
          <ac:spMkLst>
            <pc:docMk/>
            <pc:sldMk cId="0" sldId="266"/>
            <ac:spMk id="16" creationId="{07864104-E67A-82AF-ADA3-620CEAAA63B3}"/>
          </ac:spMkLst>
        </pc:spChg>
        <pc:spChg chg="mod">
          <ac:chgData name="mariam ashraf" userId="3a2a69a0376c931b" providerId="LiveId" clId="{44C9EDE6-B0FE-4B8A-8BEB-38A688128B2A}" dt="2023-08-26T01:38:35.591" v="1293"/>
          <ac:spMkLst>
            <pc:docMk/>
            <pc:sldMk cId="0" sldId="266"/>
            <ac:spMk id="17" creationId="{7C2B92AB-7378-B703-DB9A-B8935225705B}"/>
          </ac:spMkLst>
        </pc:spChg>
        <pc:spChg chg="add del mod">
          <ac:chgData name="mariam ashraf" userId="3a2a69a0376c931b" providerId="LiveId" clId="{44C9EDE6-B0FE-4B8A-8BEB-38A688128B2A}" dt="2023-08-26T01:38:55.856" v="1296" actId="21"/>
          <ac:spMkLst>
            <pc:docMk/>
            <pc:sldMk cId="0" sldId="266"/>
            <ac:spMk id="18" creationId="{5A5C5597-484F-3786-AA7C-570B95AA93FB}"/>
          </ac:spMkLst>
        </pc:spChg>
        <pc:spChg chg="add del mod">
          <ac:chgData name="mariam ashraf" userId="3a2a69a0376c931b" providerId="LiveId" clId="{44C9EDE6-B0FE-4B8A-8BEB-38A688128B2A}" dt="2023-08-26T01:38:55.856" v="1296" actId="21"/>
          <ac:spMkLst>
            <pc:docMk/>
            <pc:sldMk cId="0" sldId="266"/>
            <ac:spMk id="19" creationId="{8FD90ABC-AC66-0B67-047D-6420698293AE}"/>
          </ac:spMkLst>
        </pc:spChg>
        <pc:spChg chg="add del mod">
          <ac:chgData name="mariam ashraf" userId="3a2a69a0376c931b" providerId="LiveId" clId="{44C9EDE6-B0FE-4B8A-8BEB-38A688128B2A}" dt="2023-08-26T01:38:55.856" v="1296" actId="21"/>
          <ac:spMkLst>
            <pc:docMk/>
            <pc:sldMk cId="0" sldId="266"/>
            <ac:spMk id="20" creationId="{42689F80-FD11-BEE3-D7FC-3615E9FDF17D}"/>
          </ac:spMkLst>
        </pc:spChg>
        <pc:spChg chg="add del mod">
          <ac:chgData name="mariam ashraf" userId="3a2a69a0376c931b" providerId="LiveId" clId="{44C9EDE6-B0FE-4B8A-8BEB-38A688128B2A}" dt="2023-08-26T01:54:00.791" v="1605" actId="21"/>
          <ac:spMkLst>
            <pc:docMk/>
            <pc:sldMk cId="0" sldId="266"/>
            <ac:spMk id="21" creationId="{33BB2BD5-04DB-9446-C093-8EE0CFDA788F}"/>
          </ac:spMkLst>
        </pc:spChg>
        <pc:spChg chg="add del mod">
          <ac:chgData name="mariam ashraf" userId="3a2a69a0376c931b" providerId="LiveId" clId="{44C9EDE6-B0FE-4B8A-8BEB-38A688128B2A}" dt="2023-08-26T01:54:00.791" v="1605" actId="21"/>
          <ac:spMkLst>
            <pc:docMk/>
            <pc:sldMk cId="0" sldId="266"/>
            <ac:spMk id="22" creationId="{7EE5739C-327E-16D2-05BA-E39C8188A618}"/>
          </ac:spMkLst>
        </pc:spChg>
        <pc:spChg chg="add del mod">
          <ac:chgData name="mariam ashraf" userId="3a2a69a0376c931b" providerId="LiveId" clId="{44C9EDE6-B0FE-4B8A-8BEB-38A688128B2A}" dt="2023-08-26T01:54:00.791" v="1605" actId="21"/>
          <ac:spMkLst>
            <pc:docMk/>
            <pc:sldMk cId="0" sldId="266"/>
            <ac:spMk id="23" creationId="{AFDE5AAD-B562-2D7B-70EC-1E01E6C2AD25}"/>
          </ac:spMkLst>
        </pc:spChg>
        <pc:spChg chg="mod">
          <ac:chgData name="mariam ashraf" userId="3a2a69a0376c931b" providerId="LiveId" clId="{44C9EDE6-B0FE-4B8A-8BEB-38A688128B2A}" dt="2023-08-26T02:00:08.560" v="1650"/>
          <ac:spMkLst>
            <pc:docMk/>
            <pc:sldMk cId="0" sldId="266"/>
            <ac:spMk id="25" creationId="{CFF83C2A-4F3D-D1C1-FD8B-E5AF1D9B2443}"/>
          </ac:spMkLst>
        </pc:spChg>
        <pc:spChg chg="mod">
          <ac:chgData name="mariam ashraf" userId="3a2a69a0376c931b" providerId="LiveId" clId="{44C9EDE6-B0FE-4B8A-8BEB-38A688128B2A}" dt="2023-08-26T02:00:08.560" v="1650"/>
          <ac:spMkLst>
            <pc:docMk/>
            <pc:sldMk cId="0" sldId="266"/>
            <ac:spMk id="26" creationId="{8E314A6A-52AC-0503-3B1F-C60197094D1B}"/>
          </ac:spMkLst>
        </pc:spChg>
        <pc:spChg chg="add del mod">
          <ac:chgData name="mariam ashraf" userId="3a2a69a0376c931b" providerId="LiveId" clId="{44C9EDE6-B0FE-4B8A-8BEB-38A688128B2A}" dt="2023-08-26T02:01:06.470" v="1662" actId="21"/>
          <ac:spMkLst>
            <pc:docMk/>
            <pc:sldMk cId="0" sldId="266"/>
            <ac:spMk id="27" creationId="{CF745CF1-C1B3-4A75-BCAD-EC9037A1F3D5}"/>
          </ac:spMkLst>
        </pc:spChg>
        <pc:spChg chg="del">
          <ac:chgData name="mariam ashraf" userId="3a2a69a0376c931b" providerId="LiveId" clId="{44C9EDE6-B0FE-4B8A-8BEB-38A688128B2A}" dt="2023-08-26T01:32:40.307" v="1240" actId="21"/>
          <ac:spMkLst>
            <pc:docMk/>
            <pc:sldMk cId="0" sldId="266"/>
            <ac:spMk id="438" creationId="{00000000-0000-0000-0000-000000000000}"/>
          </ac:spMkLst>
        </pc:spChg>
        <pc:spChg chg="del">
          <ac:chgData name="mariam ashraf" userId="3a2a69a0376c931b" providerId="LiveId" clId="{44C9EDE6-B0FE-4B8A-8BEB-38A688128B2A}" dt="2023-08-26T01:32:50.713" v="1242" actId="21"/>
          <ac:spMkLst>
            <pc:docMk/>
            <pc:sldMk cId="0" sldId="266"/>
            <ac:spMk id="439" creationId="{00000000-0000-0000-0000-000000000000}"/>
          </ac:spMkLst>
        </pc:spChg>
        <pc:spChg chg="add del mod">
          <ac:chgData name="mariam ashraf" userId="3a2a69a0376c931b" providerId="LiveId" clId="{44C9EDE6-B0FE-4B8A-8BEB-38A688128B2A}" dt="2023-08-26T02:03:30.886" v="1677" actId="478"/>
          <ac:spMkLst>
            <pc:docMk/>
            <pc:sldMk cId="0" sldId="266"/>
            <ac:spMk id="440" creationId="{00000000-0000-0000-0000-000000000000}"/>
          </ac:spMkLst>
        </pc:spChg>
        <pc:grpChg chg="add del mod">
          <ac:chgData name="mariam ashraf" userId="3a2a69a0376c931b" providerId="LiveId" clId="{44C9EDE6-B0FE-4B8A-8BEB-38A688128B2A}" dt="2023-08-26T02:00:14.273" v="1652" actId="21"/>
          <ac:grpSpMkLst>
            <pc:docMk/>
            <pc:sldMk cId="0" sldId="266"/>
            <ac:grpSpMk id="15" creationId="{111FA0D0-2369-3481-C5E1-D614CF295F6D}"/>
          </ac:grpSpMkLst>
        </pc:grpChg>
        <pc:grpChg chg="add del mod">
          <ac:chgData name="mariam ashraf" userId="3a2a69a0376c931b" providerId="LiveId" clId="{44C9EDE6-B0FE-4B8A-8BEB-38A688128B2A}" dt="2023-08-26T02:00:16.913" v="1653" actId="21"/>
          <ac:grpSpMkLst>
            <pc:docMk/>
            <pc:sldMk cId="0" sldId="266"/>
            <ac:grpSpMk id="24" creationId="{70FEED48-F71A-D2B6-852B-C42ED9542AAD}"/>
          </ac:grpSpMkLst>
        </pc:grpChg>
        <pc:grpChg chg="del">
          <ac:chgData name="mariam ashraf" userId="3a2a69a0376c931b" providerId="LiveId" clId="{44C9EDE6-B0FE-4B8A-8BEB-38A688128B2A}" dt="2023-08-26T02:02:46.316" v="1667" actId="478"/>
          <ac:grpSpMkLst>
            <pc:docMk/>
            <pc:sldMk cId="0" sldId="266"/>
            <ac:grpSpMk id="441" creationId="{00000000-0000-0000-0000-000000000000}"/>
          </ac:grpSpMkLst>
        </pc:grpChg>
        <pc:grpChg chg="del">
          <ac:chgData name="mariam ashraf" userId="3a2a69a0376c931b" providerId="LiveId" clId="{44C9EDE6-B0FE-4B8A-8BEB-38A688128B2A}" dt="2023-08-26T02:02:42.957" v="1666" actId="478"/>
          <ac:grpSpMkLst>
            <pc:docMk/>
            <pc:sldMk cId="0" sldId="266"/>
            <ac:grpSpMk id="444" creationId="{00000000-0000-0000-0000-000000000000}"/>
          </ac:grpSpMkLst>
        </pc:grpChg>
        <pc:grpChg chg="del">
          <ac:chgData name="mariam ashraf" userId="3a2a69a0376c931b" providerId="LiveId" clId="{44C9EDE6-B0FE-4B8A-8BEB-38A688128B2A}" dt="2023-08-26T02:02:48.191" v="1668" actId="478"/>
          <ac:grpSpMkLst>
            <pc:docMk/>
            <pc:sldMk cId="0" sldId="266"/>
            <ac:grpSpMk id="451" creationId="{00000000-0000-0000-0000-000000000000}"/>
          </ac:grpSpMkLst>
        </pc:grpChg>
        <pc:picChg chg="add del mod">
          <ac:chgData name="mariam ashraf" userId="3a2a69a0376c931b" providerId="LiveId" clId="{44C9EDE6-B0FE-4B8A-8BEB-38A688128B2A}" dt="2023-08-26T01:35:29.186" v="1265" actId="478"/>
          <ac:picMkLst>
            <pc:docMk/>
            <pc:sldMk cId="0" sldId="266"/>
            <ac:picMk id="7" creationId="{432AFEA5-4E41-2932-B85E-ED165C328239}"/>
          </ac:picMkLst>
        </pc:picChg>
        <pc:picChg chg="add del mod">
          <ac:chgData name="mariam ashraf" userId="3a2a69a0376c931b" providerId="LiveId" clId="{44C9EDE6-B0FE-4B8A-8BEB-38A688128B2A}" dt="2023-08-26T01:35:32.546" v="1266" actId="478"/>
          <ac:picMkLst>
            <pc:docMk/>
            <pc:sldMk cId="0" sldId="266"/>
            <ac:picMk id="8" creationId="{721FFB55-C166-1125-F5F1-73189FE5E647}"/>
          </ac:picMkLst>
        </pc:picChg>
        <pc:picChg chg="mod">
          <ac:chgData name="mariam ashraf" userId="3a2a69a0376c931b" providerId="LiveId" clId="{44C9EDE6-B0FE-4B8A-8BEB-38A688128B2A}" dt="2023-08-26T19:28:24.839" v="2893" actId="1076"/>
          <ac:picMkLst>
            <pc:docMk/>
            <pc:sldMk cId="0" sldId="266"/>
            <ac:picMk id="437" creationId="{00000000-0000-0000-0000-000000000000}"/>
          </ac:picMkLst>
        </pc:picChg>
      </pc:sldChg>
      <pc:sldChg chg="addSp delSp modSp del mod">
        <pc:chgData name="mariam ashraf" userId="3a2a69a0376c931b" providerId="LiveId" clId="{44C9EDE6-B0FE-4B8A-8BEB-38A688128B2A}" dt="2023-08-27T17:32:40.910" v="11362" actId="47"/>
        <pc:sldMkLst>
          <pc:docMk/>
          <pc:sldMk cId="0" sldId="267"/>
        </pc:sldMkLst>
        <pc:graphicFrameChg chg="add del mod">
          <ac:chgData name="mariam ashraf" userId="3a2a69a0376c931b" providerId="LiveId" clId="{44C9EDE6-B0FE-4B8A-8BEB-38A688128B2A}" dt="2023-08-26T20:19:42.047" v="4069" actId="21"/>
          <ac:graphicFrameMkLst>
            <pc:docMk/>
            <pc:sldMk cId="0" sldId="267"/>
            <ac:graphicFrameMk id="2" creationId="{72C2241C-E7EC-BD23-57E2-FF34A9319CB5}"/>
          </ac:graphicFrameMkLst>
        </pc:graphicFrameChg>
        <pc:graphicFrameChg chg="add del mod">
          <ac:chgData name="mariam ashraf" userId="3a2a69a0376c931b" providerId="LiveId" clId="{44C9EDE6-B0FE-4B8A-8BEB-38A688128B2A}" dt="2023-08-27T01:42:15.377" v="6545" actId="21"/>
          <ac:graphicFrameMkLst>
            <pc:docMk/>
            <pc:sldMk cId="0" sldId="267"/>
            <ac:graphicFrameMk id="2" creationId="{E8C70D3F-5AD2-F390-3FB3-E47DBFF16A01}"/>
          </ac:graphicFrameMkLst>
        </pc:graphicFrameChg>
        <pc:graphicFrameChg chg="mod">
          <ac:chgData name="mariam ashraf" userId="3a2a69a0376c931b" providerId="LiveId" clId="{44C9EDE6-B0FE-4B8A-8BEB-38A688128B2A}" dt="2023-08-27T01:42:08.898" v="6543"/>
          <ac:graphicFrameMkLst>
            <pc:docMk/>
            <pc:sldMk cId="0" sldId="267"/>
            <ac:graphicFrameMk id="462" creationId="{00000000-0000-0000-0000-000000000000}"/>
          </ac:graphicFrameMkLst>
        </pc:graphicFrameChg>
        <pc:picChg chg="add del mod">
          <ac:chgData name="mariam ashraf" userId="3a2a69a0376c931b" providerId="LiveId" clId="{44C9EDE6-B0FE-4B8A-8BEB-38A688128B2A}" dt="2023-08-26T02:23:31.681" v="1896" actId="21"/>
          <ac:picMkLst>
            <pc:docMk/>
            <pc:sldMk cId="0" sldId="267"/>
            <ac:picMk id="2" creationId="{65065C35-ED58-EC60-5637-12C634F326D7}"/>
          </ac:picMkLst>
        </pc:picChg>
      </pc:sldChg>
      <pc:sldChg chg="modSp add del mod">
        <pc:chgData name="mariam ashraf" userId="3a2a69a0376c931b" providerId="LiveId" clId="{44C9EDE6-B0FE-4B8A-8BEB-38A688128B2A}" dt="2023-08-28T22:58:42.498" v="14211" actId="47"/>
        <pc:sldMkLst>
          <pc:docMk/>
          <pc:sldMk cId="0" sldId="268"/>
        </pc:sldMkLst>
        <pc:graphicFrameChg chg="mod modGraphic">
          <ac:chgData name="mariam ashraf" userId="3a2a69a0376c931b" providerId="LiveId" clId="{44C9EDE6-B0FE-4B8A-8BEB-38A688128B2A}" dt="2023-08-28T22:50:38.810" v="14119" actId="108"/>
          <ac:graphicFrameMkLst>
            <pc:docMk/>
            <pc:sldMk cId="0" sldId="268"/>
            <ac:graphicFrameMk id="486" creationId="{00000000-0000-0000-0000-000000000000}"/>
          </ac:graphicFrameMkLst>
        </pc:graphicFrameChg>
      </pc:sldChg>
      <pc:sldChg chg="del">
        <pc:chgData name="mariam ashraf" userId="3a2a69a0376c931b" providerId="LiveId" clId="{44C9EDE6-B0FE-4B8A-8BEB-38A688128B2A}" dt="2023-08-27T17:32:42.400" v="11365" actId="47"/>
        <pc:sldMkLst>
          <pc:docMk/>
          <pc:sldMk cId="0" sldId="269"/>
        </pc:sldMkLst>
      </pc:sldChg>
      <pc:sldChg chg="del">
        <pc:chgData name="mariam ashraf" userId="3a2a69a0376c931b" providerId="LiveId" clId="{44C9EDE6-B0FE-4B8A-8BEB-38A688128B2A}" dt="2023-08-27T17:32:42.880" v="11366" actId="47"/>
        <pc:sldMkLst>
          <pc:docMk/>
          <pc:sldMk cId="0" sldId="270"/>
        </pc:sldMkLst>
      </pc:sldChg>
      <pc:sldChg chg="del">
        <pc:chgData name="mariam ashraf" userId="3a2a69a0376c931b" providerId="LiveId" clId="{44C9EDE6-B0FE-4B8A-8BEB-38A688128B2A}" dt="2023-08-27T17:32:43.331" v="11367" actId="47"/>
        <pc:sldMkLst>
          <pc:docMk/>
          <pc:sldMk cId="0" sldId="271"/>
        </pc:sldMkLst>
      </pc:sldChg>
      <pc:sldChg chg="del">
        <pc:chgData name="mariam ashraf" userId="3a2a69a0376c931b" providerId="LiveId" clId="{44C9EDE6-B0FE-4B8A-8BEB-38A688128B2A}" dt="2023-08-27T17:32:43.855" v="11368" actId="47"/>
        <pc:sldMkLst>
          <pc:docMk/>
          <pc:sldMk cId="0" sldId="272"/>
        </pc:sldMkLst>
      </pc:sldChg>
      <pc:sldChg chg="del">
        <pc:chgData name="mariam ashraf" userId="3a2a69a0376c931b" providerId="LiveId" clId="{44C9EDE6-B0FE-4B8A-8BEB-38A688128B2A}" dt="2023-08-27T17:32:44.344" v="11369" actId="47"/>
        <pc:sldMkLst>
          <pc:docMk/>
          <pc:sldMk cId="0" sldId="273"/>
        </pc:sldMkLst>
      </pc:sldChg>
      <pc:sldChg chg="addSp delSp modSp del mod ord">
        <pc:chgData name="mariam ashraf" userId="3a2a69a0376c931b" providerId="LiveId" clId="{44C9EDE6-B0FE-4B8A-8BEB-38A688128B2A}" dt="2023-08-27T17:32:41.503" v="11363" actId="47"/>
        <pc:sldMkLst>
          <pc:docMk/>
          <pc:sldMk cId="0" sldId="274"/>
        </pc:sldMkLst>
        <pc:graphicFrameChg chg="add del mod">
          <ac:chgData name="mariam ashraf" userId="3a2a69a0376c931b" providerId="LiveId" clId="{44C9EDE6-B0FE-4B8A-8BEB-38A688128B2A}" dt="2023-08-26T21:34:21.894" v="4269" actId="21"/>
          <ac:graphicFrameMkLst>
            <pc:docMk/>
            <pc:sldMk cId="0" sldId="274"/>
            <ac:graphicFrameMk id="2" creationId="{CC52181B-B1FE-7DF3-0E19-4E8560530DAB}"/>
          </ac:graphicFrameMkLst>
        </pc:graphicFrameChg>
        <pc:graphicFrameChg chg="add del mod">
          <ac:chgData name="mariam ashraf" userId="3a2a69a0376c931b" providerId="LiveId" clId="{44C9EDE6-B0FE-4B8A-8BEB-38A688128B2A}" dt="2023-08-26T21:46:36.275" v="4356" actId="21"/>
          <ac:graphicFrameMkLst>
            <pc:docMk/>
            <pc:sldMk cId="0" sldId="274"/>
            <ac:graphicFrameMk id="3" creationId="{FA5EA6F6-DC46-0EFA-9F79-FCFFFE923D78}"/>
          </ac:graphicFrameMkLst>
        </pc:graphicFrameChg>
      </pc:sldChg>
      <pc:sldChg chg="addSp delSp modSp del">
        <pc:chgData name="mariam ashraf" userId="3a2a69a0376c931b" providerId="LiveId" clId="{44C9EDE6-B0FE-4B8A-8BEB-38A688128B2A}" dt="2023-08-27T17:32:44.814" v="11370" actId="47"/>
        <pc:sldMkLst>
          <pc:docMk/>
          <pc:sldMk cId="0" sldId="275"/>
        </pc:sldMkLst>
        <pc:spChg chg="add del mod">
          <ac:chgData name="mariam ashraf" userId="3a2a69a0376c931b" providerId="LiveId" clId="{44C9EDE6-B0FE-4B8A-8BEB-38A688128B2A}" dt="2023-08-26T23:30:15.634" v="6057"/>
          <ac:spMkLst>
            <pc:docMk/>
            <pc:sldMk cId="0" sldId="275"/>
            <ac:spMk id="2" creationId="{A09894D5-9EA7-0CF4-8E33-491B0A675445}"/>
          </ac:spMkLst>
        </pc:spChg>
      </pc:sldChg>
      <pc:sldChg chg="addSp delSp modSp del mod ord">
        <pc:chgData name="mariam ashraf" userId="3a2a69a0376c931b" providerId="LiveId" clId="{44C9EDE6-B0FE-4B8A-8BEB-38A688128B2A}" dt="2023-08-27T18:46:18.614" v="12052" actId="47"/>
        <pc:sldMkLst>
          <pc:docMk/>
          <pc:sldMk cId="0" sldId="276"/>
        </pc:sldMkLst>
        <pc:spChg chg="mod">
          <ac:chgData name="mariam ashraf" userId="3a2a69a0376c931b" providerId="LiveId" clId="{44C9EDE6-B0FE-4B8A-8BEB-38A688128B2A}" dt="2023-08-27T18:28:08.798" v="11898"/>
          <ac:spMkLst>
            <pc:docMk/>
            <pc:sldMk cId="0" sldId="276"/>
            <ac:spMk id="3" creationId="{3997F60A-9045-830B-697C-810657615E40}"/>
          </ac:spMkLst>
        </pc:spChg>
        <pc:spChg chg="mod">
          <ac:chgData name="mariam ashraf" userId="3a2a69a0376c931b" providerId="LiveId" clId="{44C9EDE6-B0FE-4B8A-8BEB-38A688128B2A}" dt="2023-08-26T23:50:28.262" v="6349"/>
          <ac:spMkLst>
            <pc:docMk/>
            <pc:sldMk cId="0" sldId="276"/>
            <ac:spMk id="3" creationId="{B914EAE6-969F-808F-91A1-364DB04D3111}"/>
          </ac:spMkLst>
        </pc:spChg>
        <pc:spChg chg="mod">
          <ac:chgData name="mariam ashraf" userId="3a2a69a0376c931b" providerId="LiveId" clId="{44C9EDE6-B0FE-4B8A-8BEB-38A688128B2A}" dt="2023-08-26T23:50:28.262" v="6349"/>
          <ac:spMkLst>
            <pc:docMk/>
            <pc:sldMk cId="0" sldId="276"/>
            <ac:spMk id="4" creationId="{20A07B69-5242-03C0-0DB4-ABBF5CAC5F0C}"/>
          </ac:spMkLst>
        </pc:spChg>
        <pc:spChg chg="mod">
          <ac:chgData name="mariam ashraf" userId="3a2a69a0376c931b" providerId="LiveId" clId="{44C9EDE6-B0FE-4B8A-8BEB-38A688128B2A}" dt="2023-08-27T18:28:08.798" v="11898"/>
          <ac:spMkLst>
            <pc:docMk/>
            <pc:sldMk cId="0" sldId="276"/>
            <ac:spMk id="5" creationId="{991AFAA7-DF23-B41F-C3D2-6AC3D23D42E1}"/>
          </ac:spMkLst>
        </pc:spChg>
        <pc:spChg chg="mod">
          <ac:chgData name="mariam ashraf" userId="3a2a69a0376c931b" providerId="LiveId" clId="{44C9EDE6-B0FE-4B8A-8BEB-38A688128B2A}" dt="2023-08-26T23:50:28.262" v="6349"/>
          <ac:spMkLst>
            <pc:docMk/>
            <pc:sldMk cId="0" sldId="276"/>
            <ac:spMk id="6" creationId="{70148E6B-CE0A-A9AA-39E1-52A4F76A6684}"/>
          </ac:spMkLst>
        </pc:spChg>
        <pc:spChg chg="mod">
          <ac:chgData name="mariam ashraf" userId="3a2a69a0376c931b" providerId="LiveId" clId="{44C9EDE6-B0FE-4B8A-8BEB-38A688128B2A}" dt="2023-08-27T18:28:08.798" v="11898"/>
          <ac:spMkLst>
            <pc:docMk/>
            <pc:sldMk cId="0" sldId="276"/>
            <ac:spMk id="6" creationId="{79700C61-A5DB-3DCA-9D1A-3422E0AA2E42}"/>
          </ac:spMkLst>
        </pc:spChg>
        <pc:spChg chg="mod">
          <ac:chgData name="mariam ashraf" userId="3a2a69a0376c931b" providerId="LiveId" clId="{44C9EDE6-B0FE-4B8A-8BEB-38A688128B2A}" dt="2023-08-27T18:28:42.275" v="11909"/>
          <ac:spMkLst>
            <pc:docMk/>
            <pc:sldMk cId="0" sldId="276"/>
            <ac:spMk id="8" creationId="{283D6BA1-C5B2-D2CD-D037-45A163C74FEC}"/>
          </ac:spMkLst>
        </pc:spChg>
        <pc:spChg chg="mod">
          <ac:chgData name="mariam ashraf" userId="3a2a69a0376c931b" providerId="LiveId" clId="{44C9EDE6-B0FE-4B8A-8BEB-38A688128B2A}" dt="2023-08-26T23:50:28.262" v="6349"/>
          <ac:spMkLst>
            <pc:docMk/>
            <pc:sldMk cId="0" sldId="276"/>
            <ac:spMk id="8" creationId="{73ED3995-58BB-3AC7-75F2-4FF9682405BC}"/>
          </ac:spMkLst>
        </pc:spChg>
        <pc:spChg chg="mod">
          <ac:chgData name="mariam ashraf" userId="3a2a69a0376c931b" providerId="LiveId" clId="{44C9EDE6-B0FE-4B8A-8BEB-38A688128B2A}" dt="2023-08-26T23:50:28.262" v="6349"/>
          <ac:spMkLst>
            <pc:docMk/>
            <pc:sldMk cId="0" sldId="276"/>
            <ac:spMk id="9" creationId="{9E48364D-55FB-F7B7-2721-0687A082B026}"/>
          </ac:spMkLst>
        </pc:spChg>
        <pc:spChg chg="mod">
          <ac:chgData name="mariam ashraf" userId="3a2a69a0376c931b" providerId="LiveId" clId="{44C9EDE6-B0FE-4B8A-8BEB-38A688128B2A}" dt="2023-08-26T23:50:28.262" v="6349"/>
          <ac:spMkLst>
            <pc:docMk/>
            <pc:sldMk cId="0" sldId="276"/>
            <ac:spMk id="10" creationId="{7CDDC0E4-D3CD-94DA-8092-0A3AA05AEDFC}"/>
          </ac:spMkLst>
        </pc:spChg>
        <pc:spChg chg="mod">
          <ac:chgData name="mariam ashraf" userId="3a2a69a0376c931b" providerId="LiveId" clId="{44C9EDE6-B0FE-4B8A-8BEB-38A688128B2A}" dt="2023-08-27T18:28:42.275" v="11909"/>
          <ac:spMkLst>
            <pc:docMk/>
            <pc:sldMk cId="0" sldId="276"/>
            <ac:spMk id="10" creationId="{DBB33635-B655-5540-F87C-7CDD1CB2BDF5}"/>
          </ac:spMkLst>
        </pc:spChg>
        <pc:spChg chg="mod">
          <ac:chgData name="mariam ashraf" userId="3a2a69a0376c931b" providerId="LiveId" clId="{44C9EDE6-B0FE-4B8A-8BEB-38A688128B2A}" dt="2023-08-27T18:28:42.275" v="11909"/>
          <ac:spMkLst>
            <pc:docMk/>
            <pc:sldMk cId="0" sldId="276"/>
            <ac:spMk id="11" creationId="{78429C4F-0AA3-EA42-E431-781B86E54272}"/>
          </ac:spMkLst>
        </pc:spChg>
        <pc:spChg chg="mod">
          <ac:chgData name="mariam ashraf" userId="3a2a69a0376c931b" providerId="LiveId" clId="{44C9EDE6-B0FE-4B8A-8BEB-38A688128B2A}" dt="2023-08-26T23:50:28.262" v="6349"/>
          <ac:spMkLst>
            <pc:docMk/>
            <pc:sldMk cId="0" sldId="276"/>
            <ac:spMk id="11" creationId="{F1BC890D-0205-B7C0-FB53-81BFDA624FA1}"/>
          </ac:spMkLst>
        </pc:spChg>
        <pc:spChg chg="mod">
          <ac:chgData name="mariam ashraf" userId="3a2a69a0376c931b" providerId="LiveId" clId="{44C9EDE6-B0FE-4B8A-8BEB-38A688128B2A}" dt="2023-08-26T23:50:28.262" v="6349"/>
          <ac:spMkLst>
            <pc:docMk/>
            <pc:sldMk cId="0" sldId="276"/>
            <ac:spMk id="12" creationId="{4D8C338C-6F68-7044-E8FF-9CF48C5CC157}"/>
          </ac:spMkLst>
        </pc:spChg>
        <pc:spChg chg="mod">
          <ac:chgData name="mariam ashraf" userId="3a2a69a0376c931b" providerId="LiveId" clId="{44C9EDE6-B0FE-4B8A-8BEB-38A688128B2A}" dt="2023-08-27T18:28:42.275" v="11909"/>
          <ac:spMkLst>
            <pc:docMk/>
            <pc:sldMk cId="0" sldId="276"/>
            <ac:spMk id="12" creationId="{93C30B82-DBA8-773E-C539-7B8941417AEA}"/>
          </ac:spMkLst>
        </pc:spChg>
        <pc:spChg chg="mod">
          <ac:chgData name="mariam ashraf" userId="3a2a69a0376c931b" providerId="LiveId" clId="{44C9EDE6-B0FE-4B8A-8BEB-38A688128B2A}" dt="2023-08-27T18:28:42.275" v="11909"/>
          <ac:spMkLst>
            <pc:docMk/>
            <pc:sldMk cId="0" sldId="276"/>
            <ac:spMk id="13" creationId="{33F658F4-D27F-EEC1-EA1C-94DC96F11157}"/>
          </ac:spMkLst>
        </pc:spChg>
        <pc:spChg chg="mod">
          <ac:chgData name="mariam ashraf" userId="3a2a69a0376c931b" providerId="LiveId" clId="{44C9EDE6-B0FE-4B8A-8BEB-38A688128B2A}" dt="2023-08-26T23:50:28.262" v="6349"/>
          <ac:spMkLst>
            <pc:docMk/>
            <pc:sldMk cId="0" sldId="276"/>
            <ac:spMk id="13" creationId="{70EB6890-A792-AD7C-B43C-055AF2D9C633}"/>
          </ac:spMkLst>
        </pc:spChg>
        <pc:spChg chg="mod">
          <ac:chgData name="mariam ashraf" userId="3a2a69a0376c931b" providerId="LiveId" clId="{44C9EDE6-B0FE-4B8A-8BEB-38A688128B2A}" dt="2023-08-27T18:28:42.275" v="11909"/>
          <ac:spMkLst>
            <pc:docMk/>
            <pc:sldMk cId="0" sldId="276"/>
            <ac:spMk id="14" creationId="{300F92B0-B949-5EBB-2468-DB6466E62E1E}"/>
          </ac:spMkLst>
        </pc:spChg>
        <pc:spChg chg="mod">
          <ac:chgData name="mariam ashraf" userId="3a2a69a0376c931b" providerId="LiveId" clId="{44C9EDE6-B0FE-4B8A-8BEB-38A688128B2A}" dt="2023-08-26T23:50:28.262" v="6349"/>
          <ac:spMkLst>
            <pc:docMk/>
            <pc:sldMk cId="0" sldId="276"/>
            <ac:spMk id="14" creationId="{AD87C4F6-0AF8-74DB-9C4B-23D3101AB688}"/>
          </ac:spMkLst>
        </pc:spChg>
        <pc:spChg chg="mod">
          <ac:chgData name="mariam ashraf" userId="3a2a69a0376c931b" providerId="LiveId" clId="{44C9EDE6-B0FE-4B8A-8BEB-38A688128B2A}" dt="2023-08-27T18:28:42.275" v="11909"/>
          <ac:spMkLst>
            <pc:docMk/>
            <pc:sldMk cId="0" sldId="276"/>
            <ac:spMk id="15" creationId="{81CF5BF5-BDF4-DE91-E11A-9CD258EDFC53}"/>
          </ac:spMkLst>
        </pc:spChg>
        <pc:spChg chg="mod">
          <ac:chgData name="mariam ashraf" userId="3a2a69a0376c931b" providerId="LiveId" clId="{44C9EDE6-B0FE-4B8A-8BEB-38A688128B2A}" dt="2023-08-26T23:50:28.262" v="6349"/>
          <ac:spMkLst>
            <pc:docMk/>
            <pc:sldMk cId="0" sldId="276"/>
            <ac:spMk id="15" creationId="{E800813D-4B0E-C65F-C449-2595103FC4B2}"/>
          </ac:spMkLst>
        </pc:spChg>
        <pc:spChg chg="mod">
          <ac:chgData name="mariam ashraf" userId="3a2a69a0376c931b" providerId="LiveId" clId="{44C9EDE6-B0FE-4B8A-8BEB-38A688128B2A}" dt="2023-08-27T18:28:42.275" v="11909"/>
          <ac:spMkLst>
            <pc:docMk/>
            <pc:sldMk cId="0" sldId="276"/>
            <ac:spMk id="16" creationId="{7D73073C-3A7C-D8E7-591E-9EF6C0274437}"/>
          </ac:spMkLst>
        </pc:spChg>
        <pc:spChg chg="mod">
          <ac:chgData name="mariam ashraf" userId="3a2a69a0376c931b" providerId="LiveId" clId="{44C9EDE6-B0FE-4B8A-8BEB-38A688128B2A}" dt="2023-08-26T23:50:28.262" v="6349"/>
          <ac:spMkLst>
            <pc:docMk/>
            <pc:sldMk cId="0" sldId="276"/>
            <ac:spMk id="16" creationId="{F4C7F925-DA6E-E544-6147-810435FB850B}"/>
          </ac:spMkLst>
        </pc:spChg>
        <pc:spChg chg="mod">
          <ac:chgData name="mariam ashraf" userId="3a2a69a0376c931b" providerId="LiveId" clId="{44C9EDE6-B0FE-4B8A-8BEB-38A688128B2A}" dt="2023-08-26T23:50:28.262" v="6349"/>
          <ac:spMkLst>
            <pc:docMk/>
            <pc:sldMk cId="0" sldId="276"/>
            <ac:spMk id="17" creationId="{7EC3BBEB-E8EC-34C8-3244-1F4D011B8ED1}"/>
          </ac:spMkLst>
        </pc:spChg>
        <pc:spChg chg="mod">
          <ac:chgData name="mariam ashraf" userId="3a2a69a0376c931b" providerId="LiveId" clId="{44C9EDE6-B0FE-4B8A-8BEB-38A688128B2A}" dt="2023-08-27T18:28:42.275" v="11909"/>
          <ac:spMkLst>
            <pc:docMk/>
            <pc:sldMk cId="0" sldId="276"/>
            <ac:spMk id="17" creationId="{A32508FA-CB05-9B1C-CEDE-EBFED38B65A0}"/>
          </ac:spMkLst>
        </pc:spChg>
        <pc:spChg chg="mod">
          <ac:chgData name="mariam ashraf" userId="3a2a69a0376c931b" providerId="LiveId" clId="{44C9EDE6-B0FE-4B8A-8BEB-38A688128B2A}" dt="2023-08-27T18:28:42.275" v="11909"/>
          <ac:spMkLst>
            <pc:docMk/>
            <pc:sldMk cId="0" sldId="276"/>
            <ac:spMk id="18" creationId="{40EE429E-F7A5-ED16-719B-1FD7D3C9E569}"/>
          </ac:spMkLst>
        </pc:spChg>
        <pc:spChg chg="mod">
          <ac:chgData name="mariam ashraf" userId="3a2a69a0376c931b" providerId="LiveId" clId="{44C9EDE6-B0FE-4B8A-8BEB-38A688128B2A}" dt="2023-08-27T18:28:42.275" v="11909"/>
          <ac:spMkLst>
            <pc:docMk/>
            <pc:sldMk cId="0" sldId="276"/>
            <ac:spMk id="19" creationId="{A178B5EC-C3D2-1BF1-DCD4-E66F0BBE3C84}"/>
          </ac:spMkLst>
        </pc:spChg>
        <pc:spChg chg="mod">
          <ac:chgData name="mariam ashraf" userId="3a2a69a0376c931b" providerId="LiveId" clId="{44C9EDE6-B0FE-4B8A-8BEB-38A688128B2A}" dt="2023-08-27T18:29:11.176" v="11916"/>
          <ac:spMkLst>
            <pc:docMk/>
            <pc:sldMk cId="0" sldId="276"/>
            <ac:spMk id="21" creationId="{80F3A0D1-D5F7-3CB1-006E-E107F36B74BA}"/>
          </ac:spMkLst>
        </pc:spChg>
        <pc:spChg chg="mod">
          <ac:chgData name="mariam ashraf" userId="3a2a69a0376c931b" providerId="LiveId" clId="{44C9EDE6-B0FE-4B8A-8BEB-38A688128B2A}" dt="2023-08-27T18:29:11.176" v="11916"/>
          <ac:spMkLst>
            <pc:docMk/>
            <pc:sldMk cId="0" sldId="276"/>
            <ac:spMk id="23" creationId="{8A255D80-0BD5-0580-D447-049AF750603D}"/>
          </ac:spMkLst>
        </pc:spChg>
        <pc:spChg chg="mod">
          <ac:chgData name="mariam ashraf" userId="3a2a69a0376c931b" providerId="LiveId" clId="{44C9EDE6-B0FE-4B8A-8BEB-38A688128B2A}" dt="2023-08-27T18:29:11.176" v="11916"/>
          <ac:spMkLst>
            <pc:docMk/>
            <pc:sldMk cId="0" sldId="276"/>
            <ac:spMk id="24" creationId="{95BC88C3-65EE-14E1-E243-59871E2E6C6E}"/>
          </ac:spMkLst>
        </pc:spChg>
        <pc:spChg chg="mod">
          <ac:chgData name="mariam ashraf" userId="3a2a69a0376c931b" providerId="LiveId" clId="{44C9EDE6-B0FE-4B8A-8BEB-38A688128B2A}" dt="2023-08-27T18:29:11.176" v="11916"/>
          <ac:spMkLst>
            <pc:docMk/>
            <pc:sldMk cId="0" sldId="276"/>
            <ac:spMk id="25" creationId="{D6735A3C-C53A-72BB-35BB-5E8B9561C6B2}"/>
          </ac:spMkLst>
        </pc:spChg>
        <pc:spChg chg="mod">
          <ac:chgData name="mariam ashraf" userId="3a2a69a0376c931b" providerId="LiveId" clId="{44C9EDE6-B0FE-4B8A-8BEB-38A688128B2A}" dt="2023-08-27T18:29:11.176" v="11916"/>
          <ac:spMkLst>
            <pc:docMk/>
            <pc:sldMk cId="0" sldId="276"/>
            <ac:spMk id="26" creationId="{0C7C576A-F41B-5731-F061-1F121F1E9753}"/>
          </ac:spMkLst>
        </pc:spChg>
        <pc:spChg chg="mod">
          <ac:chgData name="mariam ashraf" userId="3a2a69a0376c931b" providerId="LiveId" clId="{44C9EDE6-B0FE-4B8A-8BEB-38A688128B2A}" dt="2023-08-27T18:29:11.176" v="11916"/>
          <ac:spMkLst>
            <pc:docMk/>
            <pc:sldMk cId="0" sldId="276"/>
            <ac:spMk id="27" creationId="{78F0280B-5765-2DE0-4572-91CAC14D0918}"/>
          </ac:spMkLst>
        </pc:spChg>
        <pc:spChg chg="mod">
          <ac:chgData name="mariam ashraf" userId="3a2a69a0376c931b" providerId="LiveId" clId="{44C9EDE6-B0FE-4B8A-8BEB-38A688128B2A}" dt="2023-08-27T18:29:11.176" v="11916"/>
          <ac:spMkLst>
            <pc:docMk/>
            <pc:sldMk cId="0" sldId="276"/>
            <ac:spMk id="28" creationId="{BC593939-369D-22B0-5544-C181FBA99675}"/>
          </ac:spMkLst>
        </pc:spChg>
        <pc:spChg chg="mod">
          <ac:chgData name="mariam ashraf" userId="3a2a69a0376c931b" providerId="LiveId" clId="{44C9EDE6-B0FE-4B8A-8BEB-38A688128B2A}" dt="2023-08-27T18:29:11.176" v="11916"/>
          <ac:spMkLst>
            <pc:docMk/>
            <pc:sldMk cId="0" sldId="276"/>
            <ac:spMk id="29" creationId="{75229992-6BAE-E634-823B-F10BF3C4160C}"/>
          </ac:spMkLst>
        </pc:spChg>
        <pc:spChg chg="mod">
          <ac:chgData name="mariam ashraf" userId="3a2a69a0376c931b" providerId="LiveId" clId="{44C9EDE6-B0FE-4B8A-8BEB-38A688128B2A}" dt="2023-08-27T18:29:11.176" v="11916"/>
          <ac:spMkLst>
            <pc:docMk/>
            <pc:sldMk cId="0" sldId="276"/>
            <ac:spMk id="30" creationId="{BB018259-63F9-8DA5-429E-F17BC8D6D682}"/>
          </ac:spMkLst>
        </pc:spChg>
        <pc:spChg chg="mod">
          <ac:chgData name="mariam ashraf" userId="3a2a69a0376c931b" providerId="LiveId" clId="{44C9EDE6-B0FE-4B8A-8BEB-38A688128B2A}" dt="2023-08-27T18:29:11.176" v="11916"/>
          <ac:spMkLst>
            <pc:docMk/>
            <pc:sldMk cId="0" sldId="276"/>
            <ac:spMk id="31" creationId="{B503CB75-4270-DA0B-8AAF-39A601A909F0}"/>
          </ac:spMkLst>
        </pc:spChg>
        <pc:spChg chg="mod">
          <ac:chgData name="mariam ashraf" userId="3a2a69a0376c931b" providerId="LiveId" clId="{44C9EDE6-B0FE-4B8A-8BEB-38A688128B2A}" dt="2023-08-27T18:36:27.973" v="11918"/>
          <ac:spMkLst>
            <pc:docMk/>
            <pc:sldMk cId="0" sldId="276"/>
            <ac:spMk id="33" creationId="{0BECB92B-65C5-AEB7-9A69-B168AF317713}"/>
          </ac:spMkLst>
        </pc:spChg>
        <pc:spChg chg="mod">
          <ac:chgData name="mariam ashraf" userId="3a2a69a0376c931b" providerId="LiveId" clId="{44C9EDE6-B0FE-4B8A-8BEB-38A688128B2A}" dt="2023-08-27T18:36:27.973" v="11918"/>
          <ac:spMkLst>
            <pc:docMk/>
            <pc:sldMk cId="0" sldId="276"/>
            <ac:spMk id="35" creationId="{B388B10A-AFF5-90F4-378B-307294E4C115}"/>
          </ac:spMkLst>
        </pc:spChg>
        <pc:spChg chg="mod">
          <ac:chgData name="mariam ashraf" userId="3a2a69a0376c931b" providerId="LiveId" clId="{44C9EDE6-B0FE-4B8A-8BEB-38A688128B2A}" dt="2023-08-27T18:36:27.973" v="11918"/>
          <ac:spMkLst>
            <pc:docMk/>
            <pc:sldMk cId="0" sldId="276"/>
            <ac:spMk id="36" creationId="{6E45E733-1C6E-D8D8-B48B-5C19B5DB8B85}"/>
          </ac:spMkLst>
        </pc:spChg>
        <pc:spChg chg="mod">
          <ac:chgData name="mariam ashraf" userId="3a2a69a0376c931b" providerId="LiveId" clId="{44C9EDE6-B0FE-4B8A-8BEB-38A688128B2A}" dt="2023-08-27T18:36:27.973" v="11918"/>
          <ac:spMkLst>
            <pc:docMk/>
            <pc:sldMk cId="0" sldId="276"/>
            <ac:spMk id="37" creationId="{92124DED-2435-BD76-BFB2-ED14C85ED389}"/>
          </ac:spMkLst>
        </pc:spChg>
        <pc:spChg chg="mod">
          <ac:chgData name="mariam ashraf" userId="3a2a69a0376c931b" providerId="LiveId" clId="{44C9EDE6-B0FE-4B8A-8BEB-38A688128B2A}" dt="2023-08-27T18:36:27.973" v="11918"/>
          <ac:spMkLst>
            <pc:docMk/>
            <pc:sldMk cId="0" sldId="276"/>
            <ac:spMk id="38" creationId="{FDFE84A8-B946-EB2D-69E3-D10DAC7C6736}"/>
          </ac:spMkLst>
        </pc:spChg>
        <pc:spChg chg="mod">
          <ac:chgData name="mariam ashraf" userId="3a2a69a0376c931b" providerId="LiveId" clId="{44C9EDE6-B0FE-4B8A-8BEB-38A688128B2A}" dt="2023-08-27T18:36:27.973" v="11918"/>
          <ac:spMkLst>
            <pc:docMk/>
            <pc:sldMk cId="0" sldId="276"/>
            <ac:spMk id="39" creationId="{194FBEDB-B12C-AC21-4AD5-3E394179125C}"/>
          </ac:spMkLst>
        </pc:spChg>
        <pc:spChg chg="mod">
          <ac:chgData name="mariam ashraf" userId="3a2a69a0376c931b" providerId="LiveId" clId="{44C9EDE6-B0FE-4B8A-8BEB-38A688128B2A}" dt="2023-08-27T18:36:27.973" v="11918"/>
          <ac:spMkLst>
            <pc:docMk/>
            <pc:sldMk cId="0" sldId="276"/>
            <ac:spMk id="40" creationId="{24F54D83-5C3A-6D8A-D24E-EEC34CE53F98}"/>
          </ac:spMkLst>
        </pc:spChg>
        <pc:spChg chg="mod">
          <ac:chgData name="mariam ashraf" userId="3a2a69a0376c931b" providerId="LiveId" clId="{44C9EDE6-B0FE-4B8A-8BEB-38A688128B2A}" dt="2023-08-27T18:36:27.973" v="11918"/>
          <ac:spMkLst>
            <pc:docMk/>
            <pc:sldMk cId="0" sldId="276"/>
            <ac:spMk id="41" creationId="{C672F13E-AB95-120B-AC79-365F7FEAC5A3}"/>
          </ac:spMkLst>
        </pc:spChg>
        <pc:spChg chg="mod">
          <ac:chgData name="mariam ashraf" userId="3a2a69a0376c931b" providerId="LiveId" clId="{44C9EDE6-B0FE-4B8A-8BEB-38A688128B2A}" dt="2023-08-27T18:36:27.973" v="11918"/>
          <ac:spMkLst>
            <pc:docMk/>
            <pc:sldMk cId="0" sldId="276"/>
            <ac:spMk id="42" creationId="{B4DB16E2-5E15-0890-176B-D88E84996F7F}"/>
          </ac:spMkLst>
        </pc:spChg>
        <pc:spChg chg="mod">
          <ac:chgData name="mariam ashraf" userId="3a2a69a0376c931b" providerId="LiveId" clId="{44C9EDE6-B0FE-4B8A-8BEB-38A688128B2A}" dt="2023-08-27T18:36:27.973" v="11918"/>
          <ac:spMkLst>
            <pc:docMk/>
            <pc:sldMk cId="0" sldId="276"/>
            <ac:spMk id="43" creationId="{3D23C3FA-44CD-C017-28ED-71D5F43C2372}"/>
          </ac:spMkLst>
        </pc:spChg>
        <pc:spChg chg="mod">
          <ac:chgData name="mariam ashraf" userId="3a2a69a0376c931b" providerId="LiveId" clId="{44C9EDE6-B0FE-4B8A-8BEB-38A688128B2A}" dt="2023-08-27T18:36:27.973" v="11918"/>
          <ac:spMkLst>
            <pc:docMk/>
            <pc:sldMk cId="0" sldId="276"/>
            <ac:spMk id="44" creationId="{489DB952-B0E4-9245-A093-7CF1620F7F83}"/>
          </ac:spMkLst>
        </pc:spChg>
        <pc:spChg chg="mod">
          <ac:chgData name="mariam ashraf" userId="3a2a69a0376c931b" providerId="LiveId" clId="{44C9EDE6-B0FE-4B8A-8BEB-38A688128B2A}" dt="2023-08-27T18:42:48.705" v="11999"/>
          <ac:spMkLst>
            <pc:docMk/>
            <pc:sldMk cId="0" sldId="276"/>
            <ac:spMk id="46" creationId="{F6767EBC-5F1D-4C87-D620-9CA11751BAB9}"/>
          </ac:spMkLst>
        </pc:spChg>
        <pc:spChg chg="mod">
          <ac:chgData name="mariam ashraf" userId="3a2a69a0376c931b" providerId="LiveId" clId="{44C9EDE6-B0FE-4B8A-8BEB-38A688128B2A}" dt="2023-08-27T18:42:48.705" v="11999"/>
          <ac:spMkLst>
            <pc:docMk/>
            <pc:sldMk cId="0" sldId="276"/>
            <ac:spMk id="48" creationId="{8E16B90C-4624-C32A-16FA-0CD18D012360}"/>
          </ac:spMkLst>
        </pc:spChg>
        <pc:spChg chg="mod">
          <ac:chgData name="mariam ashraf" userId="3a2a69a0376c931b" providerId="LiveId" clId="{44C9EDE6-B0FE-4B8A-8BEB-38A688128B2A}" dt="2023-08-27T18:42:48.705" v="11999"/>
          <ac:spMkLst>
            <pc:docMk/>
            <pc:sldMk cId="0" sldId="276"/>
            <ac:spMk id="49" creationId="{F57E6E20-B461-43ED-E527-C1D9A0B8C004}"/>
          </ac:spMkLst>
        </pc:spChg>
        <pc:spChg chg="mod">
          <ac:chgData name="mariam ashraf" userId="3a2a69a0376c931b" providerId="LiveId" clId="{44C9EDE6-B0FE-4B8A-8BEB-38A688128B2A}" dt="2023-08-27T18:42:48.705" v="11999"/>
          <ac:spMkLst>
            <pc:docMk/>
            <pc:sldMk cId="0" sldId="276"/>
            <ac:spMk id="50" creationId="{71D0E103-9022-0E1A-47E2-F9345683BA2A}"/>
          </ac:spMkLst>
        </pc:spChg>
        <pc:spChg chg="mod">
          <ac:chgData name="mariam ashraf" userId="3a2a69a0376c931b" providerId="LiveId" clId="{44C9EDE6-B0FE-4B8A-8BEB-38A688128B2A}" dt="2023-08-27T18:43:15.397" v="12006"/>
          <ac:spMkLst>
            <pc:docMk/>
            <pc:sldMk cId="0" sldId="276"/>
            <ac:spMk id="52" creationId="{EFE2BB39-E3DD-AE8A-230B-795D1BF3F19F}"/>
          </ac:spMkLst>
        </pc:spChg>
        <pc:spChg chg="mod">
          <ac:chgData name="mariam ashraf" userId="3a2a69a0376c931b" providerId="LiveId" clId="{44C9EDE6-B0FE-4B8A-8BEB-38A688128B2A}" dt="2023-08-27T18:43:15.397" v="12006"/>
          <ac:spMkLst>
            <pc:docMk/>
            <pc:sldMk cId="0" sldId="276"/>
            <ac:spMk id="54" creationId="{15A290CD-3BEA-320D-79C7-F20C4156A6E2}"/>
          </ac:spMkLst>
        </pc:spChg>
        <pc:spChg chg="mod">
          <ac:chgData name="mariam ashraf" userId="3a2a69a0376c931b" providerId="LiveId" clId="{44C9EDE6-B0FE-4B8A-8BEB-38A688128B2A}" dt="2023-08-27T18:43:15.397" v="12006"/>
          <ac:spMkLst>
            <pc:docMk/>
            <pc:sldMk cId="0" sldId="276"/>
            <ac:spMk id="55" creationId="{04BCB882-A9B1-B818-92AC-69200E3DBD87}"/>
          </ac:spMkLst>
        </pc:spChg>
        <pc:spChg chg="mod">
          <ac:chgData name="mariam ashraf" userId="3a2a69a0376c931b" providerId="LiveId" clId="{44C9EDE6-B0FE-4B8A-8BEB-38A688128B2A}" dt="2023-08-27T18:43:15.397" v="12006"/>
          <ac:spMkLst>
            <pc:docMk/>
            <pc:sldMk cId="0" sldId="276"/>
            <ac:spMk id="56" creationId="{C4AAE126-F385-D0F2-0290-C500BB614378}"/>
          </ac:spMkLst>
        </pc:spChg>
        <pc:spChg chg="mod">
          <ac:chgData name="mariam ashraf" userId="3a2a69a0376c931b" providerId="LiveId" clId="{44C9EDE6-B0FE-4B8A-8BEB-38A688128B2A}" dt="2023-08-27T18:43:15.397" v="12006"/>
          <ac:spMkLst>
            <pc:docMk/>
            <pc:sldMk cId="0" sldId="276"/>
            <ac:spMk id="57" creationId="{5FAAE3F8-C1BC-7963-520D-66435D7A1DB2}"/>
          </ac:spMkLst>
        </pc:spChg>
        <pc:spChg chg="mod">
          <ac:chgData name="mariam ashraf" userId="3a2a69a0376c931b" providerId="LiveId" clId="{44C9EDE6-B0FE-4B8A-8BEB-38A688128B2A}" dt="2023-08-27T18:43:15.397" v="12006"/>
          <ac:spMkLst>
            <pc:docMk/>
            <pc:sldMk cId="0" sldId="276"/>
            <ac:spMk id="58" creationId="{B4B6CD40-996A-975E-AE70-8E1F5AB0E2E4}"/>
          </ac:spMkLst>
        </pc:spChg>
        <pc:spChg chg="mod">
          <ac:chgData name="mariam ashraf" userId="3a2a69a0376c931b" providerId="LiveId" clId="{44C9EDE6-B0FE-4B8A-8BEB-38A688128B2A}" dt="2023-08-27T18:43:15.397" v="12006"/>
          <ac:spMkLst>
            <pc:docMk/>
            <pc:sldMk cId="0" sldId="276"/>
            <ac:spMk id="59" creationId="{4E20985B-C165-D651-B645-24FDFEC3B07B}"/>
          </ac:spMkLst>
        </pc:spChg>
        <pc:spChg chg="mod">
          <ac:chgData name="mariam ashraf" userId="3a2a69a0376c931b" providerId="LiveId" clId="{44C9EDE6-B0FE-4B8A-8BEB-38A688128B2A}" dt="2023-08-27T18:43:15.397" v="12006"/>
          <ac:spMkLst>
            <pc:docMk/>
            <pc:sldMk cId="0" sldId="276"/>
            <ac:spMk id="60" creationId="{DD5DCBBE-271E-6D76-408F-D96A27614F12}"/>
          </ac:spMkLst>
        </pc:spChg>
        <pc:spChg chg="mod">
          <ac:chgData name="mariam ashraf" userId="3a2a69a0376c931b" providerId="LiveId" clId="{44C9EDE6-B0FE-4B8A-8BEB-38A688128B2A}" dt="2023-08-27T18:43:15.397" v="12006"/>
          <ac:spMkLst>
            <pc:docMk/>
            <pc:sldMk cId="0" sldId="276"/>
            <ac:spMk id="61" creationId="{9171CB5B-0E5B-13CA-1CBA-6FF15733239E}"/>
          </ac:spMkLst>
        </pc:spChg>
        <pc:spChg chg="mod">
          <ac:chgData name="mariam ashraf" userId="3a2a69a0376c931b" providerId="LiveId" clId="{44C9EDE6-B0FE-4B8A-8BEB-38A688128B2A}" dt="2023-08-27T18:43:15.397" v="12006"/>
          <ac:spMkLst>
            <pc:docMk/>
            <pc:sldMk cId="0" sldId="276"/>
            <ac:spMk id="62" creationId="{141F093C-A32B-AC21-9507-B1EAAD45FB0B}"/>
          </ac:spMkLst>
        </pc:spChg>
        <pc:spChg chg="mod">
          <ac:chgData name="mariam ashraf" userId="3a2a69a0376c931b" providerId="LiveId" clId="{44C9EDE6-B0FE-4B8A-8BEB-38A688128B2A}" dt="2023-08-27T18:43:38.976" v="12015"/>
          <ac:spMkLst>
            <pc:docMk/>
            <pc:sldMk cId="0" sldId="276"/>
            <ac:spMk id="969" creationId="{0F232EAF-8199-E232-CBD4-B0A8F0CF97A6}"/>
          </ac:spMkLst>
        </pc:spChg>
        <pc:spChg chg="mod">
          <ac:chgData name="mariam ashraf" userId="3a2a69a0376c931b" providerId="LiveId" clId="{44C9EDE6-B0FE-4B8A-8BEB-38A688128B2A}" dt="2023-08-27T18:43:38.976" v="12015"/>
          <ac:spMkLst>
            <pc:docMk/>
            <pc:sldMk cId="0" sldId="276"/>
            <ac:spMk id="970" creationId="{49E506FB-BD0A-1CCF-68AC-64566FD0C95D}"/>
          </ac:spMkLst>
        </pc:spChg>
        <pc:spChg chg="mod">
          <ac:chgData name="mariam ashraf" userId="3a2a69a0376c931b" providerId="LiveId" clId="{44C9EDE6-B0FE-4B8A-8BEB-38A688128B2A}" dt="2023-08-27T18:44:03.594" v="12022"/>
          <ac:spMkLst>
            <pc:docMk/>
            <pc:sldMk cId="0" sldId="276"/>
            <ac:spMk id="972" creationId="{4E33B96E-0A4D-1379-F703-5AC0D633E3CC}"/>
          </ac:spMkLst>
        </pc:spChg>
        <pc:spChg chg="mod">
          <ac:chgData name="mariam ashraf" userId="3a2a69a0376c931b" providerId="LiveId" clId="{44C9EDE6-B0FE-4B8A-8BEB-38A688128B2A}" dt="2023-08-27T18:44:03.594" v="12022"/>
          <ac:spMkLst>
            <pc:docMk/>
            <pc:sldMk cId="0" sldId="276"/>
            <ac:spMk id="974" creationId="{DFA57262-8B0F-7043-4FE8-71282DBFDA47}"/>
          </ac:spMkLst>
        </pc:spChg>
        <pc:spChg chg="mod">
          <ac:chgData name="mariam ashraf" userId="3a2a69a0376c931b" providerId="LiveId" clId="{44C9EDE6-B0FE-4B8A-8BEB-38A688128B2A}" dt="2023-08-27T18:44:03.594" v="12022"/>
          <ac:spMkLst>
            <pc:docMk/>
            <pc:sldMk cId="0" sldId="276"/>
            <ac:spMk id="975" creationId="{9C41628E-0552-6A56-A5B2-647EB9CF4100}"/>
          </ac:spMkLst>
        </pc:spChg>
        <pc:spChg chg="mod">
          <ac:chgData name="mariam ashraf" userId="3a2a69a0376c931b" providerId="LiveId" clId="{44C9EDE6-B0FE-4B8A-8BEB-38A688128B2A}" dt="2023-08-27T18:44:03.594" v="12022"/>
          <ac:spMkLst>
            <pc:docMk/>
            <pc:sldMk cId="0" sldId="276"/>
            <ac:spMk id="976" creationId="{9D85D5B9-6A4E-8C8B-9066-05A9099715F8}"/>
          </ac:spMkLst>
        </pc:spChg>
        <pc:spChg chg="mod">
          <ac:chgData name="mariam ashraf" userId="3a2a69a0376c931b" providerId="LiveId" clId="{44C9EDE6-B0FE-4B8A-8BEB-38A688128B2A}" dt="2023-08-27T18:44:03.594" v="12022"/>
          <ac:spMkLst>
            <pc:docMk/>
            <pc:sldMk cId="0" sldId="276"/>
            <ac:spMk id="977" creationId="{925D5EC3-7FEB-6511-E0B8-1AF8EBBEA70B}"/>
          </ac:spMkLst>
        </pc:spChg>
        <pc:spChg chg="mod">
          <ac:chgData name="mariam ashraf" userId="3a2a69a0376c931b" providerId="LiveId" clId="{44C9EDE6-B0FE-4B8A-8BEB-38A688128B2A}" dt="2023-08-27T18:44:03.594" v="12022"/>
          <ac:spMkLst>
            <pc:docMk/>
            <pc:sldMk cId="0" sldId="276"/>
            <ac:spMk id="978" creationId="{BBA2A2C0-2F50-59CE-1DA4-67757EC8E254}"/>
          </ac:spMkLst>
        </pc:spChg>
        <pc:spChg chg="mod">
          <ac:chgData name="mariam ashraf" userId="3a2a69a0376c931b" providerId="LiveId" clId="{44C9EDE6-B0FE-4B8A-8BEB-38A688128B2A}" dt="2023-08-27T18:44:03.594" v="12022"/>
          <ac:spMkLst>
            <pc:docMk/>
            <pc:sldMk cId="0" sldId="276"/>
            <ac:spMk id="979" creationId="{56745B82-1869-5000-AA53-1E2D18D919E4}"/>
          </ac:spMkLst>
        </pc:spChg>
        <pc:spChg chg="mod">
          <ac:chgData name="mariam ashraf" userId="3a2a69a0376c931b" providerId="LiveId" clId="{44C9EDE6-B0FE-4B8A-8BEB-38A688128B2A}" dt="2023-08-27T18:44:03.594" v="12022"/>
          <ac:spMkLst>
            <pc:docMk/>
            <pc:sldMk cId="0" sldId="276"/>
            <ac:spMk id="980" creationId="{AE811E09-51BB-BBDE-47D5-654FA5CA94C8}"/>
          </ac:spMkLst>
        </pc:spChg>
        <pc:spChg chg="mod">
          <ac:chgData name="mariam ashraf" userId="3a2a69a0376c931b" providerId="LiveId" clId="{44C9EDE6-B0FE-4B8A-8BEB-38A688128B2A}" dt="2023-08-27T18:44:03.594" v="12022"/>
          <ac:spMkLst>
            <pc:docMk/>
            <pc:sldMk cId="0" sldId="276"/>
            <ac:spMk id="981" creationId="{2B346772-03B7-D0D4-28C2-C77813A94761}"/>
          </ac:spMkLst>
        </pc:spChg>
        <pc:spChg chg="mod">
          <ac:chgData name="mariam ashraf" userId="3a2a69a0376c931b" providerId="LiveId" clId="{44C9EDE6-B0FE-4B8A-8BEB-38A688128B2A}" dt="2023-08-27T18:44:03.594" v="12022"/>
          <ac:spMkLst>
            <pc:docMk/>
            <pc:sldMk cId="0" sldId="276"/>
            <ac:spMk id="982" creationId="{D0D63168-2E69-A483-1F9B-F3DFE00F3CE4}"/>
          </ac:spMkLst>
        </pc:spChg>
        <pc:spChg chg="mod">
          <ac:chgData name="mariam ashraf" userId="3a2a69a0376c931b" providerId="LiveId" clId="{44C9EDE6-B0FE-4B8A-8BEB-38A688128B2A}" dt="2023-08-27T18:44:03.594" v="12022"/>
          <ac:spMkLst>
            <pc:docMk/>
            <pc:sldMk cId="0" sldId="276"/>
            <ac:spMk id="983" creationId="{4ACDBDD1-47A8-E71C-95B7-B6E1DDCC40C7}"/>
          </ac:spMkLst>
        </pc:spChg>
        <pc:spChg chg="mod">
          <ac:chgData name="mariam ashraf" userId="3a2a69a0376c931b" providerId="LiveId" clId="{44C9EDE6-B0FE-4B8A-8BEB-38A688128B2A}" dt="2023-08-27T18:44:27.013" v="12029"/>
          <ac:spMkLst>
            <pc:docMk/>
            <pc:sldMk cId="0" sldId="276"/>
            <ac:spMk id="985" creationId="{5937630C-16BA-054D-E833-9AD8BBB9B9E4}"/>
          </ac:spMkLst>
        </pc:spChg>
        <pc:spChg chg="mod">
          <ac:chgData name="mariam ashraf" userId="3a2a69a0376c931b" providerId="LiveId" clId="{44C9EDE6-B0FE-4B8A-8BEB-38A688128B2A}" dt="2023-08-27T18:44:27.013" v="12029"/>
          <ac:spMkLst>
            <pc:docMk/>
            <pc:sldMk cId="0" sldId="276"/>
            <ac:spMk id="987" creationId="{9427E3A8-4B40-9A42-B4C5-8C3CC7FCD336}"/>
          </ac:spMkLst>
        </pc:spChg>
        <pc:spChg chg="mod">
          <ac:chgData name="mariam ashraf" userId="3a2a69a0376c931b" providerId="LiveId" clId="{44C9EDE6-B0FE-4B8A-8BEB-38A688128B2A}" dt="2023-08-27T18:44:27.013" v="12029"/>
          <ac:spMkLst>
            <pc:docMk/>
            <pc:sldMk cId="0" sldId="276"/>
            <ac:spMk id="988" creationId="{B8465744-D4FA-02AE-611A-86CF2C0882C6}"/>
          </ac:spMkLst>
        </pc:spChg>
        <pc:spChg chg="mod">
          <ac:chgData name="mariam ashraf" userId="3a2a69a0376c931b" providerId="LiveId" clId="{44C9EDE6-B0FE-4B8A-8BEB-38A688128B2A}" dt="2023-08-27T18:45:03.754" v="12039"/>
          <ac:spMkLst>
            <pc:docMk/>
            <pc:sldMk cId="0" sldId="276"/>
            <ac:spMk id="990" creationId="{6F516AB8-794A-1040-F311-2149F0BF40A4}"/>
          </ac:spMkLst>
        </pc:spChg>
        <pc:spChg chg="mod">
          <ac:chgData name="mariam ashraf" userId="3a2a69a0376c931b" providerId="LiveId" clId="{44C9EDE6-B0FE-4B8A-8BEB-38A688128B2A}" dt="2023-08-27T18:45:03.754" v="12039"/>
          <ac:spMkLst>
            <pc:docMk/>
            <pc:sldMk cId="0" sldId="276"/>
            <ac:spMk id="991" creationId="{B2600366-999B-F666-F4D8-029E1AEF2F68}"/>
          </ac:spMkLst>
        </pc:spChg>
        <pc:spChg chg="mod">
          <ac:chgData name="mariam ashraf" userId="3a2a69a0376c931b" providerId="LiveId" clId="{44C9EDE6-B0FE-4B8A-8BEB-38A688128B2A}" dt="2023-08-27T18:45:49.343" v="12044"/>
          <ac:spMkLst>
            <pc:docMk/>
            <pc:sldMk cId="0" sldId="276"/>
            <ac:spMk id="993" creationId="{F4BF49A8-35F5-4AC5-9D1D-D9DFFCB3377C}"/>
          </ac:spMkLst>
        </pc:spChg>
        <pc:spChg chg="mod">
          <ac:chgData name="mariam ashraf" userId="3a2a69a0376c931b" providerId="LiveId" clId="{44C9EDE6-B0FE-4B8A-8BEB-38A688128B2A}" dt="2023-08-27T18:45:49.343" v="12044"/>
          <ac:spMkLst>
            <pc:docMk/>
            <pc:sldMk cId="0" sldId="276"/>
            <ac:spMk id="995" creationId="{A67E565B-C230-8680-FDD0-D95E056D625F}"/>
          </ac:spMkLst>
        </pc:spChg>
        <pc:spChg chg="mod">
          <ac:chgData name="mariam ashraf" userId="3a2a69a0376c931b" providerId="LiveId" clId="{44C9EDE6-B0FE-4B8A-8BEB-38A688128B2A}" dt="2023-08-27T18:45:49.343" v="12044"/>
          <ac:spMkLst>
            <pc:docMk/>
            <pc:sldMk cId="0" sldId="276"/>
            <ac:spMk id="996" creationId="{A9474DDF-0F33-8C01-D3FB-CB35921F32C1}"/>
          </ac:spMkLst>
        </pc:spChg>
        <pc:spChg chg="mod">
          <ac:chgData name="mariam ashraf" userId="3a2a69a0376c931b" providerId="LiveId" clId="{44C9EDE6-B0FE-4B8A-8BEB-38A688128B2A}" dt="2023-08-27T18:45:49.343" v="12044"/>
          <ac:spMkLst>
            <pc:docMk/>
            <pc:sldMk cId="0" sldId="276"/>
            <ac:spMk id="997" creationId="{5607C543-C8E1-71D0-24BB-EC6E7A9614BF}"/>
          </ac:spMkLst>
        </pc:spChg>
        <pc:spChg chg="mod">
          <ac:chgData name="mariam ashraf" userId="3a2a69a0376c931b" providerId="LiveId" clId="{44C9EDE6-B0FE-4B8A-8BEB-38A688128B2A}" dt="2023-08-27T18:45:49.343" v="12044"/>
          <ac:spMkLst>
            <pc:docMk/>
            <pc:sldMk cId="0" sldId="276"/>
            <ac:spMk id="998" creationId="{06040AB8-C3D3-70EC-FE57-8576429FFEDB}"/>
          </ac:spMkLst>
        </pc:spChg>
        <pc:spChg chg="mod">
          <ac:chgData name="mariam ashraf" userId="3a2a69a0376c931b" providerId="LiveId" clId="{44C9EDE6-B0FE-4B8A-8BEB-38A688128B2A}" dt="2023-08-27T18:45:49.343" v="12044"/>
          <ac:spMkLst>
            <pc:docMk/>
            <pc:sldMk cId="0" sldId="276"/>
            <ac:spMk id="999" creationId="{FECB7E73-2011-0CA3-C7EB-6E9248DFD95B}"/>
          </ac:spMkLst>
        </pc:spChg>
        <pc:spChg chg="mod">
          <ac:chgData name="mariam ashraf" userId="3a2a69a0376c931b" providerId="LiveId" clId="{44C9EDE6-B0FE-4B8A-8BEB-38A688128B2A}" dt="2023-08-27T18:45:49.343" v="12044"/>
          <ac:spMkLst>
            <pc:docMk/>
            <pc:sldMk cId="0" sldId="276"/>
            <ac:spMk id="1000" creationId="{FA84AE51-824A-3B7D-0643-486B3D43E79A}"/>
          </ac:spMkLst>
        </pc:spChg>
        <pc:spChg chg="mod">
          <ac:chgData name="mariam ashraf" userId="3a2a69a0376c931b" providerId="LiveId" clId="{44C9EDE6-B0FE-4B8A-8BEB-38A688128B2A}" dt="2023-08-27T18:45:49.343" v="12044"/>
          <ac:spMkLst>
            <pc:docMk/>
            <pc:sldMk cId="0" sldId="276"/>
            <ac:spMk id="1001" creationId="{073250C8-022A-84CA-6631-1C52CC0668B4}"/>
          </ac:spMkLst>
        </pc:spChg>
        <pc:spChg chg="mod">
          <ac:chgData name="mariam ashraf" userId="3a2a69a0376c931b" providerId="LiveId" clId="{44C9EDE6-B0FE-4B8A-8BEB-38A688128B2A}" dt="2023-08-27T18:45:49.343" v="12044"/>
          <ac:spMkLst>
            <pc:docMk/>
            <pc:sldMk cId="0" sldId="276"/>
            <ac:spMk id="1002" creationId="{5D05F96C-A59E-F839-6FDD-4B3F1FCC4CB2}"/>
          </ac:spMkLst>
        </pc:spChg>
        <pc:spChg chg="mod">
          <ac:chgData name="mariam ashraf" userId="3a2a69a0376c931b" providerId="LiveId" clId="{44C9EDE6-B0FE-4B8A-8BEB-38A688128B2A}" dt="2023-08-27T18:45:49.343" v="12044"/>
          <ac:spMkLst>
            <pc:docMk/>
            <pc:sldMk cId="0" sldId="276"/>
            <ac:spMk id="1003" creationId="{ED1A3536-5E63-7F18-9893-E8B6C85FEB81}"/>
          </ac:spMkLst>
        </pc:spChg>
        <pc:spChg chg="mod">
          <ac:chgData name="mariam ashraf" userId="3a2a69a0376c931b" providerId="LiveId" clId="{44C9EDE6-B0FE-4B8A-8BEB-38A688128B2A}" dt="2023-08-27T18:45:49.343" v="12044"/>
          <ac:spMkLst>
            <pc:docMk/>
            <pc:sldMk cId="0" sldId="276"/>
            <ac:spMk id="1004" creationId="{03A20573-BD5E-B00A-7839-695FD4542C75}"/>
          </ac:spMkLst>
        </pc:spChg>
        <pc:spChg chg="mod">
          <ac:chgData name="mariam ashraf" userId="3a2a69a0376c931b" providerId="LiveId" clId="{44C9EDE6-B0FE-4B8A-8BEB-38A688128B2A}" dt="2023-08-27T18:46:05.355" v="12046"/>
          <ac:spMkLst>
            <pc:docMk/>
            <pc:sldMk cId="0" sldId="276"/>
            <ac:spMk id="1006" creationId="{9DEC78D5-5B59-6C3E-DFFF-E342A8C8680B}"/>
          </ac:spMkLst>
        </pc:spChg>
        <pc:spChg chg="mod">
          <ac:chgData name="mariam ashraf" userId="3a2a69a0376c931b" providerId="LiveId" clId="{44C9EDE6-B0FE-4B8A-8BEB-38A688128B2A}" dt="2023-08-27T18:46:05.355" v="12046"/>
          <ac:spMkLst>
            <pc:docMk/>
            <pc:sldMk cId="0" sldId="276"/>
            <ac:spMk id="1008" creationId="{0109AAB3-DCD2-5074-610C-62AA8E148C5E}"/>
          </ac:spMkLst>
        </pc:spChg>
        <pc:spChg chg="mod">
          <ac:chgData name="mariam ashraf" userId="3a2a69a0376c931b" providerId="LiveId" clId="{44C9EDE6-B0FE-4B8A-8BEB-38A688128B2A}" dt="2023-08-27T18:46:05.355" v="12046"/>
          <ac:spMkLst>
            <pc:docMk/>
            <pc:sldMk cId="0" sldId="276"/>
            <ac:spMk id="1009" creationId="{2AA8211D-7AC1-E6FE-4843-5577F80E7665}"/>
          </ac:spMkLst>
        </pc:spChg>
        <pc:spChg chg="mod">
          <ac:chgData name="mariam ashraf" userId="3a2a69a0376c931b" providerId="LiveId" clId="{44C9EDE6-B0FE-4B8A-8BEB-38A688128B2A}" dt="2023-08-27T18:46:05.355" v="12046"/>
          <ac:spMkLst>
            <pc:docMk/>
            <pc:sldMk cId="0" sldId="276"/>
            <ac:spMk id="1010" creationId="{02AA24E1-07BD-CF94-BC89-82FDA0207D73}"/>
          </ac:spMkLst>
        </pc:spChg>
        <pc:spChg chg="mod">
          <ac:chgData name="mariam ashraf" userId="3a2a69a0376c931b" providerId="LiveId" clId="{44C9EDE6-B0FE-4B8A-8BEB-38A688128B2A}" dt="2023-08-27T18:46:05.355" v="12046"/>
          <ac:spMkLst>
            <pc:docMk/>
            <pc:sldMk cId="0" sldId="276"/>
            <ac:spMk id="1011" creationId="{12CA1D24-B4AE-A359-5EA8-99675FB80431}"/>
          </ac:spMkLst>
        </pc:spChg>
        <pc:spChg chg="mod">
          <ac:chgData name="mariam ashraf" userId="3a2a69a0376c931b" providerId="LiveId" clId="{44C9EDE6-B0FE-4B8A-8BEB-38A688128B2A}" dt="2023-08-27T18:46:05.355" v="12046"/>
          <ac:spMkLst>
            <pc:docMk/>
            <pc:sldMk cId="0" sldId="276"/>
            <ac:spMk id="1012" creationId="{23167F68-3A6A-89CC-BC0B-162D0E30DA80}"/>
          </ac:spMkLst>
        </pc:spChg>
        <pc:spChg chg="mod">
          <ac:chgData name="mariam ashraf" userId="3a2a69a0376c931b" providerId="LiveId" clId="{44C9EDE6-B0FE-4B8A-8BEB-38A688128B2A}" dt="2023-08-27T18:46:05.355" v="12046"/>
          <ac:spMkLst>
            <pc:docMk/>
            <pc:sldMk cId="0" sldId="276"/>
            <ac:spMk id="1013" creationId="{9AD87A7A-AF69-7D1C-4F96-E38DFD5AC24A}"/>
          </ac:spMkLst>
        </pc:spChg>
        <pc:spChg chg="mod">
          <ac:chgData name="mariam ashraf" userId="3a2a69a0376c931b" providerId="LiveId" clId="{44C9EDE6-B0FE-4B8A-8BEB-38A688128B2A}" dt="2023-08-27T18:46:05.355" v="12046"/>
          <ac:spMkLst>
            <pc:docMk/>
            <pc:sldMk cId="0" sldId="276"/>
            <ac:spMk id="1014" creationId="{C862FCC7-38C6-792C-5D2B-014D5F3C81F5}"/>
          </ac:spMkLst>
        </pc:spChg>
        <pc:spChg chg="mod">
          <ac:chgData name="mariam ashraf" userId="3a2a69a0376c931b" providerId="LiveId" clId="{44C9EDE6-B0FE-4B8A-8BEB-38A688128B2A}" dt="2023-08-27T18:46:05.355" v="12046"/>
          <ac:spMkLst>
            <pc:docMk/>
            <pc:sldMk cId="0" sldId="276"/>
            <ac:spMk id="1015" creationId="{99916F84-8DDB-0BA9-68B1-32CBD3B075C7}"/>
          </ac:spMkLst>
        </pc:spChg>
        <pc:spChg chg="mod">
          <ac:chgData name="mariam ashraf" userId="3a2a69a0376c931b" providerId="LiveId" clId="{44C9EDE6-B0FE-4B8A-8BEB-38A688128B2A}" dt="2023-08-27T18:46:05.355" v="12046"/>
          <ac:spMkLst>
            <pc:docMk/>
            <pc:sldMk cId="0" sldId="276"/>
            <ac:spMk id="1016" creationId="{6A0F5EA2-193D-BB31-DE85-0C4208F94890}"/>
          </ac:spMkLst>
        </pc:spChg>
        <pc:spChg chg="mod">
          <ac:chgData name="mariam ashraf" userId="3a2a69a0376c931b" providerId="LiveId" clId="{44C9EDE6-B0FE-4B8A-8BEB-38A688128B2A}" dt="2023-08-27T18:46:05.355" v="12046"/>
          <ac:spMkLst>
            <pc:docMk/>
            <pc:sldMk cId="0" sldId="276"/>
            <ac:spMk id="1017" creationId="{7CA93807-CD85-B598-A876-1F48A3315D57}"/>
          </ac:spMkLst>
        </pc:spChg>
        <pc:grpChg chg="add del mod">
          <ac:chgData name="mariam ashraf" userId="3a2a69a0376c931b" providerId="LiveId" clId="{44C9EDE6-B0FE-4B8A-8BEB-38A688128B2A}" dt="2023-08-26T23:50:29.847" v="6350" actId="21"/>
          <ac:grpSpMkLst>
            <pc:docMk/>
            <pc:sldMk cId="0" sldId="276"/>
            <ac:grpSpMk id="2" creationId="{48E95CB2-F324-C946-B5C8-0BD4F7C54A17}"/>
          </ac:grpSpMkLst>
        </pc:grpChg>
        <pc:grpChg chg="add del mod">
          <ac:chgData name="mariam ashraf" userId="3a2a69a0376c931b" providerId="LiveId" clId="{44C9EDE6-B0FE-4B8A-8BEB-38A688128B2A}" dt="2023-08-27T18:28:09.432" v="11899" actId="21"/>
          <ac:grpSpMkLst>
            <pc:docMk/>
            <pc:sldMk cId="0" sldId="276"/>
            <ac:grpSpMk id="2" creationId="{DE815C80-3AF3-44D4-1017-DAAC8E451239}"/>
          </ac:grpSpMkLst>
        </pc:grpChg>
        <pc:grpChg chg="mod">
          <ac:chgData name="mariam ashraf" userId="3a2a69a0376c931b" providerId="LiveId" clId="{44C9EDE6-B0FE-4B8A-8BEB-38A688128B2A}" dt="2023-08-27T18:28:08.798" v="11898"/>
          <ac:grpSpMkLst>
            <pc:docMk/>
            <pc:sldMk cId="0" sldId="276"/>
            <ac:grpSpMk id="4" creationId="{9CAEDF44-9E08-13A7-76E3-F137F7DFF402}"/>
          </ac:grpSpMkLst>
        </pc:grpChg>
        <pc:grpChg chg="add del mod">
          <ac:chgData name="mariam ashraf" userId="3a2a69a0376c931b" providerId="LiveId" clId="{44C9EDE6-B0FE-4B8A-8BEB-38A688128B2A}" dt="2023-08-26T23:50:29.847" v="6350" actId="21"/>
          <ac:grpSpMkLst>
            <pc:docMk/>
            <pc:sldMk cId="0" sldId="276"/>
            <ac:grpSpMk id="5" creationId="{AF6A3880-C913-D43E-33B6-84CFD1648ABD}"/>
          </ac:grpSpMkLst>
        </pc:grpChg>
        <pc:grpChg chg="mod">
          <ac:chgData name="mariam ashraf" userId="3a2a69a0376c931b" providerId="LiveId" clId="{44C9EDE6-B0FE-4B8A-8BEB-38A688128B2A}" dt="2023-08-26T23:50:28.262" v="6349"/>
          <ac:grpSpMkLst>
            <pc:docMk/>
            <pc:sldMk cId="0" sldId="276"/>
            <ac:grpSpMk id="7" creationId="{2BAFB2E8-B855-B2DF-9D39-D94076C861F9}"/>
          </ac:grpSpMkLst>
        </pc:grpChg>
        <pc:grpChg chg="add del mod">
          <ac:chgData name="mariam ashraf" userId="3a2a69a0376c931b" providerId="LiveId" clId="{44C9EDE6-B0FE-4B8A-8BEB-38A688128B2A}" dt="2023-08-27T18:28:42.807" v="11910" actId="21"/>
          <ac:grpSpMkLst>
            <pc:docMk/>
            <pc:sldMk cId="0" sldId="276"/>
            <ac:grpSpMk id="7" creationId="{3C3C989E-64B8-31E5-E5F1-D92B25F3D40F}"/>
          </ac:grpSpMkLst>
        </pc:grpChg>
        <pc:grpChg chg="mod">
          <ac:chgData name="mariam ashraf" userId="3a2a69a0376c931b" providerId="LiveId" clId="{44C9EDE6-B0FE-4B8A-8BEB-38A688128B2A}" dt="2023-08-27T18:28:42.275" v="11909"/>
          <ac:grpSpMkLst>
            <pc:docMk/>
            <pc:sldMk cId="0" sldId="276"/>
            <ac:grpSpMk id="9" creationId="{7305DD30-7448-7C08-C2FC-631D234274D0}"/>
          </ac:grpSpMkLst>
        </pc:grpChg>
        <pc:grpChg chg="add del mod">
          <ac:chgData name="mariam ashraf" userId="3a2a69a0376c931b" providerId="LiveId" clId="{44C9EDE6-B0FE-4B8A-8BEB-38A688128B2A}" dt="2023-08-27T18:29:11.769" v="11917" actId="21"/>
          <ac:grpSpMkLst>
            <pc:docMk/>
            <pc:sldMk cId="0" sldId="276"/>
            <ac:grpSpMk id="20" creationId="{E56CD475-0476-8A30-0ADF-25319F5A3C17}"/>
          </ac:grpSpMkLst>
        </pc:grpChg>
        <pc:grpChg chg="mod">
          <ac:chgData name="mariam ashraf" userId="3a2a69a0376c931b" providerId="LiveId" clId="{44C9EDE6-B0FE-4B8A-8BEB-38A688128B2A}" dt="2023-08-27T18:29:11.176" v="11916"/>
          <ac:grpSpMkLst>
            <pc:docMk/>
            <pc:sldMk cId="0" sldId="276"/>
            <ac:grpSpMk id="22" creationId="{0064BCA1-E5E7-A711-7688-F1E69EFBC242}"/>
          </ac:grpSpMkLst>
        </pc:grpChg>
        <pc:grpChg chg="add del mod">
          <ac:chgData name="mariam ashraf" userId="3a2a69a0376c931b" providerId="LiveId" clId="{44C9EDE6-B0FE-4B8A-8BEB-38A688128B2A}" dt="2023-08-27T18:36:28.579" v="11919" actId="21"/>
          <ac:grpSpMkLst>
            <pc:docMk/>
            <pc:sldMk cId="0" sldId="276"/>
            <ac:grpSpMk id="32" creationId="{561FB378-B0CC-829B-D648-3BDA8A009902}"/>
          </ac:grpSpMkLst>
        </pc:grpChg>
        <pc:grpChg chg="mod">
          <ac:chgData name="mariam ashraf" userId="3a2a69a0376c931b" providerId="LiveId" clId="{44C9EDE6-B0FE-4B8A-8BEB-38A688128B2A}" dt="2023-08-27T18:36:27.973" v="11918"/>
          <ac:grpSpMkLst>
            <pc:docMk/>
            <pc:sldMk cId="0" sldId="276"/>
            <ac:grpSpMk id="34" creationId="{6970B052-F452-95C0-ECDA-C67378028F2D}"/>
          </ac:grpSpMkLst>
        </pc:grpChg>
        <pc:grpChg chg="add del mod">
          <ac:chgData name="mariam ashraf" userId="3a2a69a0376c931b" providerId="LiveId" clId="{44C9EDE6-B0FE-4B8A-8BEB-38A688128B2A}" dt="2023-08-27T18:42:49.424" v="12000" actId="21"/>
          <ac:grpSpMkLst>
            <pc:docMk/>
            <pc:sldMk cId="0" sldId="276"/>
            <ac:grpSpMk id="45" creationId="{ABF61F89-ADFC-8B3C-5762-4FCB21FB1EAB}"/>
          </ac:grpSpMkLst>
        </pc:grpChg>
        <pc:grpChg chg="mod">
          <ac:chgData name="mariam ashraf" userId="3a2a69a0376c931b" providerId="LiveId" clId="{44C9EDE6-B0FE-4B8A-8BEB-38A688128B2A}" dt="2023-08-27T18:42:48.705" v="11999"/>
          <ac:grpSpMkLst>
            <pc:docMk/>
            <pc:sldMk cId="0" sldId="276"/>
            <ac:grpSpMk id="47" creationId="{23592329-31C3-52CB-DE45-C734B7A7654B}"/>
          </ac:grpSpMkLst>
        </pc:grpChg>
        <pc:grpChg chg="add del mod">
          <ac:chgData name="mariam ashraf" userId="3a2a69a0376c931b" providerId="LiveId" clId="{44C9EDE6-B0FE-4B8A-8BEB-38A688128B2A}" dt="2023-08-27T18:43:15.743" v="12007" actId="21"/>
          <ac:grpSpMkLst>
            <pc:docMk/>
            <pc:sldMk cId="0" sldId="276"/>
            <ac:grpSpMk id="51" creationId="{0EB38EB3-0B8B-E485-9E8C-AA648B6E3D69}"/>
          </ac:grpSpMkLst>
        </pc:grpChg>
        <pc:grpChg chg="mod">
          <ac:chgData name="mariam ashraf" userId="3a2a69a0376c931b" providerId="LiveId" clId="{44C9EDE6-B0FE-4B8A-8BEB-38A688128B2A}" dt="2023-08-27T18:43:15.397" v="12006"/>
          <ac:grpSpMkLst>
            <pc:docMk/>
            <pc:sldMk cId="0" sldId="276"/>
            <ac:grpSpMk id="53" creationId="{76DB8592-593D-449F-8AE3-F91243681D80}"/>
          </ac:grpSpMkLst>
        </pc:grpChg>
        <pc:grpChg chg="add del mod">
          <ac:chgData name="mariam ashraf" userId="3a2a69a0376c931b" providerId="LiveId" clId="{44C9EDE6-B0FE-4B8A-8BEB-38A688128B2A}" dt="2023-08-27T18:43:39.508" v="12016" actId="21"/>
          <ac:grpSpMkLst>
            <pc:docMk/>
            <pc:sldMk cId="0" sldId="276"/>
            <ac:grpSpMk id="63" creationId="{C321F21E-4EBB-DF44-D56C-CEBE9D9BAB9D}"/>
          </ac:grpSpMkLst>
        </pc:grpChg>
        <pc:grpChg chg="add del mod">
          <ac:chgData name="mariam ashraf" userId="3a2a69a0376c931b" providerId="LiveId" clId="{44C9EDE6-B0FE-4B8A-8BEB-38A688128B2A}" dt="2023-08-27T18:44:04.339" v="12023" actId="21"/>
          <ac:grpSpMkLst>
            <pc:docMk/>
            <pc:sldMk cId="0" sldId="276"/>
            <ac:grpSpMk id="971" creationId="{6462E2B7-7D96-23C9-3149-B5A475129A57}"/>
          </ac:grpSpMkLst>
        </pc:grpChg>
        <pc:grpChg chg="mod">
          <ac:chgData name="mariam ashraf" userId="3a2a69a0376c931b" providerId="LiveId" clId="{44C9EDE6-B0FE-4B8A-8BEB-38A688128B2A}" dt="2023-08-27T18:44:03.594" v="12022"/>
          <ac:grpSpMkLst>
            <pc:docMk/>
            <pc:sldMk cId="0" sldId="276"/>
            <ac:grpSpMk id="973" creationId="{E320235F-7D1E-7C53-9B8C-9BE0AAE28739}"/>
          </ac:grpSpMkLst>
        </pc:grpChg>
        <pc:grpChg chg="add del mod">
          <ac:chgData name="mariam ashraf" userId="3a2a69a0376c931b" providerId="LiveId" clId="{44C9EDE6-B0FE-4B8A-8BEB-38A688128B2A}" dt="2023-08-27T18:44:27.540" v="12030" actId="21"/>
          <ac:grpSpMkLst>
            <pc:docMk/>
            <pc:sldMk cId="0" sldId="276"/>
            <ac:grpSpMk id="984" creationId="{5D10FE7D-72A1-910A-E565-3E5C795B50CF}"/>
          </ac:grpSpMkLst>
        </pc:grpChg>
        <pc:grpChg chg="mod">
          <ac:chgData name="mariam ashraf" userId="3a2a69a0376c931b" providerId="LiveId" clId="{44C9EDE6-B0FE-4B8A-8BEB-38A688128B2A}" dt="2023-08-27T18:44:27.013" v="12029"/>
          <ac:grpSpMkLst>
            <pc:docMk/>
            <pc:sldMk cId="0" sldId="276"/>
            <ac:grpSpMk id="986" creationId="{C343D7A9-E267-01AF-8EF8-EE04422228C6}"/>
          </ac:grpSpMkLst>
        </pc:grpChg>
        <pc:grpChg chg="add del mod">
          <ac:chgData name="mariam ashraf" userId="3a2a69a0376c931b" providerId="LiveId" clId="{44C9EDE6-B0FE-4B8A-8BEB-38A688128B2A}" dt="2023-08-27T18:45:04.367" v="12040" actId="21"/>
          <ac:grpSpMkLst>
            <pc:docMk/>
            <pc:sldMk cId="0" sldId="276"/>
            <ac:grpSpMk id="989" creationId="{D4B0C98F-0E7E-FC40-109B-DB9EC2D06844}"/>
          </ac:grpSpMkLst>
        </pc:grpChg>
        <pc:grpChg chg="add del mod">
          <ac:chgData name="mariam ashraf" userId="3a2a69a0376c931b" providerId="LiveId" clId="{44C9EDE6-B0FE-4B8A-8BEB-38A688128B2A}" dt="2023-08-27T18:45:49.944" v="12045" actId="21"/>
          <ac:grpSpMkLst>
            <pc:docMk/>
            <pc:sldMk cId="0" sldId="276"/>
            <ac:grpSpMk id="992" creationId="{4FED6FF0-FC16-EC36-265B-193353B185D8}"/>
          </ac:grpSpMkLst>
        </pc:grpChg>
        <pc:grpChg chg="mod">
          <ac:chgData name="mariam ashraf" userId="3a2a69a0376c931b" providerId="LiveId" clId="{44C9EDE6-B0FE-4B8A-8BEB-38A688128B2A}" dt="2023-08-27T18:45:49.343" v="12044"/>
          <ac:grpSpMkLst>
            <pc:docMk/>
            <pc:sldMk cId="0" sldId="276"/>
            <ac:grpSpMk id="994" creationId="{E84C5BBB-2CE2-C217-BCAC-B1E1AC82AB55}"/>
          </ac:grpSpMkLst>
        </pc:grpChg>
        <pc:grpChg chg="add del mod">
          <ac:chgData name="mariam ashraf" userId="3a2a69a0376c931b" providerId="LiveId" clId="{44C9EDE6-B0FE-4B8A-8BEB-38A688128B2A}" dt="2023-08-27T18:46:05.793" v="12047" actId="21"/>
          <ac:grpSpMkLst>
            <pc:docMk/>
            <pc:sldMk cId="0" sldId="276"/>
            <ac:grpSpMk id="1005" creationId="{A69CA3CD-8F3E-70D3-C1CA-A6B5FC1D7948}"/>
          </ac:grpSpMkLst>
        </pc:grpChg>
        <pc:grpChg chg="mod">
          <ac:chgData name="mariam ashraf" userId="3a2a69a0376c931b" providerId="LiveId" clId="{44C9EDE6-B0FE-4B8A-8BEB-38A688128B2A}" dt="2023-08-27T18:46:05.355" v="12046"/>
          <ac:grpSpMkLst>
            <pc:docMk/>
            <pc:sldMk cId="0" sldId="276"/>
            <ac:grpSpMk id="1007" creationId="{5E37792A-98DF-1328-6402-93FBB561061A}"/>
          </ac:grpSpMkLst>
        </pc:grpChg>
      </pc:sldChg>
      <pc:sldChg chg="del">
        <pc:chgData name="mariam ashraf" userId="3a2a69a0376c931b" providerId="LiveId" clId="{44C9EDE6-B0FE-4B8A-8BEB-38A688128B2A}" dt="2023-08-27T01:39:49.939" v="6541" actId="47"/>
        <pc:sldMkLst>
          <pc:docMk/>
          <pc:sldMk cId="0" sldId="277"/>
        </pc:sldMkLst>
      </pc:sldChg>
      <pc:sldChg chg="del">
        <pc:chgData name="mariam ashraf" userId="3a2a69a0376c931b" providerId="LiveId" clId="{44C9EDE6-B0FE-4B8A-8BEB-38A688128B2A}" dt="2023-08-27T01:39:47.163" v="6540" actId="47"/>
        <pc:sldMkLst>
          <pc:docMk/>
          <pc:sldMk cId="0" sldId="278"/>
        </pc:sldMkLst>
      </pc:sldChg>
      <pc:sldChg chg="del">
        <pc:chgData name="mariam ashraf" userId="3a2a69a0376c931b" providerId="LiveId" clId="{44C9EDE6-B0FE-4B8A-8BEB-38A688128B2A}" dt="2023-08-27T01:39:39.274" v="6539" actId="47"/>
        <pc:sldMkLst>
          <pc:docMk/>
          <pc:sldMk cId="0" sldId="279"/>
        </pc:sldMkLst>
      </pc:sldChg>
      <pc:sldChg chg="del">
        <pc:chgData name="mariam ashraf" userId="3a2a69a0376c931b" providerId="LiveId" clId="{44C9EDE6-B0FE-4B8A-8BEB-38A688128B2A}" dt="2023-08-27T01:39:38.494" v="6538" actId="47"/>
        <pc:sldMkLst>
          <pc:docMk/>
          <pc:sldMk cId="0" sldId="280"/>
        </pc:sldMkLst>
      </pc:sldChg>
      <pc:sldChg chg="del">
        <pc:chgData name="mariam ashraf" userId="3a2a69a0376c931b" providerId="LiveId" clId="{44C9EDE6-B0FE-4B8A-8BEB-38A688128B2A}" dt="2023-08-27T01:39:37.609" v="6537" actId="47"/>
        <pc:sldMkLst>
          <pc:docMk/>
          <pc:sldMk cId="0" sldId="281"/>
        </pc:sldMkLst>
      </pc:sldChg>
      <pc:sldChg chg="del">
        <pc:chgData name="mariam ashraf" userId="3a2a69a0376c931b" providerId="LiveId" clId="{44C9EDE6-B0FE-4B8A-8BEB-38A688128B2A}" dt="2023-08-27T01:39:36.500" v="6536" actId="47"/>
        <pc:sldMkLst>
          <pc:docMk/>
          <pc:sldMk cId="0" sldId="282"/>
        </pc:sldMkLst>
      </pc:sldChg>
      <pc:sldChg chg="del">
        <pc:chgData name="mariam ashraf" userId="3a2a69a0376c931b" providerId="LiveId" clId="{44C9EDE6-B0FE-4B8A-8BEB-38A688128B2A}" dt="2023-08-27T01:39:35.615" v="6535" actId="47"/>
        <pc:sldMkLst>
          <pc:docMk/>
          <pc:sldMk cId="0" sldId="283"/>
        </pc:sldMkLst>
      </pc:sldChg>
      <pc:sldChg chg="del">
        <pc:chgData name="mariam ashraf" userId="3a2a69a0376c931b" providerId="LiveId" clId="{44C9EDE6-B0FE-4B8A-8BEB-38A688128B2A}" dt="2023-08-27T01:39:34.862" v="6534" actId="47"/>
        <pc:sldMkLst>
          <pc:docMk/>
          <pc:sldMk cId="0" sldId="284"/>
        </pc:sldMkLst>
      </pc:sldChg>
      <pc:sldChg chg="del">
        <pc:chgData name="mariam ashraf" userId="3a2a69a0376c931b" providerId="LiveId" clId="{44C9EDE6-B0FE-4B8A-8BEB-38A688128B2A}" dt="2023-08-27T01:39:33.482" v="6533" actId="47"/>
        <pc:sldMkLst>
          <pc:docMk/>
          <pc:sldMk cId="0" sldId="285"/>
        </pc:sldMkLst>
      </pc:sldChg>
      <pc:sldChg chg="del">
        <pc:chgData name="mariam ashraf" userId="3a2a69a0376c931b" providerId="LiveId" clId="{44C9EDE6-B0FE-4B8A-8BEB-38A688128B2A}" dt="2023-08-27T01:39:32.042" v="6532" actId="47"/>
        <pc:sldMkLst>
          <pc:docMk/>
          <pc:sldMk cId="0" sldId="286"/>
        </pc:sldMkLst>
      </pc:sldChg>
      <pc:sldChg chg="del">
        <pc:chgData name="mariam ashraf" userId="3a2a69a0376c931b" providerId="LiveId" clId="{44C9EDE6-B0FE-4B8A-8BEB-38A688128B2A}" dt="2023-08-27T01:39:30.842" v="6531" actId="47"/>
        <pc:sldMkLst>
          <pc:docMk/>
          <pc:sldMk cId="0" sldId="287"/>
        </pc:sldMkLst>
      </pc:sldChg>
      <pc:sldChg chg="del">
        <pc:chgData name="mariam ashraf" userId="3a2a69a0376c931b" providerId="LiveId" clId="{44C9EDE6-B0FE-4B8A-8BEB-38A688128B2A}" dt="2023-08-27T01:39:29.957" v="6530" actId="47"/>
        <pc:sldMkLst>
          <pc:docMk/>
          <pc:sldMk cId="0" sldId="288"/>
        </pc:sldMkLst>
      </pc:sldChg>
      <pc:sldChg chg="del">
        <pc:chgData name="mariam ashraf" userId="3a2a69a0376c931b" providerId="LiveId" clId="{44C9EDE6-B0FE-4B8A-8BEB-38A688128B2A}" dt="2023-08-27T01:39:29.178" v="6529" actId="47"/>
        <pc:sldMkLst>
          <pc:docMk/>
          <pc:sldMk cId="0" sldId="289"/>
        </pc:sldMkLst>
      </pc:sldChg>
      <pc:sldChg chg="del">
        <pc:chgData name="mariam ashraf" userId="3a2a69a0376c931b" providerId="LiveId" clId="{44C9EDE6-B0FE-4B8A-8BEB-38A688128B2A}" dt="2023-08-27T01:39:28.158" v="6528" actId="47"/>
        <pc:sldMkLst>
          <pc:docMk/>
          <pc:sldMk cId="0" sldId="290"/>
        </pc:sldMkLst>
      </pc:sldChg>
      <pc:sldChg chg="del">
        <pc:chgData name="mariam ashraf" userId="3a2a69a0376c931b" providerId="LiveId" clId="{44C9EDE6-B0FE-4B8A-8BEB-38A688128B2A}" dt="2023-08-27T01:39:27.348" v="6527" actId="47"/>
        <pc:sldMkLst>
          <pc:docMk/>
          <pc:sldMk cId="0" sldId="291"/>
        </pc:sldMkLst>
      </pc:sldChg>
      <pc:sldChg chg="del">
        <pc:chgData name="mariam ashraf" userId="3a2a69a0376c931b" providerId="LiveId" clId="{44C9EDE6-B0FE-4B8A-8BEB-38A688128B2A}" dt="2023-08-27T01:39:26.343" v="6526" actId="47"/>
        <pc:sldMkLst>
          <pc:docMk/>
          <pc:sldMk cId="0" sldId="292"/>
        </pc:sldMkLst>
      </pc:sldChg>
      <pc:sldChg chg="del">
        <pc:chgData name="mariam ashraf" userId="3a2a69a0376c931b" providerId="LiveId" clId="{44C9EDE6-B0FE-4B8A-8BEB-38A688128B2A}" dt="2023-08-27T01:39:25.293" v="6525" actId="47"/>
        <pc:sldMkLst>
          <pc:docMk/>
          <pc:sldMk cId="0" sldId="293"/>
        </pc:sldMkLst>
      </pc:sldChg>
      <pc:sldChg chg="del">
        <pc:chgData name="mariam ashraf" userId="3a2a69a0376c931b" providerId="LiveId" clId="{44C9EDE6-B0FE-4B8A-8BEB-38A688128B2A}" dt="2023-08-27T01:39:24.303" v="6524" actId="47"/>
        <pc:sldMkLst>
          <pc:docMk/>
          <pc:sldMk cId="0" sldId="294"/>
        </pc:sldMkLst>
      </pc:sldChg>
      <pc:sldChg chg="del">
        <pc:chgData name="mariam ashraf" userId="3a2a69a0376c931b" providerId="LiveId" clId="{44C9EDE6-B0FE-4B8A-8BEB-38A688128B2A}" dt="2023-08-27T01:39:23.209" v="6523" actId="47"/>
        <pc:sldMkLst>
          <pc:docMk/>
          <pc:sldMk cId="0" sldId="295"/>
        </pc:sldMkLst>
      </pc:sldChg>
      <pc:sldChg chg="del">
        <pc:chgData name="mariam ashraf" userId="3a2a69a0376c931b" providerId="LiveId" clId="{44C9EDE6-B0FE-4B8A-8BEB-38A688128B2A}" dt="2023-08-27T01:39:21.754" v="6522" actId="2696"/>
        <pc:sldMkLst>
          <pc:docMk/>
          <pc:sldMk cId="0" sldId="296"/>
        </pc:sldMkLst>
      </pc:sldChg>
      <pc:sldChg chg="new del">
        <pc:chgData name="mariam ashraf" userId="3a2a69a0376c931b" providerId="LiveId" clId="{44C9EDE6-B0FE-4B8A-8BEB-38A688128B2A}" dt="2023-08-26T01:29:18.461" v="1222" actId="680"/>
        <pc:sldMkLst>
          <pc:docMk/>
          <pc:sldMk cId="3855470485" sldId="297"/>
        </pc:sldMkLst>
      </pc:sldChg>
      <pc:sldChg chg="addSp delSp modSp add del mod ord">
        <pc:chgData name="mariam ashraf" userId="3a2a69a0376c931b" providerId="LiveId" clId="{44C9EDE6-B0FE-4B8A-8BEB-38A688128B2A}" dt="2023-08-26T01:45:54.974" v="1569" actId="47"/>
        <pc:sldMkLst>
          <pc:docMk/>
          <pc:sldMk cId="3926451040" sldId="297"/>
        </pc:sldMkLst>
        <pc:spChg chg="add del mod">
          <ac:chgData name="mariam ashraf" userId="3a2a69a0376c931b" providerId="LiveId" clId="{44C9EDE6-B0FE-4B8A-8BEB-38A688128B2A}" dt="2023-08-26T01:37:07.320" v="1277" actId="21"/>
          <ac:spMkLst>
            <pc:docMk/>
            <pc:sldMk cId="3926451040" sldId="297"/>
            <ac:spMk id="2" creationId="{26DC2DBD-9781-4993-5730-FF4735746A1E}"/>
          </ac:spMkLst>
        </pc:spChg>
        <pc:spChg chg="add del mod">
          <ac:chgData name="mariam ashraf" userId="3a2a69a0376c931b" providerId="LiveId" clId="{44C9EDE6-B0FE-4B8A-8BEB-38A688128B2A}" dt="2023-08-26T01:37:25.616" v="1282" actId="21"/>
          <ac:spMkLst>
            <pc:docMk/>
            <pc:sldMk cId="3926451040" sldId="297"/>
            <ac:spMk id="3" creationId="{E43E05D5-D3D1-9701-D950-DC06A32BB782}"/>
          </ac:spMkLst>
        </pc:spChg>
        <pc:spChg chg="add del mod">
          <ac:chgData name="mariam ashraf" userId="3a2a69a0376c931b" providerId="LiveId" clId="{44C9EDE6-B0FE-4B8A-8BEB-38A688128B2A}" dt="2023-08-26T01:37:50.522" v="1288" actId="21"/>
          <ac:spMkLst>
            <pc:docMk/>
            <pc:sldMk cId="3926451040" sldId="297"/>
            <ac:spMk id="4" creationId="{300542A4-676E-6D13-6064-41C0650F8639}"/>
          </ac:spMkLst>
        </pc:spChg>
      </pc:sldChg>
      <pc:sldChg chg="add del">
        <pc:chgData name="mariam ashraf" userId="3a2a69a0376c931b" providerId="LiveId" clId="{44C9EDE6-B0FE-4B8A-8BEB-38A688128B2A}" dt="2023-08-26T01:34:13.143" v="1256" actId="47"/>
        <pc:sldMkLst>
          <pc:docMk/>
          <pc:sldMk cId="1898568805" sldId="298"/>
        </pc:sldMkLst>
      </pc:sldChg>
      <pc:sldChg chg="add del">
        <pc:chgData name="mariam ashraf" userId="3a2a69a0376c931b" providerId="LiveId" clId="{44C9EDE6-B0FE-4B8A-8BEB-38A688128B2A}" dt="2023-08-26T01:30:22.690" v="1227" actId="47"/>
        <pc:sldMkLst>
          <pc:docMk/>
          <pc:sldMk cId="4168415537" sldId="299"/>
        </pc:sldMkLst>
      </pc:sldChg>
      <pc:sldChg chg="addSp delSp modSp add del mod ord">
        <pc:chgData name="mariam ashraf" userId="3a2a69a0376c931b" providerId="LiveId" clId="{44C9EDE6-B0FE-4B8A-8BEB-38A688128B2A}" dt="2023-08-27T17:32:25.073" v="11346" actId="47"/>
        <pc:sldMkLst>
          <pc:docMk/>
          <pc:sldMk cId="0" sldId="300"/>
        </pc:sldMkLst>
        <pc:spChg chg="add del mod">
          <ac:chgData name="mariam ashraf" userId="3a2a69a0376c931b" providerId="LiveId" clId="{44C9EDE6-B0FE-4B8A-8BEB-38A688128B2A}" dt="2023-08-26T01:41:59.551" v="1467"/>
          <ac:spMkLst>
            <pc:docMk/>
            <pc:sldMk cId="0" sldId="300"/>
            <ac:spMk id="2" creationId="{82407FA4-5643-BF4B-721C-DDECF1B83597}"/>
          </ac:spMkLst>
        </pc:spChg>
        <pc:spChg chg="add del mod">
          <ac:chgData name="mariam ashraf" userId="3a2a69a0376c931b" providerId="LiveId" clId="{44C9EDE6-B0FE-4B8A-8BEB-38A688128B2A}" dt="2023-08-26T01:42:07.690" v="1469" actId="21"/>
          <ac:spMkLst>
            <pc:docMk/>
            <pc:sldMk cId="0" sldId="300"/>
            <ac:spMk id="4" creationId="{423BE369-D7F3-1AE8-74B7-132CD1CC487C}"/>
          </ac:spMkLst>
        </pc:spChg>
        <pc:spChg chg="add del mod">
          <ac:chgData name="mariam ashraf" userId="3a2a69a0376c931b" providerId="LiveId" clId="{44C9EDE6-B0FE-4B8A-8BEB-38A688128B2A}" dt="2023-08-26T01:42:12.723" v="1472" actId="21"/>
          <ac:spMkLst>
            <pc:docMk/>
            <pc:sldMk cId="0" sldId="300"/>
            <ac:spMk id="6" creationId="{E1538F60-7404-6A53-841F-0F12DAD5661D}"/>
          </ac:spMkLst>
        </pc:spChg>
        <pc:spChg chg="add mod">
          <ac:chgData name="mariam ashraf" userId="3a2a69a0376c931b" providerId="LiveId" clId="{44C9EDE6-B0FE-4B8A-8BEB-38A688128B2A}" dt="2023-08-26T01:44:53.290" v="1536" actId="1076"/>
          <ac:spMkLst>
            <pc:docMk/>
            <pc:sldMk cId="0" sldId="300"/>
            <ac:spMk id="7" creationId="{567E159E-4F1B-5EE0-14BC-CA372670FF4E}"/>
          </ac:spMkLst>
        </pc:spChg>
        <pc:spChg chg="add mod">
          <ac:chgData name="mariam ashraf" userId="3a2a69a0376c931b" providerId="LiveId" clId="{44C9EDE6-B0FE-4B8A-8BEB-38A688128B2A}" dt="2023-08-26T01:44:47.816" v="1535" actId="14100"/>
          <ac:spMkLst>
            <pc:docMk/>
            <pc:sldMk cId="0" sldId="300"/>
            <ac:spMk id="8" creationId="{3A184EF5-F207-8D12-D7D4-79987B1D0EAF}"/>
          </ac:spMkLst>
        </pc:spChg>
        <pc:spChg chg="add mod">
          <ac:chgData name="mariam ashraf" userId="3a2a69a0376c931b" providerId="LiveId" clId="{44C9EDE6-B0FE-4B8A-8BEB-38A688128B2A}" dt="2023-08-26T01:44:19.186" v="1532" actId="1076"/>
          <ac:spMkLst>
            <pc:docMk/>
            <pc:sldMk cId="0" sldId="300"/>
            <ac:spMk id="9" creationId="{DC4CA174-0E6D-2C41-4DA1-5D41526CBC41}"/>
          </ac:spMkLst>
        </pc:spChg>
        <pc:spChg chg="add del mod">
          <ac:chgData name="mariam ashraf" userId="3a2a69a0376c931b" providerId="LiveId" clId="{44C9EDE6-B0FE-4B8A-8BEB-38A688128B2A}" dt="2023-08-26T01:44:07.639" v="1529" actId="478"/>
          <ac:spMkLst>
            <pc:docMk/>
            <pc:sldMk cId="0" sldId="300"/>
            <ac:spMk id="11" creationId="{720959A1-3D26-DC60-E982-3673547B5922}"/>
          </ac:spMkLst>
        </pc:spChg>
        <pc:spChg chg="add del mod">
          <ac:chgData name="mariam ashraf" userId="3a2a69a0376c931b" providerId="LiveId" clId="{44C9EDE6-B0FE-4B8A-8BEB-38A688128B2A}" dt="2023-08-26T01:44:14.237" v="1531" actId="478"/>
          <ac:spMkLst>
            <pc:docMk/>
            <pc:sldMk cId="0" sldId="300"/>
            <ac:spMk id="13" creationId="{E8FF065B-34F4-E6D3-3B64-05AC760A49C2}"/>
          </ac:spMkLst>
        </pc:spChg>
        <pc:spChg chg="mod">
          <ac:chgData name="mariam ashraf" userId="3a2a69a0376c931b" providerId="LiveId" clId="{44C9EDE6-B0FE-4B8A-8BEB-38A688128B2A}" dt="2023-08-26T01:45:36.047" v="1565"/>
          <ac:spMkLst>
            <pc:docMk/>
            <pc:sldMk cId="0" sldId="300"/>
            <ac:spMk id="15" creationId="{4432F813-5B19-3983-4647-BCE29A8C40B9}"/>
          </ac:spMkLst>
        </pc:spChg>
        <pc:spChg chg="mod">
          <ac:chgData name="mariam ashraf" userId="3a2a69a0376c931b" providerId="LiveId" clId="{44C9EDE6-B0FE-4B8A-8BEB-38A688128B2A}" dt="2023-08-26T01:45:36.047" v="1565"/>
          <ac:spMkLst>
            <pc:docMk/>
            <pc:sldMk cId="0" sldId="300"/>
            <ac:spMk id="17" creationId="{BF6E4B50-6CEB-7A0D-58D2-EC7FD4A87AD7}"/>
          </ac:spMkLst>
        </pc:spChg>
        <pc:spChg chg="mod">
          <ac:chgData name="mariam ashraf" userId="3a2a69a0376c931b" providerId="LiveId" clId="{44C9EDE6-B0FE-4B8A-8BEB-38A688128B2A}" dt="2023-08-26T01:45:36.047" v="1565"/>
          <ac:spMkLst>
            <pc:docMk/>
            <pc:sldMk cId="0" sldId="300"/>
            <ac:spMk id="18" creationId="{0BB828A7-152C-76AC-E266-9B992AC9DFDA}"/>
          </ac:spMkLst>
        </pc:spChg>
        <pc:spChg chg="mod">
          <ac:chgData name="mariam ashraf" userId="3a2a69a0376c931b" providerId="LiveId" clId="{44C9EDE6-B0FE-4B8A-8BEB-38A688128B2A}" dt="2023-08-26T01:45:43.136" v="1567"/>
          <ac:spMkLst>
            <pc:docMk/>
            <pc:sldMk cId="0" sldId="300"/>
            <ac:spMk id="20" creationId="{4FB6496E-EFBF-5670-577C-351A9AAD3B00}"/>
          </ac:spMkLst>
        </pc:spChg>
        <pc:spChg chg="mod">
          <ac:chgData name="mariam ashraf" userId="3a2a69a0376c931b" providerId="LiveId" clId="{44C9EDE6-B0FE-4B8A-8BEB-38A688128B2A}" dt="2023-08-26T01:45:43.136" v="1567"/>
          <ac:spMkLst>
            <pc:docMk/>
            <pc:sldMk cId="0" sldId="300"/>
            <ac:spMk id="22" creationId="{012EAF79-2269-894C-D4C7-DFC00287EAC6}"/>
          </ac:spMkLst>
        </pc:spChg>
        <pc:spChg chg="mod">
          <ac:chgData name="mariam ashraf" userId="3a2a69a0376c931b" providerId="LiveId" clId="{44C9EDE6-B0FE-4B8A-8BEB-38A688128B2A}" dt="2023-08-26T01:45:43.136" v="1567"/>
          <ac:spMkLst>
            <pc:docMk/>
            <pc:sldMk cId="0" sldId="300"/>
            <ac:spMk id="23" creationId="{390ED646-4EE2-053B-07A3-4148B374C0F8}"/>
          </ac:spMkLst>
        </pc:spChg>
        <pc:spChg chg="add del mod">
          <ac:chgData name="mariam ashraf" userId="3a2a69a0376c931b" providerId="LiveId" clId="{44C9EDE6-B0FE-4B8A-8BEB-38A688128B2A}" dt="2023-08-26T02:31:51.281" v="1962" actId="21"/>
          <ac:spMkLst>
            <pc:docMk/>
            <pc:sldMk cId="0" sldId="300"/>
            <ac:spMk id="24" creationId="{DA797EE3-70CE-BC9C-7865-3804FC8E464A}"/>
          </ac:spMkLst>
        </pc:spChg>
        <pc:spChg chg="add del mod">
          <ac:chgData name="mariam ashraf" userId="3a2a69a0376c931b" providerId="LiveId" clId="{44C9EDE6-B0FE-4B8A-8BEB-38A688128B2A}" dt="2023-08-26T02:32:25.472" v="1970" actId="21"/>
          <ac:spMkLst>
            <pc:docMk/>
            <pc:sldMk cId="0" sldId="300"/>
            <ac:spMk id="25" creationId="{B608B8C9-741B-8094-82E2-3BD237686B83}"/>
          </ac:spMkLst>
        </pc:spChg>
        <pc:spChg chg="del mod">
          <ac:chgData name="mariam ashraf" userId="3a2a69a0376c931b" providerId="LiveId" clId="{44C9EDE6-B0FE-4B8A-8BEB-38A688128B2A}" dt="2023-08-26T01:42:10.450" v="1471" actId="21"/>
          <ac:spMkLst>
            <pc:docMk/>
            <pc:sldMk cId="0" sldId="300"/>
            <ac:spMk id="191" creationId="{00000000-0000-0000-0000-000000000000}"/>
          </ac:spMkLst>
        </pc:spChg>
        <pc:spChg chg="del">
          <ac:chgData name="mariam ashraf" userId="3a2a69a0376c931b" providerId="LiveId" clId="{44C9EDE6-B0FE-4B8A-8BEB-38A688128B2A}" dt="2023-08-26T01:42:03.791" v="1468" actId="478"/>
          <ac:spMkLst>
            <pc:docMk/>
            <pc:sldMk cId="0" sldId="300"/>
            <ac:spMk id="192" creationId="{00000000-0000-0000-0000-000000000000}"/>
          </ac:spMkLst>
        </pc:spChg>
        <pc:spChg chg="del">
          <ac:chgData name="mariam ashraf" userId="3a2a69a0376c931b" providerId="LiveId" clId="{44C9EDE6-B0FE-4B8A-8BEB-38A688128B2A}" dt="2023-08-26T01:44:06.514" v="1528" actId="478"/>
          <ac:spMkLst>
            <pc:docMk/>
            <pc:sldMk cId="0" sldId="300"/>
            <ac:spMk id="194" creationId="{00000000-0000-0000-0000-000000000000}"/>
          </ac:spMkLst>
        </pc:spChg>
        <pc:spChg chg="mod">
          <ac:chgData name="mariam ashraf" userId="3a2a69a0376c931b" providerId="LiveId" clId="{44C9EDE6-B0FE-4B8A-8BEB-38A688128B2A}" dt="2023-08-26T01:43:33.650" v="1509" actId="1037"/>
          <ac:spMkLst>
            <pc:docMk/>
            <pc:sldMk cId="0" sldId="300"/>
            <ac:spMk id="196" creationId="{00000000-0000-0000-0000-000000000000}"/>
          </ac:spMkLst>
        </pc:spChg>
        <pc:spChg chg="mod">
          <ac:chgData name="mariam ashraf" userId="3a2a69a0376c931b" providerId="LiveId" clId="{44C9EDE6-B0FE-4B8A-8BEB-38A688128B2A}" dt="2023-08-26T02:31:47.232" v="1960" actId="1076"/>
          <ac:spMkLst>
            <pc:docMk/>
            <pc:sldMk cId="0" sldId="300"/>
            <ac:spMk id="197" creationId="{00000000-0000-0000-0000-000000000000}"/>
          </ac:spMkLst>
        </pc:spChg>
        <pc:spChg chg="del mod">
          <ac:chgData name="mariam ashraf" userId="3a2a69a0376c931b" providerId="LiveId" clId="{44C9EDE6-B0FE-4B8A-8BEB-38A688128B2A}" dt="2023-08-26T01:44:11.328" v="1530" actId="478"/>
          <ac:spMkLst>
            <pc:docMk/>
            <pc:sldMk cId="0" sldId="300"/>
            <ac:spMk id="201" creationId="{00000000-0000-0000-0000-000000000000}"/>
          </ac:spMkLst>
        </pc:spChg>
        <pc:grpChg chg="add mod">
          <ac:chgData name="mariam ashraf" userId="3a2a69a0376c931b" providerId="LiveId" clId="{44C9EDE6-B0FE-4B8A-8BEB-38A688128B2A}" dt="2023-08-26T01:45:40.006" v="1566" actId="1076"/>
          <ac:grpSpMkLst>
            <pc:docMk/>
            <pc:sldMk cId="0" sldId="300"/>
            <ac:grpSpMk id="14" creationId="{8259BB6F-5040-0677-6560-94F4E36AFDEF}"/>
          </ac:grpSpMkLst>
        </pc:grpChg>
        <pc:grpChg chg="mod">
          <ac:chgData name="mariam ashraf" userId="3a2a69a0376c931b" providerId="LiveId" clId="{44C9EDE6-B0FE-4B8A-8BEB-38A688128B2A}" dt="2023-08-26T01:45:36.047" v="1565"/>
          <ac:grpSpMkLst>
            <pc:docMk/>
            <pc:sldMk cId="0" sldId="300"/>
            <ac:grpSpMk id="16" creationId="{3DEF1EC5-5419-1108-9774-C6F515C66CA6}"/>
          </ac:grpSpMkLst>
        </pc:grpChg>
        <pc:grpChg chg="add mod">
          <ac:chgData name="mariam ashraf" userId="3a2a69a0376c931b" providerId="LiveId" clId="{44C9EDE6-B0FE-4B8A-8BEB-38A688128B2A}" dt="2023-08-26T01:45:46.486" v="1568" actId="1076"/>
          <ac:grpSpMkLst>
            <pc:docMk/>
            <pc:sldMk cId="0" sldId="300"/>
            <ac:grpSpMk id="19" creationId="{82478134-FF23-21AB-CC55-1620A9152B9A}"/>
          </ac:grpSpMkLst>
        </pc:grpChg>
        <pc:grpChg chg="mod">
          <ac:chgData name="mariam ashraf" userId="3a2a69a0376c931b" providerId="LiveId" clId="{44C9EDE6-B0FE-4B8A-8BEB-38A688128B2A}" dt="2023-08-26T01:45:43.136" v="1567"/>
          <ac:grpSpMkLst>
            <pc:docMk/>
            <pc:sldMk cId="0" sldId="300"/>
            <ac:grpSpMk id="21" creationId="{A707B9A5-A6D1-71CF-34C3-CACE6A6869C7}"/>
          </ac:grpSpMkLst>
        </pc:grpChg>
        <pc:grpChg chg="del">
          <ac:chgData name="mariam ashraf" userId="3a2a69a0376c931b" providerId="LiveId" clId="{44C9EDE6-B0FE-4B8A-8BEB-38A688128B2A}" dt="2023-08-26T01:42:24.093" v="1473" actId="478"/>
          <ac:grpSpMkLst>
            <pc:docMk/>
            <pc:sldMk cId="0" sldId="300"/>
            <ac:grpSpMk id="198" creationId="{00000000-0000-0000-0000-000000000000}"/>
          </ac:grpSpMkLst>
        </pc:grpChg>
        <pc:picChg chg="mod">
          <ac:chgData name="mariam ashraf" userId="3a2a69a0376c931b" providerId="LiveId" clId="{44C9EDE6-B0FE-4B8A-8BEB-38A688128B2A}" dt="2023-08-26T01:43:24.462" v="1503" actId="14100"/>
          <ac:picMkLst>
            <pc:docMk/>
            <pc:sldMk cId="0" sldId="300"/>
            <ac:picMk id="193" creationId="{00000000-0000-0000-0000-000000000000}"/>
          </ac:picMkLst>
        </pc:picChg>
      </pc:sldChg>
      <pc:sldChg chg="addSp delSp modSp add del mod ord">
        <pc:chgData name="mariam ashraf" userId="3a2a69a0376c931b" providerId="LiveId" clId="{44C9EDE6-B0FE-4B8A-8BEB-38A688128B2A}" dt="2023-08-27T17:32:38.484" v="11357" actId="47"/>
        <pc:sldMkLst>
          <pc:docMk/>
          <pc:sldMk cId="4044709482" sldId="301"/>
        </pc:sldMkLst>
        <pc:spChg chg="add del mod">
          <ac:chgData name="mariam ashraf" userId="3a2a69a0376c931b" providerId="LiveId" clId="{44C9EDE6-B0FE-4B8A-8BEB-38A688128B2A}" dt="2023-08-26T01:33:32.901" v="1245" actId="478"/>
          <ac:spMkLst>
            <pc:docMk/>
            <pc:sldMk cId="4044709482" sldId="301"/>
            <ac:spMk id="3" creationId="{0F7484D2-7407-0EB1-8996-29523FDCE586}"/>
          </ac:spMkLst>
        </pc:spChg>
        <pc:spChg chg="add del mod">
          <ac:chgData name="mariam ashraf" userId="3a2a69a0376c931b" providerId="LiveId" clId="{44C9EDE6-B0FE-4B8A-8BEB-38A688128B2A}" dt="2023-08-26T01:33:44.530" v="1247" actId="478"/>
          <ac:spMkLst>
            <pc:docMk/>
            <pc:sldMk cId="4044709482" sldId="301"/>
            <ac:spMk id="5" creationId="{DD86EDF5-63AC-C150-99DE-C3ADC9CDCAF0}"/>
          </ac:spMkLst>
        </pc:spChg>
        <pc:spChg chg="add del mod">
          <ac:chgData name="mariam ashraf" userId="3a2a69a0376c931b" providerId="LiveId" clId="{44C9EDE6-B0FE-4B8A-8BEB-38A688128B2A}" dt="2023-08-26T01:33:47.815" v="1249" actId="478"/>
          <ac:spMkLst>
            <pc:docMk/>
            <pc:sldMk cId="4044709482" sldId="301"/>
            <ac:spMk id="7" creationId="{5B9C2201-9B09-04DC-1C14-A72202DF498F}"/>
          </ac:spMkLst>
        </pc:spChg>
        <pc:spChg chg="add del mod">
          <ac:chgData name="mariam ashraf" userId="3a2a69a0376c931b" providerId="LiveId" clId="{44C9EDE6-B0FE-4B8A-8BEB-38A688128B2A}" dt="2023-08-26T01:33:51.327" v="1251" actId="478"/>
          <ac:spMkLst>
            <pc:docMk/>
            <pc:sldMk cId="4044709482" sldId="301"/>
            <ac:spMk id="9" creationId="{E00A5658-34D4-5940-A095-02BB398E1A19}"/>
          </ac:spMkLst>
        </pc:spChg>
        <pc:spChg chg="add del mod">
          <ac:chgData name="mariam ashraf" userId="3a2a69a0376c931b" providerId="LiveId" clId="{44C9EDE6-B0FE-4B8A-8BEB-38A688128B2A}" dt="2023-08-26T01:33:57.056" v="1253" actId="478"/>
          <ac:spMkLst>
            <pc:docMk/>
            <pc:sldMk cId="4044709482" sldId="301"/>
            <ac:spMk id="11" creationId="{D8AEFA90-3076-D028-71B2-46C915E5E76F}"/>
          </ac:spMkLst>
        </pc:spChg>
        <pc:spChg chg="add del mod">
          <ac:chgData name="mariam ashraf" userId="3a2a69a0376c931b" providerId="LiveId" clId="{44C9EDE6-B0FE-4B8A-8BEB-38A688128B2A}" dt="2023-08-26T01:34:02.395" v="1255" actId="478"/>
          <ac:spMkLst>
            <pc:docMk/>
            <pc:sldMk cId="4044709482" sldId="301"/>
            <ac:spMk id="13" creationId="{F48D83A7-58C6-3832-0BFA-732E2BFD8E6D}"/>
          </ac:spMkLst>
        </pc:spChg>
        <pc:spChg chg="add mod">
          <ac:chgData name="mariam ashraf" userId="3a2a69a0376c931b" providerId="LiveId" clId="{44C9EDE6-B0FE-4B8A-8BEB-38A688128B2A}" dt="2023-08-26T01:45:12.678" v="1557" actId="1035"/>
          <ac:spMkLst>
            <pc:docMk/>
            <pc:sldMk cId="4044709482" sldId="301"/>
            <ac:spMk id="14" creationId="{B2908EEE-3683-6C9F-D485-BAFEAA523771}"/>
          </ac:spMkLst>
        </pc:spChg>
        <pc:spChg chg="add mod">
          <ac:chgData name="mariam ashraf" userId="3a2a69a0376c931b" providerId="LiveId" clId="{44C9EDE6-B0FE-4B8A-8BEB-38A688128B2A}" dt="2023-08-26T01:45:17.582" v="1562" actId="1036"/>
          <ac:spMkLst>
            <pc:docMk/>
            <pc:sldMk cId="4044709482" sldId="301"/>
            <ac:spMk id="15" creationId="{B1CECC64-6B97-32E4-D5EE-197FEB596350}"/>
          </ac:spMkLst>
        </pc:spChg>
        <pc:spChg chg="add mod">
          <ac:chgData name="mariam ashraf" userId="3a2a69a0376c931b" providerId="LiveId" clId="{44C9EDE6-B0FE-4B8A-8BEB-38A688128B2A}" dt="2023-08-26T01:45:08.554" v="1548" actId="1036"/>
          <ac:spMkLst>
            <pc:docMk/>
            <pc:sldMk cId="4044709482" sldId="301"/>
            <ac:spMk id="16" creationId="{70BC8A95-84F6-7D6D-AC96-A127354D0AB5}"/>
          </ac:spMkLst>
        </pc:spChg>
        <pc:spChg chg="add del mod">
          <ac:chgData name="mariam ashraf" userId="3a2a69a0376c931b" providerId="LiveId" clId="{44C9EDE6-B0FE-4B8A-8BEB-38A688128B2A}" dt="2023-08-26T01:40:11.449" v="1314" actId="478"/>
          <ac:spMkLst>
            <pc:docMk/>
            <pc:sldMk cId="4044709482" sldId="301"/>
            <ac:spMk id="17" creationId="{ABABC1DE-8985-70E1-A64E-5F22D1AF4886}"/>
          </ac:spMkLst>
        </pc:spChg>
        <pc:spChg chg="del">
          <ac:chgData name="mariam ashraf" userId="3a2a69a0376c931b" providerId="LiveId" clId="{44C9EDE6-B0FE-4B8A-8BEB-38A688128B2A}" dt="2023-08-26T01:33:46.690" v="1248" actId="478"/>
          <ac:spMkLst>
            <pc:docMk/>
            <pc:sldMk cId="4044709482" sldId="301"/>
            <ac:spMk id="404" creationId="{00000000-0000-0000-0000-000000000000}"/>
          </ac:spMkLst>
        </pc:spChg>
        <pc:spChg chg="del">
          <ac:chgData name="mariam ashraf" userId="3a2a69a0376c931b" providerId="LiveId" clId="{44C9EDE6-B0FE-4B8A-8BEB-38A688128B2A}" dt="2023-08-26T01:33:37.550" v="1246" actId="478"/>
          <ac:spMkLst>
            <pc:docMk/>
            <pc:sldMk cId="4044709482" sldId="301"/>
            <ac:spMk id="405" creationId="{00000000-0000-0000-0000-000000000000}"/>
          </ac:spMkLst>
        </pc:spChg>
        <pc:spChg chg="del">
          <ac:chgData name="mariam ashraf" userId="3a2a69a0376c931b" providerId="LiveId" clId="{44C9EDE6-B0FE-4B8A-8BEB-38A688128B2A}" dt="2023-08-26T01:33:31.012" v="1244" actId="478"/>
          <ac:spMkLst>
            <pc:docMk/>
            <pc:sldMk cId="4044709482" sldId="301"/>
            <ac:spMk id="406" creationId="{00000000-0000-0000-0000-000000000000}"/>
          </ac:spMkLst>
        </pc:spChg>
        <pc:spChg chg="del">
          <ac:chgData name="mariam ashraf" userId="3a2a69a0376c931b" providerId="LiveId" clId="{44C9EDE6-B0FE-4B8A-8BEB-38A688128B2A}" dt="2023-08-26T01:33:50.353" v="1250" actId="478"/>
          <ac:spMkLst>
            <pc:docMk/>
            <pc:sldMk cId="4044709482" sldId="301"/>
            <ac:spMk id="407" creationId="{00000000-0000-0000-0000-000000000000}"/>
          </ac:spMkLst>
        </pc:spChg>
        <pc:spChg chg="del">
          <ac:chgData name="mariam ashraf" userId="3a2a69a0376c931b" providerId="LiveId" clId="{44C9EDE6-B0FE-4B8A-8BEB-38A688128B2A}" dt="2023-08-26T01:33:55.857" v="1252" actId="478"/>
          <ac:spMkLst>
            <pc:docMk/>
            <pc:sldMk cId="4044709482" sldId="301"/>
            <ac:spMk id="408" creationId="{00000000-0000-0000-0000-000000000000}"/>
          </ac:spMkLst>
        </pc:spChg>
        <pc:spChg chg="del">
          <ac:chgData name="mariam ashraf" userId="3a2a69a0376c931b" providerId="LiveId" clId="{44C9EDE6-B0FE-4B8A-8BEB-38A688128B2A}" dt="2023-08-26T01:33:59.171" v="1254" actId="478"/>
          <ac:spMkLst>
            <pc:docMk/>
            <pc:sldMk cId="4044709482" sldId="301"/>
            <ac:spMk id="409" creationId="{00000000-0000-0000-0000-000000000000}"/>
          </ac:spMkLst>
        </pc:spChg>
        <pc:spChg chg="del">
          <ac:chgData name="mariam ashraf" userId="3a2a69a0376c931b" providerId="LiveId" clId="{44C9EDE6-B0FE-4B8A-8BEB-38A688128B2A}" dt="2023-08-26T02:05:46.928" v="1697" actId="478"/>
          <ac:spMkLst>
            <pc:docMk/>
            <pc:sldMk cId="4044709482" sldId="301"/>
            <ac:spMk id="432" creationId="{00000000-0000-0000-0000-000000000000}"/>
          </ac:spMkLst>
        </pc:spChg>
        <pc:grpChg chg="mod">
          <ac:chgData name="mariam ashraf" userId="3a2a69a0376c931b" providerId="LiveId" clId="{44C9EDE6-B0FE-4B8A-8BEB-38A688128B2A}" dt="2023-08-26T01:41:27.514" v="1424" actId="1035"/>
          <ac:grpSpMkLst>
            <pc:docMk/>
            <pc:sldMk cId="4044709482" sldId="301"/>
            <ac:grpSpMk id="410" creationId="{00000000-0000-0000-0000-000000000000}"/>
          </ac:grpSpMkLst>
        </pc:grpChg>
        <pc:grpChg chg="del">
          <ac:chgData name="mariam ashraf" userId="3a2a69a0376c931b" providerId="LiveId" clId="{44C9EDE6-B0FE-4B8A-8BEB-38A688128B2A}" dt="2023-08-26T01:40:39.603" v="1339" actId="478"/>
          <ac:grpSpMkLst>
            <pc:docMk/>
            <pc:sldMk cId="4044709482" sldId="301"/>
            <ac:grpSpMk id="416" creationId="{00000000-0000-0000-0000-000000000000}"/>
          </ac:grpSpMkLst>
        </pc:grpChg>
        <pc:grpChg chg="mod">
          <ac:chgData name="mariam ashraf" userId="3a2a69a0376c931b" providerId="LiveId" clId="{44C9EDE6-B0FE-4B8A-8BEB-38A688128B2A}" dt="2023-08-26T01:41:42.077" v="1465" actId="1035"/>
          <ac:grpSpMkLst>
            <pc:docMk/>
            <pc:sldMk cId="4044709482" sldId="301"/>
            <ac:grpSpMk id="419" creationId="{00000000-0000-0000-0000-000000000000}"/>
          </ac:grpSpMkLst>
        </pc:grpChg>
      </pc:sldChg>
      <pc:sldChg chg="add del">
        <pc:chgData name="mariam ashraf" userId="3a2a69a0376c931b" providerId="LiveId" clId="{44C9EDE6-B0FE-4B8A-8BEB-38A688128B2A}" dt="2023-08-27T03:40:27.139" v="10670" actId="47"/>
        <pc:sldMkLst>
          <pc:docMk/>
          <pc:sldMk cId="3548814364" sldId="302"/>
        </pc:sldMkLst>
      </pc:sldChg>
      <pc:sldChg chg="addSp delSp modSp add del mod ord modTransition modNotes">
        <pc:chgData name="mariam ashraf" userId="3a2a69a0376c931b" providerId="LiveId" clId="{44C9EDE6-B0FE-4B8A-8BEB-38A688128B2A}" dt="2023-09-08T00:05:55.115" v="15495" actId="2696"/>
        <pc:sldMkLst>
          <pc:docMk/>
          <pc:sldMk cId="0" sldId="303"/>
        </pc:sldMkLst>
        <pc:spChg chg="add del mod">
          <ac:chgData name="mariam ashraf" userId="3a2a69a0376c931b" providerId="LiveId" clId="{44C9EDE6-B0FE-4B8A-8BEB-38A688128B2A}" dt="2023-08-26T20:01:02.510" v="3516"/>
          <ac:spMkLst>
            <pc:docMk/>
            <pc:sldMk cId="0" sldId="303"/>
            <ac:spMk id="2" creationId="{001FA804-D74D-7C53-341D-53CFAC3E4DE1}"/>
          </ac:spMkLst>
        </pc:spChg>
        <pc:spChg chg="add del mod">
          <ac:chgData name="mariam ashraf" userId="3a2a69a0376c931b" providerId="LiveId" clId="{44C9EDE6-B0FE-4B8A-8BEB-38A688128B2A}" dt="2023-09-07T23:53:50.408" v="15280" actId="21"/>
          <ac:spMkLst>
            <pc:docMk/>
            <pc:sldMk cId="0" sldId="303"/>
            <ac:spMk id="2" creationId="{970B1105-6BB9-F89E-4DD2-584C9F51A18C}"/>
          </ac:spMkLst>
        </pc:spChg>
        <pc:spChg chg="add del mod">
          <ac:chgData name="mariam ashraf" userId="3a2a69a0376c931b" providerId="LiveId" clId="{44C9EDE6-B0FE-4B8A-8BEB-38A688128B2A}" dt="2023-08-27T16:09:41.002" v="11051" actId="21"/>
          <ac:spMkLst>
            <pc:docMk/>
            <pc:sldMk cId="0" sldId="303"/>
            <ac:spMk id="2" creationId="{FDC0BC9D-BA72-F854-4244-B210BB8FA7F2}"/>
          </ac:spMkLst>
        </pc:spChg>
        <pc:spChg chg="add del mod">
          <ac:chgData name="mariam ashraf" userId="3a2a69a0376c931b" providerId="LiveId" clId="{44C9EDE6-B0FE-4B8A-8BEB-38A688128B2A}" dt="2023-08-27T17:29:21.694" v="11336"/>
          <ac:spMkLst>
            <pc:docMk/>
            <pc:sldMk cId="0" sldId="303"/>
            <ac:spMk id="3" creationId="{070E97D8-6B2E-3AB2-3E23-820CDE73EADF}"/>
          </ac:spMkLst>
        </pc:spChg>
        <pc:spChg chg="add del mod">
          <ac:chgData name="mariam ashraf" userId="3a2a69a0376c931b" providerId="LiveId" clId="{44C9EDE6-B0FE-4B8A-8BEB-38A688128B2A}" dt="2023-09-07T23:54:15.836" v="15286" actId="21"/>
          <ac:spMkLst>
            <pc:docMk/>
            <pc:sldMk cId="0" sldId="303"/>
            <ac:spMk id="3" creationId="{19FA82DF-4D64-5EFD-FA06-01DCE68642ED}"/>
          </ac:spMkLst>
        </pc:spChg>
        <pc:spChg chg="add del mod">
          <ac:chgData name="mariam ashraf" userId="3a2a69a0376c931b" providerId="LiveId" clId="{44C9EDE6-B0FE-4B8A-8BEB-38A688128B2A}" dt="2023-08-26T01:51:39.937" v="1587" actId="478"/>
          <ac:spMkLst>
            <pc:docMk/>
            <pc:sldMk cId="0" sldId="303"/>
            <ac:spMk id="3" creationId="{8867A022-EEF4-5D8B-5DB4-CD4F87749D08}"/>
          </ac:spMkLst>
        </pc:spChg>
        <pc:spChg chg="add del mod">
          <ac:chgData name="mariam ashraf" userId="3a2a69a0376c931b" providerId="LiveId" clId="{44C9EDE6-B0FE-4B8A-8BEB-38A688128B2A}" dt="2023-09-07T23:57:48.247" v="15356" actId="21"/>
          <ac:spMkLst>
            <pc:docMk/>
            <pc:sldMk cId="0" sldId="303"/>
            <ac:spMk id="4" creationId="{BE6885E9-F731-AA25-0E16-BD6AEDC148AB}"/>
          </ac:spMkLst>
        </pc:spChg>
        <pc:spChg chg="add del mod">
          <ac:chgData name="mariam ashraf" userId="3a2a69a0376c931b" providerId="LiveId" clId="{44C9EDE6-B0FE-4B8A-8BEB-38A688128B2A}" dt="2023-09-07T23:57:48.247" v="15356" actId="21"/>
          <ac:spMkLst>
            <pc:docMk/>
            <pc:sldMk cId="0" sldId="303"/>
            <ac:spMk id="5" creationId="{7CA41CA6-28E0-343B-B9BB-ACB78279A02A}"/>
          </ac:spMkLst>
        </pc:spChg>
        <pc:spChg chg="add del mod">
          <ac:chgData name="mariam ashraf" userId="3a2a69a0376c931b" providerId="LiveId" clId="{44C9EDE6-B0FE-4B8A-8BEB-38A688128B2A}" dt="2023-08-26T01:51:58.124" v="1592" actId="21"/>
          <ac:spMkLst>
            <pc:docMk/>
            <pc:sldMk cId="0" sldId="303"/>
            <ac:spMk id="5" creationId="{E8ABD7C0-CE5C-BCD7-7ED5-04CB3F5776B5}"/>
          </ac:spMkLst>
        </pc:spChg>
        <pc:spChg chg="add del mod">
          <ac:chgData name="mariam ashraf" userId="3a2a69a0376c931b" providerId="LiveId" clId="{44C9EDE6-B0FE-4B8A-8BEB-38A688128B2A}" dt="2023-08-26T01:52:18.592" v="1594" actId="478"/>
          <ac:spMkLst>
            <pc:docMk/>
            <pc:sldMk cId="0" sldId="303"/>
            <ac:spMk id="6" creationId="{08AA46F3-ED8C-24AB-5EC5-CEA05A44D478}"/>
          </ac:spMkLst>
        </pc:spChg>
        <pc:spChg chg="add del mod">
          <ac:chgData name="mariam ashraf" userId="3a2a69a0376c931b" providerId="LiveId" clId="{44C9EDE6-B0FE-4B8A-8BEB-38A688128B2A}" dt="2023-09-07T23:57:48.247" v="15356" actId="21"/>
          <ac:spMkLst>
            <pc:docMk/>
            <pc:sldMk cId="0" sldId="303"/>
            <ac:spMk id="6" creationId="{445E37A0-A0EF-7FC2-F22A-3B4669589696}"/>
          </ac:spMkLst>
        </pc:spChg>
        <pc:spChg chg="add del mod">
          <ac:chgData name="mariam ashraf" userId="3a2a69a0376c931b" providerId="LiveId" clId="{44C9EDE6-B0FE-4B8A-8BEB-38A688128B2A}" dt="2023-08-26T01:53:42.411" v="1601" actId="21"/>
          <ac:spMkLst>
            <pc:docMk/>
            <pc:sldMk cId="0" sldId="303"/>
            <ac:spMk id="14" creationId="{6A0438FC-9C26-5025-A56B-1B2BC2C53FBF}"/>
          </ac:spMkLst>
        </pc:spChg>
        <pc:spChg chg="add del mod">
          <ac:chgData name="mariam ashraf" userId="3a2a69a0376c931b" providerId="LiveId" clId="{44C9EDE6-B0FE-4B8A-8BEB-38A688128B2A}" dt="2023-08-26T01:53:48.815" v="1603" actId="21"/>
          <ac:spMkLst>
            <pc:docMk/>
            <pc:sldMk cId="0" sldId="303"/>
            <ac:spMk id="16" creationId="{F168A255-D275-FB59-3798-9B1B48CBBA7D}"/>
          </ac:spMkLst>
        </pc:spChg>
        <pc:spChg chg="add mod">
          <ac:chgData name="mariam ashraf" userId="3a2a69a0376c931b" providerId="LiveId" clId="{44C9EDE6-B0FE-4B8A-8BEB-38A688128B2A}" dt="2023-08-26T02:12:50.837" v="1780" actId="1076"/>
          <ac:spMkLst>
            <pc:docMk/>
            <pc:sldMk cId="0" sldId="303"/>
            <ac:spMk id="17" creationId="{6C943D8F-C8AC-D4EE-6A0C-019513BDF90E}"/>
          </ac:spMkLst>
        </pc:spChg>
        <pc:spChg chg="add mod">
          <ac:chgData name="mariam ashraf" userId="3a2a69a0376c931b" providerId="LiveId" clId="{44C9EDE6-B0FE-4B8A-8BEB-38A688128B2A}" dt="2023-08-27T16:09:37.496" v="11049" actId="14100"/>
          <ac:spMkLst>
            <pc:docMk/>
            <pc:sldMk cId="0" sldId="303"/>
            <ac:spMk id="18" creationId="{19C42F48-2B75-1F92-8470-3811B57B5ED1}"/>
          </ac:spMkLst>
        </pc:spChg>
        <pc:spChg chg="add mod">
          <ac:chgData name="mariam ashraf" userId="3a2a69a0376c931b" providerId="LiveId" clId="{44C9EDE6-B0FE-4B8A-8BEB-38A688128B2A}" dt="2023-08-27T18:57:22.783" v="12101" actId="1076"/>
          <ac:spMkLst>
            <pc:docMk/>
            <pc:sldMk cId="0" sldId="303"/>
            <ac:spMk id="19" creationId="{4CD91570-744C-A89A-0A47-AE207FB6213E}"/>
          </ac:spMkLst>
        </pc:spChg>
        <pc:spChg chg="mod">
          <ac:chgData name="mariam ashraf" userId="3a2a69a0376c931b" providerId="LiveId" clId="{44C9EDE6-B0FE-4B8A-8BEB-38A688128B2A}" dt="2023-08-26T01:54:48.888" v="1612"/>
          <ac:spMkLst>
            <pc:docMk/>
            <pc:sldMk cId="0" sldId="303"/>
            <ac:spMk id="21" creationId="{A3C6C4B7-4932-4641-4AAC-A5E29997FE6E}"/>
          </ac:spMkLst>
        </pc:spChg>
        <pc:spChg chg="mod">
          <ac:chgData name="mariam ashraf" userId="3a2a69a0376c931b" providerId="LiveId" clId="{44C9EDE6-B0FE-4B8A-8BEB-38A688128B2A}" dt="2023-08-26T01:54:48.888" v="1612"/>
          <ac:spMkLst>
            <pc:docMk/>
            <pc:sldMk cId="0" sldId="303"/>
            <ac:spMk id="23" creationId="{72FFB633-66ED-7206-2E4C-9D9B654E3A41}"/>
          </ac:spMkLst>
        </pc:spChg>
        <pc:spChg chg="mod">
          <ac:chgData name="mariam ashraf" userId="3a2a69a0376c931b" providerId="LiveId" clId="{44C9EDE6-B0FE-4B8A-8BEB-38A688128B2A}" dt="2023-08-26T01:54:48.888" v="1612"/>
          <ac:spMkLst>
            <pc:docMk/>
            <pc:sldMk cId="0" sldId="303"/>
            <ac:spMk id="24" creationId="{1509B91C-5C00-6458-A1BD-ADB77236E36A}"/>
          </ac:spMkLst>
        </pc:spChg>
        <pc:spChg chg="mod">
          <ac:chgData name="mariam ashraf" userId="3a2a69a0376c931b" providerId="LiveId" clId="{44C9EDE6-B0FE-4B8A-8BEB-38A688128B2A}" dt="2023-08-26T01:54:48.888" v="1612"/>
          <ac:spMkLst>
            <pc:docMk/>
            <pc:sldMk cId="0" sldId="303"/>
            <ac:spMk id="25" creationId="{C69A372B-F9E3-6079-6EF6-A51222555B7C}"/>
          </ac:spMkLst>
        </pc:spChg>
        <pc:spChg chg="mod">
          <ac:chgData name="mariam ashraf" userId="3a2a69a0376c931b" providerId="LiveId" clId="{44C9EDE6-B0FE-4B8A-8BEB-38A688128B2A}" dt="2023-08-26T01:54:48.888" v="1612"/>
          <ac:spMkLst>
            <pc:docMk/>
            <pc:sldMk cId="0" sldId="303"/>
            <ac:spMk id="26" creationId="{F28E66B2-411E-48E5-0E2D-1007EF592FE6}"/>
          </ac:spMkLst>
        </pc:spChg>
        <pc:spChg chg="mod">
          <ac:chgData name="mariam ashraf" userId="3a2a69a0376c931b" providerId="LiveId" clId="{44C9EDE6-B0FE-4B8A-8BEB-38A688128B2A}" dt="2023-08-26T01:54:48.888" v="1612"/>
          <ac:spMkLst>
            <pc:docMk/>
            <pc:sldMk cId="0" sldId="303"/>
            <ac:spMk id="27" creationId="{D18F3095-48A9-3296-94DE-6FE51F75E04C}"/>
          </ac:spMkLst>
        </pc:spChg>
        <pc:spChg chg="mod">
          <ac:chgData name="mariam ashraf" userId="3a2a69a0376c931b" providerId="LiveId" clId="{44C9EDE6-B0FE-4B8A-8BEB-38A688128B2A}" dt="2023-08-26T01:54:48.888" v="1612"/>
          <ac:spMkLst>
            <pc:docMk/>
            <pc:sldMk cId="0" sldId="303"/>
            <ac:spMk id="28" creationId="{08FF6961-E8B9-AE74-F23D-511D1F6B912C}"/>
          </ac:spMkLst>
        </pc:spChg>
        <pc:spChg chg="mod">
          <ac:chgData name="mariam ashraf" userId="3a2a69a0376c931b" providerId="LiveId" clId="{44C9EDE6-B0FE-4B8A-8BEB-38A688128B2A}" dt="2023-08-26T01:54:48.888" v="1612"/>
          <ac:spMkLst>
            <pc:docMk/>
            <pc:sldMk cId="0" sldId="303"/>
            <ac:spMk id="29" creationId="{0A18C160-861D-37EC-BCFB-88331FE24522}"/>
          </ac:spMkLst>
        </pc:spChg>
        <pc:spChg chg="mod">
          <ac:chgData name="mariam ashraf" userId="3a2a69a0376c931b" providerId="LiveId" clId="{44C9EDE6-B0FE-4B8A-8BEB-38A688128B2A}" dt="2023-08-26T01:54:48.888" v="1612"/>
          <ac:spMkLst>
            <pc:docMk/>
            <pc:sldMk cId="0" sldId="303"/>
            <ac:spMk id="30" creationId="{941E3429-D246-C682-1868-CFF3006E05E1}"/>
          </ac:spMkLst>
        </pc:spChg>
        <pc:spChg chg="mod">
          <ac:chgData name="mariam ashraf" userId="3a2a69a0376c931b" providerId="LiveId" clId="{44C9EDE6-B0FE-4B8A-8BEB-38A688128B2A}" dt="2023-08-26T01:54:48.888" v="1612"/>
          <ac:spMkLst>
            <pc:docMk/>
            <pc:sldMk cId="0" sldId="303"/>
            <ac:spMk id="31" creationId="{16ABD095-5A32-3FEC-77E5-7216A5955255}"/>
          </ac:spMkLst>
        </pc:spChg>
        <pc:spChg chg="mod">
          <ac:chgData name="mariam ashraf" userId="3a2a69a0376c931b" providerId="LiveId" clId="{44C9EDE6-B0FE-4B8A-8BEB-38A688128B2A}" dt="2023-08-26T01:54:48.888" v="1612"/>
          <ac:spMkLst>
            <pc:docMk/>
            <pc:sldMk cId="0" sldId="303"/>
            <ac:spMk id="32" creationId="{642BA6CC-D79D-0EE4-7732-0E4B4AD7AFAF}"/>
          </ac:spMkLst>
        </pc:spChg>
        <pc:spChg chg="add del mod">
          <ac:chgData name="mariam ashraf" userId="3a2a69a0376c931b" providerId="LiveId" clId="{44C9EDE6-B0FE-4B8A-8BEB-38A688128B2A}" dt="2023-08-27T17:29:20.489" v="11335" actId="478"/>
          <ac:spMkLst>
            <pc:docMk/>
            <pc:sldMk cId="0" sldId="303"/>
            <ac:spMk id="33" creationId="{9461F341-A037-C9C5-5831-0B3DDAA707F2}"/>
          </ac:spMkLst>
        </pc:spChg>
        <pc:spChg chg="add del mod">
          <ac:chgData name="mariam ashraf" userId="3a2a69a0376c931b" providerId="LiveId" clId="{44C9EDE6-B0FE-4B8A-8BEB-38A688128B2A}" dt="2023-08-26T01:58:59.493" v="1640" actId="21"/>
          <ac:spMkLst>
            <pc:docMk/>
            <pc:sldMk cId="0" sldId="303"/>
            <ac:spMk id="40" creationId="{E941C06B-5A79-5556-EFAF-397108AB6C73}"/>
          </ac:spMkLst>
        </pc:spChg>
        <pc:spChg chg="add del mod">
          <ac:chgData name="mariam ashraf" userId="3a2a69a0376c931b" providerId="LiveId" clId="{44C9EDE6-B0FE-4B8A-8BEB-38A688128B2A}" dt="2023-08-26T01:58:59.493" v="1640" actId="21"/>
          <ac:spMkLst>
            <pc:docMk/>
            <pc:sldMk cId="0" sldId="303"/>
            <ac:spMk id="41" creationId="{324C2A2D-9E94-705A-8DC4-9AD0D2776E5E}"/>
          </ac:spMkLst>
        </pc:spChg>
        <pc:spChg chg="add del mod">
          <ac:chgData name="mariam ashraf" userId="3a2a69a0376c931b" providerId="LiveId" clId="{44C9EDE6-B0FE-4B8A-8BEB-38A688128B2A}" dt="2023-08-26T01:58:59.493" v="1640" actId="21"/>
          <ac:spMkLst>
            <pc:docMk/>
            <pc:sldMk cId="0" sldId="303"/>
            <ac:spMk id="42" creationId="{1C2BFD59-235F-BEDF-720B-095E311AAA04}"/>
          </ac:spMkLst>
        </pc:spChg>
        <pc:spChg chg="add del mod">
          <ac:chgData name="mariam ashraf" userId="3a2a69a0376c931b" providerId="LiveId" clId="{44C9EDE6-B0FE-4B8A-8BEB-38A688128B2A}" dt="2023-08-26T02:09:11.649" v="1729" actId="21"/>
          <ac:spMkLst>
            <pc:docMk/>
            <pc:sldMk cId="0" sldId="303"/>
            <ac:spMk id="43" creationId="{4073E76D-686A-040E-8C45-DC43175EE6DE}"/>
          </ac:spMkLst>
        </pc:spChg>
        <pc:spChg chg="add del mod">
          <ac:chgData name="mariam ashraf" userId="3a2a69a0376c931b" providerId="LiveId" clId="{44C9EDE6-B0FE-4B8A-8BEB-38A688128B2A}" dt="2023-08-26T02:16:18.284" v="1811" actId="478"/>
          <ac:spMkLst>
            <pc:docMk/>
            <pc:sldMk cId="0" sldId="303"/>
            <ac:spMk id="50" creationId="{E521CC84-6AAF-E3D1-5E12-5BFD4C259BBF}"/>
          </ac:spMkLst>
        </pc:spChg>
        <pc:spChg chg="add mod">
          <ac:chgData name="mariam ashraf" userId="3a2a69a0376c931b" providerId="LiveId" clId="{44C9EDE6-B0FE-4B8A-8BEB-38A688128B2A}" dt="2023-08-27T02:45:40.622" v="10181" actId="1076"/>
          <ac:spMkLst>
            <pc:docMk/>
            <pc:sldMk cId="0" sldId="303"/>
            <ac:spMk id="51" creationId="{B42642D3-4889-B08B-3655-E3A50264212C}"/>
          </ac:spMkLst>
        </pc:spChg>
        <pc:spChg chg="add del mod">
          <ac:chgData name="mariam ashraf" userId="3a2a69a0376c931b" providerId="LiveId" clId="{44C9EDE6-B0FE-4B8A-8BEB-38A688128B2A}" dt="2023-08-26T02:22:32.915" v="1880" actId="21"/>
          <ac:spMkLst>
            <pc:docMk/>
            <pc:sldMk cId="0" sldId="303"/>
            <ac:spMk id="52" creationId="{0B8E28C2-0A51-5BBB-E72A-B6B6BB403020}"/>
          </ac:spMkLst>
        </pc:spChg>
        <pc:spChg chg="add del mod">
          <ac:chgData name="mariam ashraf" userId="3a2a69a0376c931b" providerId="LiveId" clId="{44C9EDE6-B0FE-4B8A-8BEB-38A688128B2A}" dt="2023-08-26T02:22:43.953" v="1885" actId="21"/>
          <ac:spMkLst>
            <pc:docMk/>
            <pc:sldMk cId="0" sldId="303"/>
            <ac:spMk id="53" creationId="{6CECA7DF-6C81-95A8-0650-00F49A7024A3}"/>
          </ac:spMkLst>
        </pc:spChg>
        <pc:spChg chg="del">
          <ac:chgData name="mariam ashraf" userId="3a2a69a0376c931b" providerId="LiveId" clId="{44C9EDE6-B0FE-4B8A-8BEB-38A688128B2A}" dt="2023-08-26T01:51:37.688" v="1586" actId="21"/>
          <ac:spMkLst>
            <pc:docMk/>
            <pc:sldMk cId="0" sldId="303"/>
            <ac:spMk id="206" creationId="{00000000-0000-0000-0000-000000000000}"/>
          </ac:spMkLst>
        </pc:spChg>
        <pc:spChg chg="del mod">
          <ac:chgData name="mariam ashraf" userId="3a2a69a0376c931b" providerId="LiveId" clId="{44C9EDE6-B0FE-4B8A-8BEB-38A688128B2A}" dt="2023-08-26T02:12:15.152" v="1753" actId="478"/>
          <ac:spMkLst>
            <pc:docMk/>
            <pc:sldMk cId="0" sldId="303"/>
            <ac:spMk id="207" creationId="{00000000-0000-0000-0000-000000000000}"/>
          </ac:spMkLst>
        </pc:spChg>
        <pc:spChg chg="del mod">
          <ac:chgData name="mariam ashraf" userId="3a2a69a0376c931b" providerId="LiveId" clId="{44C9EDE6-B0FE-4B8A-8BEB-38A688128B2A}" dt="2023-08-26T01:51:52.905" v="1591" actId="21"/>
          <ac:spMkLst>
            <pc:docMk/>
            <pc:sldMk cId="0" sldId="303"/>
            <ac:spMk id="209" creationId="{00000000-0000-0000-0000-000000000000}"/>
          </ac:spMkLst>
        </pc:spChg>
        <pc:spChg chg="del">
          <ac:chgData name="mariam ashraf" userId="3a2a69a0376c931b" providerId="LiveId" clId="{44C9EDE6-B0FE-4B8A-8BEB-38A688128B2A}" dt="2023-08-26T01:53:37.739" v="1600" actId="478"/>
          <ac:spMkLst>
            <pc:docMk/>
            <pc:sldMk cId="0" sldId="303"/>
            <ac:spMk id="210" creationId="{00000000-0000-0000-0000-000000000000}"/>
          </ac:spMkLst>
        </pc:spChg>
        <pc:spChg chg="del">
          <ac:chgData name="mariam ashraf" userId="3a2a69a0376c931b" providerId="LiveId" clId="{44C9EDE6-B0FE-4B8A-8BEB-38A688128B2A}" dt="2023-08-26T01:53:45.650" v="1602" actId="21"/>
          <ac:spMkLst>
            <pc:docMk/>
            <pc:sldMk cId="0" sldId="303"/>
            <ac:spMk id="211" creationId="{00000000-0000-0000-0000-000000000000}"/>
          </ac:spMkLst>
        </pc:spChg>
        <pc:spChg chg="mod">
          <ac:chgData name="mariam ashraf" userId="3a2a69a0376c931b" providerId="LiveId" clId="{44C9EDE6-B0FE-4B8A-8BEB-38A688128B2A}" dt="2023-08-26T02:15:48.214" v="1805" actId="14100"/>
          <ac:spMkLst>
            <pc:docMk/>
            <pc:sldMk cId="0" sldId="303"/>
            <ac:spMk id="218" creationId="{00000000-0000-0000-0000-000000000000}"/>
          </ac:spMkLst>
        </pc:spChg>
        <pc:grpChg chg="add mod">
          <ac:chgData name="mariam ashraf" userId="3a2a69a0376c931b" providerId="LiveId" clId="{44C9EDE6-B0FE-4B8A-8BEB-38A688128B2A}" dt="2023-08-26T02:13:23.121" v="1784" actId="1076"/>
          <ac:grpSpMkLst>
            <pc:docMk/>
            <pc:sldMk cId="0" sldId="303"/>
            <ac:grpSpMk id="7" creationId="{3C03C3AB-92CE-139A-9AC7-EC27AC4A240C}"/>
          </ac:grpSpMkLst>
        </pc:grpChg>
        <pc:grpChg chg="add del mod">
          <ac:chgData name="mariam ashraf" userId="3a2a69a0376c931b" providerId="LiveId" clId="{44C9EDE6-B0FE-4B8A-8BEB-38A688128B2A}" dt="2023-08-26T02:12:55.111" v="1781" actId="478"/>
          <ac:grpSpMkLst>
            <pc:docMk/>
            <pc:sldMk cId="0" sldId="303"/>
            <ac:grpSpMk id="20" creationId="{83614AF0-5982-2129-3F57-8B215F0F3968}"/>
          </ac:grpSpMkLst>
        </pc:grpChg>
        <pc:grpChg chg="mod">
          <ac:chgData name="mariam ashraf" userId="3a2a69a0376c931b" providerId="LiveId" clId="{44C9EDE6-B0FE-4B8A-8BEB-38A688128B2A}" dt="2023-08-26T01:54:48.888" v="1612"/>
          <ac:grpSpMkLst>
            <pc:docMk/>
            <pc:sldMk cId="0" sldId="303"/>
            <ac:grpSpMk id="22" creationId="{938E193D-6BB7-590E-CB9B-4182404608B2}"/>
          </ac:grpSpMkLst>
        </pc:grpChg>
        <pc:grpChg chg="add del mod">
          <ac:chgData name="mariam ashraf" userId="3a2a69a0376c931b" providerId="LiveId" clId="{44C9EDE6-B0FE-4B8A-8BEB-38A688128B2A}" dt="2023-08-26T01:58:59.493" v="1640" actId="21"/>
          <ac:grpSpMkLst>
            <pc:docMk/>
            <pc:sldMk cId="0" sldId="303"/>
            <ac:grpSpMk id="34" creationId="{B9BF3A7D-3933-E1A0-0D45-5F692EBE5F19}"/>
          </ac:grpSpMkLst>
        </pc:grpChg>
        <pc:grpChg chg="add mod">
          <ac:chgData name="mariam ashraf" userId="3a2a69a0376c931b" providerId="LiveId" clId="{44C9EDE6-B0FE-4B8A-8BEB-38A688128B2A}" dt="2023-08-28T21:44:19.331" v="13263" actId="1038"/>
          <ac:grpSpMkLst>
            <pc:docMk/>
            <pc:sldMk cId="0" sldId="303"/>
            <ac:grpSpMk id="44" creationId="{7BB3EB22-0F2D-00EE-50B0-AF7BBE3963F0}"/>
          </ac:grpSpMkLst>
        </pc:grpChg>
        <pc:grpChg chg="del">
          <ac:chgData name="mariam ashraf" userId="3a2a69a0376c931b" providerId="LiveId" clId="{44C9EDE6-B0FE-4B8A-8BEB-38A688128B2A}" dt="2023-08-26T01:51:30.984" v="1585" actId="478"/>
          <ac:grpSpMkLst>
            <pc:docMk/>
            <pc:sldMk cId="0" sldId="303"/>
            <ac:grpSpMk id="212" creationId="{00000000-0000-0000-0000-000000000000}"/>
          </ac:grpSpMkLst>
        </pc:grpChg>
        <pc:picChg chg="add del mod">
          <ac:chgData name="mariam ashraf" userId="3a2a69a0376c931b" providerId="LiveId" clId="{44C9EDE6-B0FE-4B8A-8BEB-38A688128B2A}" dt="2023-08-26T02:15:28.211" v="1801" actId="14100"/>
          <ac:picMkLst>
            <pc:docMk/>
            <pc:sldMk cId="0" sldId="303"/>
            <ac:picMk id="208" creationId="{00000000-0000-0000-0000-000000000000}"/>
          </ac:picMkLst>
        </pc:picChg>
        <pc:cxnChg chg="add del mod">
          <ac:chgData name="mariam ashraf" userId="3a2a69a0376c931b" providerId="LiveId" clId="{44C9EDE6-B0FE-4B8A-8BEB-38A688128B2A}" dt="2023-08-27T18:02:09.921" v="11725" actId="21"/>
          <ac:cxnSpMkLst>
            <pc:docMk/>
            <pc:sldMk cId="0" sldId="303"/>
            <ac:cxnSpMk id="2" creationId="{E94E8AEC-3080-AC31-14F6-0433B7B77BF9}"/>
          </ac:cxnSpMkLst>
        </pc:cxnChg>
        <pc:cxnChg chg="mod">
          <ac:chgData name="mariam ashraf" userId="3a2a69a0376c931b" providerId="LiveId" clId="{44C9EDE6-B0FE-4B8A-8BEB-38A688128B2A}" dt="2023-08-26T01:53:28.230" v="1598" actId="208"/>
          <ac:cxnSpMkLst>
            <pc:docMk/>
            <pc:sldMk cId="0" sldId="303"/>
            <ac:cxnSpMk id="8" creationId="{8399FA57-E801-9F3A-6C67-460529442787}"/>
          </ac:cxnSpMkLst>
        </pc:cxnChg>
        <pc:cxnChg chg="mod">
          <ac:chgData name="mariam ashraf" userId="3a2a69a0376c931b" providerId="LiveId" clId="{44C9EDE6-B0FE-4B8A-8BEB-38A688128B2A}" dt="2023-08-26T01:53:28.230" v="1598" actId="208"/>
          <ac:cxnSpMkLst>
            <pc:docMk/>
            <pc:sldMk cId="0" sldId="303"/>
            <ac:cxnSpMk id="9" creationId="{1555854A-F45C-CEB2-A68F-7EA0AD5CD835}"/>
          </ac:cxnSpMkLst>
        </pc:cxnChg>
        <pc:cxnChg chg="mod">
          <ac:chgData name="mariam ashraf" userId="3a2a69a0376c931b" providerId="LiveId" clId="{44C9EDE6-B0FE-4B8A-8BEB-38A688128B2A}" dt="2023-08-26T01:53:28.230" v="1598" actId="208"/>
          <ac:cxnSpMkLst>
            <pc:docMk/>
            <pc:sldMk cId="0" sldId="303"/>
            <ac:cxnSpMk id="10" creationId="{BBA456B7-6A64-A4FD-51E0-7AB044687EBC}"/>
          </ac:cxnSpMkLst>
        </pc:cxnChg>
        <pc:cxnChg chg="mod">
          <ac:chgData name="mariam ashraf" userId="3a2a69a0376c931b" providerId="LiveId" clId="{44C9EDE6-B0FE-4B8A-8BEB-38A688128B2A}" dt="2023-08-26T01:53:28.230" v="1598" actId="208"/>
          <ac:cxnSpMkLst>
            <pc:docMk/>
            <pc:sldMk cId="0" sldId="303"/>
            <ac:cxnSpMk id="11" creationId="{B3B88537-F539-0332-692F-0F69A110BBA4}"/>
          </ac:cxnSpMkLst>
        </pc:cxnChg>
        <pc:cxnChg chg="mod">
          <ac:chgData name="mariam ashraf" userId="3a2a69a0376c931b" providerId="LiveId" clId="{44C9EDE6-B0FE-4B8A-8BEB-38A688128B2A}" dt="2023-08-26T01:53:28.230" v="1598" actId="208"/>
          <ac:cxnSpMkLst>
            <pc:docMk/>
            <pc:sldMk cId="0" sldId="303"/>
            <ac:cxnSpMk id="12" creationId="{A76E85BA-F958-B14D-2D75-650F34BDC6B3}"/>
          </ac:cxnSpMkLst>
        </pc:cxnChg>
        <pc:cxnChg chg="mod">
          <ac:chgData name="mariam ashraf" userId="3a2a69a0376c931b" providerId="LiveId" clId="{44C9EDE6-B0FE-4B8A-8BEB-38A688128B2A}" dt="2023-08-26T01:58:56.239" v="1639"/>
          <ac:cxnSpMkLst>
            <pc:docMk/>
            <pc:sldMk cId="0" sldId="303"/>
            <ac:cxnSpMk id="35" creationId="{974720B1-3BEB-A555-B2B6-7C1F50262DA3}"/>
          </ac:cxnSpMkLst>
        </pc:cxnChg>
        <pc:cxnChg chg="mod">
          <ac:chgData name="mariam ashraf" userId="3a2a69a0376c931b" providerId="LiveId" clId="{44C9EDE6-B0FE-4B8A-8BEB-38A688128B2A}" dt="2023-08-26T01:58:56.239" v="1639"/>
          <ac:cxnSpMkLst>
            <pc:docMk/>
            <pc:sldMk cId="0" sldId="303"/>
            <ac:cxnSpMk id="36" creationId="{4822667A-54E4-13EF-AC02-6D0219B6AC81}"/>
          </ac:cxnSpMkLst>
        </pc:cxnChg>
        <pc:cxnChg chg="mod">
          <ac:chgData name="mariam ashraf" userId="3a2a69a0376c931b" providerId="LiveId" clId="{44C9EDE6-B0FE-4B8A-8BEB-38A688128B2A}" dt="2023-08-26T01:58:56.239" v="1639"/>
          <ac:cxnSpMkLst>
            <pc:docMk/>
            <pc:sldMk cId="0" sldId="303"/>
            <ac:cxnSpMk id="37" creationId="{2515EA34-E52C-7B2C-AC6F-2805B93C2025}"/>
          </ac:cxnSpMkLst>
        </pc:cxnChg>
        <pc:cxnChg chg="mod">
          <ac:chgData name="mariam ashraf" userId="3a2a69a0376c931b" providerId="LiveId" clId="{44C9EDE6-B0FE-4B8A-8BEB-38A688128B2A}" dt="2023-08-26T01:58:56.239" v="1639"/>
          <ac:cxnSpMkLst>
            <pc:docMk/>
            <pc:sldMk cId="0" sldId="303"/>
            <ac:cxnSpMk id="38" creationId="{E9E64D42-F62A-E503-397F-08B665359F84}"/>
          </ac:cxnSpMkLst>
        </pc:cxnChg>
        <pc:cxnChg chg="mod">
          <ac:chgData name="mariam ashraf" userId="3a2a69a0376c931b" providerId="LiveId" clId="{44C9EDE6-B0FE-4B8A-8BEB-38A688128B2A}" dt="2023-08-26T01:58:56.239" v="1639"/>
          <ac:cxnSpMkLst>
            <pc:docMk/>
            <pc:sldMk cId="0" sldId="303"/>
            <ac:cxnSpMk id="39" creationId="{5CB6F214-B36C-F063-53C0-92AF17567159}"/>
          </ac:cxnSpMkLst>
        </pc:cxnChg>
        <pc:cxnChg chg="mod">
          <ac:chgData name="mariam ashraf" userId="3a2a69a0376c931b" providerId="LiveId" clId="{44C9EDE6-B0FE-4B8A-8BEB-38A688128B2A}" dt="2023-08-26T02:12:30.695" v="1755"/>
          <ac:cxnSpMkLst>
            <pc:docMk/>
            <pc:sldMk cId="0" sldId="303"/>
            <ac:cxnSpMk id="45" creationId="{4843589B-4F49-27AE-9517-3165C5A42E8F}"/>
          </ac:cxnSpMkLst>
        </pc:cxnChg>
        <pc:cxnChg chg="mod">
          <ac:chgData name="mariam ashraf" userId="3a2a69a0376c931b" providerId="LiveId" clId="{44C9EDE6-B0FE-4B8A-8BEB-38A688128B2A}" dt="2023-08-26T02:12:30.695" v="1755"/>
          <ac:cxnSpMkLst>
            <pc:docMk/>
            <pc:sldMk cId="0" sldId="303"/>
            <ac:cxnSpMk id="46" creationId="{72796677-FBFB-D244-B9FB-E3F88490F18B}"/>
          </ac:cxnSpMkLst>
        </pc:cxnChg>
        <pc:cxnChg chg="mod">
          <ac:chgData name="mariam ashraf" userId="3a2a69a0376c931b" providerId="LiveId" clId="{44C9EDE6-B0FE-4B8A-8BEB-38A688128B2A}" dt="2023-08-26T02:12:30.695" v="1755"/>
          <ac:cxnSpMkLst>
            <pc:docMk/>
            <pc:sldMk cId="0" sldId="303"/>
            <ac:cxnSpMk id="47" creationId="{F178E134-24A1-9065-92CE-2DF50467EC65}"/>
          </ac:cxnSpMkLst>
        </pc:cxnChg>
        <pc:cxnChg chg="mod">
          <ac:chgData name="mariam ashraf" userId="3a2a69a0376c931b" providerId="LiveId" clId="{44C9EDE6-B0FE-4B8A-8BEB-38A688128B2A}" dt="2023-08-26T02:12:30.695" v="1755"/>
          <ac:cxnSpMkLst>
            <pc:docMk/>
            <pc:sldMk cId="0" sldId="303"/>
            <ac:cxnSpMk id="48" creationId="{31BCCFB0-12B6-5848-CF23-8C99D9717F90}"/>
          </ac:cxnSpMkLst>
        </pc:cxnChg>
        <pc:cxnChg chg="mod">
          <ac:chgData name="mariam ashraf" userId="3a2a69a0376c931b" providerId="LiveId" clId="{44C9EDE6-B0FE-4B8A-8BEB-38A688128B2A}" dt="2023-08-26T02:12:30.695" v="1755"/>
          <ac:cxnSpMkLst>
            <pc:docMk/>
            <pc:sldMk cId="0" sldId="303"/>
            <ac:cxnSpMk id="49" creationId="{9E58A936-5EF7-0B6F-9E7B-734A168611DB}"/>
          </ac:cxnSpMkLst>
        </pc:cxnChg>
      </pc:sldChg>
      <pc:sldChg chg="add del">
        <pc:chgData name="mariam ashraf" userId="3a2a69a0376c931b" providerId="LiveId" clId="{44C9EDE6-B0FE-4B8A-8BEB-38A688128B2A}" dt="2023-08-26T01:36:07.444" v="1270" actId="47"/>
        <pc:sldMkLst>
          <pc:docMk/>
          <pc:sldMk cId="2561428862" sldId="303"/>
        </pc:sldMkLst>
      </pc:sldChg>
      <pc:sldChg chg="addSp delSp modSp add mod ord modTransition">
        <pc:chgData name="mariam ashraf" userId="3a2a69a0376c931b" providerId="LiveId" clId="{44C9EDE6-B0FE-4B8A-8BEB-38A688128B2A}" dt="2023-09-08T00:18:07.920" v="15932" actId="21"/>
        <pc:sldMkLst>
          <pc:docMk/>
          <pc:sldMk cId="0" sldId="304"/>
        </pc:sldMkLst>
        <pc:spChg chg="add del mod">
          <ac:chgData name="mariam ashraf" userId="3a2a69a0376c931b" providerId="LiveId" clId="{44C9EDE6-B0FE-4B8A-8BEB-38A688128B2A}" dt="2023-08-26T19:17:34.618" v="2747" actId="21"/>
          <ac:spMkLst>
            <pc:docMk/>
            <pc:sldMk cId="0" sldId="304"/>
            <ac:spMk id="2" creationId="{1E21B7F5-52C8-6637-B6D0-9EA5533253CE}"/>
          </ac:spMkLst>
        </pc:spChg>
        <pc:spChg chg="add del mod">
          <ac:chgData name="mariam ashraf" userId="3a2a69a0376c931b" providerId="LiveId" clId="{44C9EDE6-B0FE-4B8A-8BEB-38A688128B2A}" dt="2023-08-27T17:26:31.369" v="11322" actId="21"/>
          <ac:spMkLst>
            <pc:docMk/>
            <pc:sldMk cId="0" sldId="304"/>
            <ac:spMk id="2" creationId="{1E6AB80B-2EF2-AB82-036C-D684EE935172}"/>
          </ac:spMkLst>
        </pc:spChg>
        <pc:spChg chg="add del mod">
          <ac:chgData name="mariam ashraf" userId="3a2a69a0376c931b" providerId="LiveId" clId="{44C9EDE6-B0FE-4B8A-8BEB-38A688128B2A}" dt="2023-08-27T17:59:25.017" v="11693" actId="21"/>
          <ac:spMkLst>
            <pc:docMk/>
            <pc:sldMk cId="0" sldId="304"/>
            <ac:spMk id="2" creationId="{5DDCAC21-10D5-3EF4-763B-7465CFA0F3C6}"/>
          </ac:spMkLst>
        </pc:spChg>
        <pc:spChg chg="add del mod">
          <ac:chgData name="mariam ashraf" userId="3a2a69a0376c931b" providerId="LiveId" clId="{44C9EDE6-B0FE-4B8A-8BEB-38A688128B2A}" dt="2023-08-26T23:01:10.675" v="5650" actId="478"/>
          <ac:spMkLst>
            <pc:docMk/>
            <pc:sldMk cId="0" sldId="304"/>
            <ac:spMk id="2" creationId="{8F007081-B6D2-BAC3-591F-0CEAD2412A0A}"/>
          </ac:spMkLst>
        </pc:spChg>
        <pc:spChg chg="add del mod">
          <ac:chgData name="mariam ashraf" userId="3a2a69a0376c931b" providerId="LiveId" clId="{44C9EDE6-B0FE-4B8A-8BEB-38A688128B2A}" dt="2023-09-08T00:18:07.920" v="15932" actId="21"/>
          <ac:spMkLst>
            <pc:docMk/>
            <pc:sldMk cId="0" sldId="304"/>
            <ac:spMk id="2" creationId="{AA735687-61DB-70D1-1E68-EF39A684980C}"/>
          </ac:spMkLst>
        </pc:spChg>
        <pc:spChg chg="add del mod">
          <ac:chgData name="mariam ashraf" userId="3a2a69a0376c931b" providerId="LiveId" clId="{44C9EDE6-B0FE-4B8A-8BEB-38A688128B2A}" dt="2023-08-26T23:01:17.384" v="5654"/>
          <ac:spMkLst>
            <pc:docMk/>
            <pc:sldMk cId="0" sldId="304"/>
            <ac:spMk id="3" creationId="{5F0F68EC-39C2-5CC1-1F49-9DB405A8C5A4}"/>
          </ac:spMkLst>
        </pc:spChg>
        <pc:spChg chg="add del mod">
          <ac:chgData name="mariam ashraf" userId="3a2a69a0376c931b" providerId="LiveId" clId="{44C9EDE6-B0FE-4B8A-8BEB-38A688128B2A}" dt="2023-08-26T01:56:23.818" v="1622" actId="21"/>
          <ac:spMkLst>
            <pc:docMk/>
            <pc:sldMk cId="0" sldId="304"/>
            <ac:spMk id="3" creationId="{E6305AED-4E4E-464C-7856-99B6DBA8717E}"/>
          </ac:spMkLst>
        </pc:spChg>
        <pc:spChg chg="add del mod">
          <ac:chgData name="mariam ashraf" userId="3a2a69a0376c931b" providerId="LiveId" clId="{44C9EDE6-B0FE-4B8A-8BEB-38A688128B2A}" dt="2023-08-27T18:38:51.165" v="11932" actId="21"/>
          <ac:spMkLst>
            <pc:docMk/>
            <pc:sldMk cId="0" sldId="304"/>
            <ac:spMk id="3" creationId="{FD630F16-42FF-D567-786A-FB623A4318CC}"/>
          </ac:spMkLst>
        </pc:spChg>
        <pc:spChg chg="add del mod">
          <ac:chgData name="mariam ashraf" userId="3a2a69a0376c931b" providerId="LiveId" clId="{44C9EDE6-B0FE-4B8A-8BEB-38A688128B2A}" dt="2023-08-26T23:01:16.715" v="5653"/>
          <ac:spMkLst>
            <pc:docMk/>
            <pc:sldMk cId="0" sldId="304"/>
            <ac:spMk id="4" creationId="{A50937F2-CCBE-4B3A-1798-4EE83A57BB67}"/>
          </ac:spMkLst>
        </pc:spChg>
        <pc:spChg chg="add del mod">
          <ac:chgData name="mariam ashraf" userId="3a2a69a0376c931b" providerId="LiveId" clId="{44C9EDE6-B0FE-4B8A-8BEB-38A688128B2A}" dt="2023-08-26T19:36:27.142" v="2982" actId="21"/>
          <ac:spMkLst>
            <pc:docMk/>
            <pc:sldMk cId="0" sldId="304"/>
            <ac:spMk id="4" creationId="{BA3B98ED-6606-DF16-CE24-BF405B83B0E6}"/>
          </ac:spMkLst>
        </pc:spChg>
        <pc:spChg chg="mod">
          <ac:chgData name="mariam ashraf" userId="3a2a69a0376c931b" providerId="LiveId" clId="{44C9EDE6-B0FE-4B8A-8BEB-38A688128B2A}" dt="2023-08-27T18:42:55.090" v="12001"/>
          <ac:spMkLst>
            <pc:docMk/>
            <pc:sldMk cId="0" sldId="304"/>
            <ac:spMk id="5" creationId="{07D73A5F-60A9-C028-8EBC-71B2464DD70A}"/>
          </ac:spMkLst>
        </pc:spChg>
        <pc:spChg chg="add del mod">
          <ac:chgData name="mariam ashraf" userId="3a2a69a0376c931b" providerId="LiveId" clId="{44C9EDE6-B0FE-4B8A-8BEB-38A688128B2A}" dt="2023-08-26T23:48:16.814" v="6327" actId="21"/>
          <ac:spMkLst>
            <pc:docMk/>
            <pc:sldMk cId="0" sldId="304"/>
            <ac:spMk id="5" creationId="{5C3D24BF-F8B1-1EAC-B015-1D2FA5EEAF16}"/>
          </ac:spMkLst>
        </pc:spChg>
        <pc:spChg chg="add del mod">
          <ac:chgData name="mariam ashraf" userId="3a2a69a0376c931b" providerId="LiveId" clId="{44C9EDE6-B0FE-4B8A-8BEB-38A688128B2A}" dt="2023-08-26T01:56:30.897" v="1624" actId="21"/>
          <ac:spMkLst>
            <pc:docMk/>
            <pc:sldMk cId="0" sldId="304"/>
            <ac:spMk id="5" creationId="{C4896B47-4A81-3193-16BA-437966F1384D}"/>
          </ac:spMkLst>
        </pc:spChg>
        <pc:spChg chg="add del mod">
          <ac:chgData name="mariam ashraf" userId="3a2a69a0376c931b" providerId="LiveId" clId="{44C9EDE6-B0FE-4B8A-8BEB-38A688128B2A}" dt="2023-08-26T20:12:30.626" v="3976" actId="478"/>
          <ac:spMkLst>
            <pc:docMk/>
            <pc:sldMk cId="0" sldId="304"/>
            <ac:spMk id="7" creationId="{373FAAB6-576E-44D7-E454-102093CC8D25}"/>
          </ac:spMkLst>
        </pc:spChg>
        <pc:spChg chg="add del mod">
          <ac:chgData name="mariam ashraf" userId="3a2a69a0376c931b" providerId="LiveId" clId="{44C9EDE6-B0FE-4B8A-8BEB-38A688128B2A}" dt="2023-08-26T01:56:55.366" v="1628" actId="21"/>
          <ac:spMkLst>
            <pc:docMk/>
            <pc:sldMk cId="0" sldId="304"/>
            <ac:spMk id="7" creationId="{69916191-FA83-DF03-09BF-A2E457CEA1EF}"/>
          </ac:spMkLst>
        </pc:spChg>
        <pc:spChg chg="mod">
          <ac:chgData name="mariam ashraf" userId="3a2a69a0376c931b" providerId="LiveId" clId="{44C9EDE6-B0FE-4B8A-8BEB-38A688128B2A}" dt="2023-08-27T18:42:55.090" v="12001"/>
          <ac:spMkLst>
            <pc:docMk/>
            <pc:sldMk cId="0" sldId="304"/>
            <ac:spMk id="8" creationId="{3EFEBC0A-72BD-A9E0-3BA5-B22184FB0884}"/>
          </ac:spMkLst>
        </pc:spChg>
        <pc:spChg chg="add del mod">
          <ac:chgData name="mariam ashraf" userId="3a2a69a0376c931b" providerId="LiveId" clId="{44C9EDE6-B0FE-4B8A-8BEB-38A688128B2A}" dt="2023-08-26T20:12:34.092" v="3977" actId="478"/>
          <ac:spMkLst>
            <pc:docMk/>
            <pc:sldMk cId="0" sldId="304"/>
            <ac:spMk id="8" creationId="{B8497933-D942-A57D-A8EA-B959DBF93702}"/>
          </ac:spMkLst>
        </pc:spChg>
        <pc:spChg chg="add mod">
          <ac:chgData name="mariam ashraf" userId="3a2a69a0376c931b" providerId="LiveId" clId="{44C9EDE6-B0FE-4B8A-8BEB-38A688128B2A}" dt="2023-08-26T20:12:16.759" v="3975" actId="14100"/>
          <ac:spMkLst>
            <pc:docMk/>
            <pc:sldMk cId="0" sldId="304"/>
            <ac:spMk id="9" creationId="{202230AB-9D64-4A6D-C9E6-7E2883D8B9DA}"/>
          </ac:spMkLst>
        </pc:spChg>
        <pc:spChg chg="add del mod">
          <ac:chgData name="mariam ashraf" userId="3a2a69a0376c931b" providerId="LiveId" clId="{44C9EDE6-B0FE-4B8A-8BEB-38A688128B2A}" dt="2023-08-26T01:57:05.234" v="1631" actId="21"/>
          <ac:spMkLst>
            <pc:docMk/>
            <pc:sldMk cId="0" sldId="304"/>
            <ac:spMk id="9" creationId="{8FAF54F6-8510-3F95-C05B-84FBC46BA603}"/>
          </ac:spMkLst>
        </pc:spChg>
        <pc:spChg chg="add mod">
          <ac:chgData name="mariam ashraf" userId="3a2a69a0376c931b" providerId="LiveId" clId="{44C9EDE6-B0FE-4B8A-8BEB-38A688128B2A}" dt="2023-09-08T00:18:06.033" v="15930" actId="1076"/>
          <ac:spMkLst>
            <pc:docMk/>
            <pc:sldMk cId="0" sldId="304"/>
            <ac:spMk id="10" creationId="{6E1436E6-8904-3E04-7BD0-9471F89C9690}"/>
          </ac:spMkLst>
        </pc:spChg>
        <pc:spChg chg="mod">
          <ac:chgData name="mariam ashraf" userId="3a2a69a0376c931b" providerId="LiveId" clId="{44C9EDE6-B0FE-4B8A-8BEB-38A688128B2A}" dt="2023-08-27T18:42:55.090" v="12001"/>
          <ac:spMkLst>
            <pc:docMk/>
            <pc:sldMk cId="0" sldId="304"/>
            <ac:spMk id="11" creationId="{46391404-4B5C-F780-5A1A-A2F2FC8A697D}"/>
          </ac:spMkLst>
        </pc:spChg>
        <pc:spChg chg="add del mod">
          <ac:chgData name="mariam ashraf" userId="3a2a69a0376c931b" providerId="LiveId" clId="{44C9EDE6-B0FE-4B8A-8BEB-38A688128B2A}" dt="2023-08-26T20:09:07.887" v="3886"/>
          <ac:spMkLst>
            <pc:docMk/>
            <pc:sldMk cId="0" sldId="304"/>
            <ac:spMk id="11" creationId="{780E86B3-8716-CFF5-D323-DF77AA0C3A7E}"/>
          </ac:spMkLst>
        </pc:spChg>
        <pc:spChg chg="mod">
          <ac:chgData name="mariam ashraf" userId="3a2a69a0376c931b" providerId="LiveId" clId="{44C9EDE6-B0FE-4B8A-8BEB-38A688128B2A}" dt="2023-08-27T18:42:55.090" v="12001"/>
          <ac:spMkLst>
            <pc:docMk/>
            <pc:sldMk cId="0" sldId="304"/>
            <ac:spMk id="12" creationId="{00B3C612-BD08-B06C-9D06-1EA10E6A449E}"/>
          </ac:spMkLst>
        </pc:spChg>
        <pc:spChg chg="add del mod">
          <ac:chgData name="mariam ashraf" userId="3a2a69a0376c931b" providerId="LiveId" clId="{44C9EDE6-B0FE-4B8A-8BEB-38A688128B2A}" dt="2023-08-26T20:09:03.604" v="3881"/>
          <ac:spMkLst>
            <pc:docMk/>
            <pc:sldMk cId="0" sldId="304"/>
            <ac:spMk id="12" creationId="{163806E6-E90D-B967-B9D1-C2CF398C7462}"/>
          </ac:spMkLst>
        </pc:spChg>
        <pc:spChg chg="mod">
          <ac:chgData name="mariam ashraf" userId="3a2a69a0376c931b" providerId="LiveId" clId="{44C9EDE6-B0FE-4B8A-8BEB-38A688128B2A}" dt="2023-08-26T20:13:22.437" v="3988"/>
          <ac:spMkLst>
            <pc:docMk/>
            <pc:sldMk cId="0" sldId="304"/>
            <ac:spMk id="14" creationId="{90B934B1-26BC-34FB-3D94-B33FA226F143}"/>
          </ac:spMkLst>
        </pc:spChg>
        <pc:spChg chg="mod">
          <ac:chgData name="mariam ashraf" userId="3a2a69a0376c931b" providerId="LiveId" clId="{44C9EDE6-B0FE-4B8A-8BEB-38A688128B2A}" dt="2023-08-26T20:13:22.437" v="3988"/>
          <ac:spMkLst>
            <pc:docMk/>
            <pc:sldMk cId="0" sldId="304"/>
            <ac:spMk id="15" creationId="{5E3B67E7-6F85-BF52-B02B-D21AF1611026}"/>
          </ac:spMkLst>
        </pc:spChg>
        <pc:spChg chg="add mod">
          <ac:chgData name="mariam ashraf" userId="3a2a69a0376c931b" providerId="LiveId" clId="{44C9EDE6-B0FE-4B8A-8BEB-38A688128B2A}" dt="2023-09-08T00:09:40.450" v="15547" actId="1038"/>
          <ac:spMkLst>
            <pc:docMk/>
            <pc:sldMk cId="0" sldId="304"/>
            <ac:spMk id="16" creationId="{7DEE25D8-7C2C-5E46-EB7C-5224DA188188}"/>
          </ac:spMkLst>
        </pc:spChg>
        <pc:spChg chg="add mod">
          <ac:chgData name="mariam ashraf" userId="3a2a69a0376c931b" providerId="LiveId" clId="{44C9EDE6-B0FE-4B8A-8BEB-38A688128B2A}" dt="2023-09-08T00:14:14.356" v="15906" actId="14100"/>
          <ac:spMkLst>
            <pc:docMk/>
            <pc:sldMk cId="0" sldId="304"/>
            <ac:spMk id="17" creationId="{8DF1125D-505E-D61B-F1B2-E06448CF2E03}"/>
          </ac:spMkLst>
        </pc:spChg>
        <pc:spChg chg="add mod">
          <ac:chgData name="mariam ashraf" userId="3a2a69a0376c931b" providerId="LiveId" clId="{44C9EDE6-B0FE-4B8A-8BEB-38A688128B2A}" dt="2023-08-27T19:12:45.920" v="12298" actId="14100"/>
          <ac:spMkLst>
            <pc:docMk/>
            <pc:sldMk cId="0" sldId="304"/>
            <ac:spMk id="18" creationId="{B512DB77-90A9-BD5F-4E7C-9C6DFC2A18F2}"/>
          </ac:spMkLst>
        </pc:spChg>
        <pc:spChg chg="add mod">
          <ac:chgData name="mariam ashraf" userId="3a2a69a0376c931b" providerId="LiveId" clId="{44C9EDE6-B0FE-4B8A-8BEB-38A688128B2A}" dt="2023-08-26T20:13:44.842" v="3995" actId="1076"/>
          <ac:spMkLst>
            <pc:docMk/>
            <pc:sldMk cId="0" sldId="304"/>
            <ac:spMk id="19" creationId="{B74EEF5A-7951-806A-4024-682BD38DE575}"/>
          </ac:spMkLst>
        </pc:spChg>
        <pc:spChg chg="add mod">
          <ac:chgData name="mariam ashraf" userId="3a2a69a0376c931b" providerId="LiveId" clId="{44C9EDE6-B0FE-4B8A-8BEB-38A688128B2A}" dt="2023-08-26T20:14:25.045" v="4004" actId="1076"/>
          <ac:spMkLst>
            <pc:docMk/>
            <pc:sldMk cId="0" sldId="304"/>
            <ac:spMk id="20" creationId="{7583D8D8-91D0-2A17-454A-8EB7DCB6D60C}"/>
          </ac:spMkLst>
        </pc:spChg>
        <pc:spChg chg="mod">
          <ac:chgData name="mariam ashraf" userId="3a2a69a0376c931b" providerId="LiveId" clId="{44C9EDE6-B0FE-4B8A-8BEB-38A688128B2A}" dt="2023-08-26T02:00:19.942" v="1654"/>
          <ac:spMkLst>
            <pc:docMk/>
            <pc:sldMk cId="0" sldId="304"/>
            <ac:spMk id="20" creationId="{B60B7D2F-5A81-B505-8D19-4E4F13FCDCDE}"/>
          </ac:spMkLst>
        </pc:spChg>
        <pc:spChg chg="mod">
          <ac:chgData name="mariam ashraf" userId="3a2a69a0376c931b" providerId="LiveId" clId="{44C9EDE6-B0FE-4B8A-8BEB-38A688128B2A}" dt="2023-08-26T02:00:19.942" v="1654"/>
          <ac:spMkLst>
            <pc:docMk/>
            <pc:sldMk cId="0" sldId="304"/>
            <ac:spMk id="21" creationId="{207D026C-9CFE-DA80-007A-28D7198658C0}"/>
          </ac:spMkLst>
        </pc:spChg>
        <pc:spChg chg="mod">
          <ac:chgData name="mariam ashraf" userId="3a2a69a0376c931b" providerId="LiveId" clId="{44C9EDE6-B0FE-4B8A-8BEB-38A688128B2A}" dt="2023-08-27T18:43:03.635" v="12005"/>
          <ac:spMkLst>
            <pc:docMk/>
            <pc:sldMk cId="0" sldId="304"/>
            <ac:spMk id="22" creationId="{9DDE08C3-EC94-74EF-BBAD-57ECC22C8CB3}"/>
          </ac:spMkLst>
        </pc:spChg>
        <pc:spChg chg="add del mod">
          <ac:chgData name="mariam ashraf" userId="3a2a69a0376c931b" providerId="LiveId" clId="{44C9EDE6-B0FE-4B8A-8BEB-38A688128B2A}" dt="2023-08-26T02:20:27.284" v="1843" actId="21"/>
          <ac:spMkLst>
            <pc:docMk/>
            <pc:sldMk cId="0" sldId="304"/>
            <ac:spMk id="22" creationId="{D428BAF5-B37B-3E80-85F9-F546200C34F3}"/>
          </ac:spMkLst>
        </pc:spChg>
        <pc:spChg chg="add mod">
          <ac:chgData name="mariam ashraf" userId="3a2a69a0376c931b" providerId="LiveId" clId="{44C9EDE6-B0FE-4B8A-8BEB-38A688128B2A}" dt="2023-08-26T02:01:14.898" v="1665" actId="1076"/>
          <ac:spMkLst>
            <pc:docMk/>
            <pc:sldMk cId="0" sldId="304"/>
            <ac:spMk id="23" creationId="{28F64429-BF26-6247-A160-E6DB43E66F03}"/>
          </ac:spMkLst>
        </pc:spChg>
        <pc:spChg chg="add del mod">
          <ac:chgData name="mariam ashraf" userId="3a2a69a0376c931b" providerId="LiveId" clId="{44C9EDE6-B0FE-4B8A-8BEB-38A688128B2A}" dt="2023-08-26T02:03:51.589" v="1680" actId="21"/>
          <ac:spMkLst>
            <pc:docMk/>
            <pc:sldMk cId="0" sldId="304"/>
            <ac:spMk id="24" creationId="{4773F711-55DF-CD3F-6B67-47B16E381370}"/>
          </ac:spMkLst>
        </pc:spChg>
        <pc:spChg chg="mod">
          <ac:chgData name="mariam ashraf" userId="3a2a69a0376c931b" providerId="LiveId" clId="{44C9EDE6-B0FE-4B8A-8BEB-38A688128B2A}" dt="2023-08-27T18:43:03.635" v="12005"/>
          <ac:spMkLst>
            <pc:docMk/>
            <pc:sldMk cId="0" sldId="304"/>
            <ac:spMk id="25" creationId="{89CF6497-8D7F-9490-2ACB-04CC7052BFA8}"/>
          </ac:spMkLst>
        </pc:spChg>
        <pc:spChg chg="mod">
          <ac:chgData name="mariam ashraf" userId="3a2a69a0376c931b" providerId="LiveId" clId="{44C9EDE6-B0FE-4B8A-8BEB-38A688128B2A}" dt="2023-08-27T18:43:03.635" v="12005"/>
          <ac:spMkLst>
            <pc:docMk/>
            <pc:sldMk cId="0" sldId="304"/>
            <ac:spMk id="26" creationId="{F16B47D6-42A8-3949-379C-D31EF6457AF5}"/>
          </ac:spMkLst>
        </pc:spChg>
        <pc:spChg chg="mod">
          <ac:chgData name="mariam ashraf" userId="3a2a69a0376c931b" providerId="LiveId" clId="{44C9EDE6-B0FE-4B8A-8BEB-38A688128B2A}" dt="2023-08-27T18:43:03.635" v="12005"/>
          <ac:spMkLst>
            <pc:docMk/>
            <pc:sldMk cId="0" sldId="304"/>
            <ac:spMk id="27" creationId="{FC9206FE-DFFD-0A42-9729-D75583765D3A}"/>
          </ac:spMkLst>
        </pc:spChg>
        <pc:spChg chg="add del mod">
          <ac:chgData name="mariam ashraf" userId="3a2a69a0376c931b" providerId="LiveId" clId="{44C9EDE6-B0FE-4B8A-8BEB-38A688128B2A}" dt="2023-08-26T19:59:19.816" v="3491" actId="478"/>
          <ac:spMkLst>
            <pc:docMk/>
            <pc:sldMk cId="0" sldId="304"/>
            <ac:spMk id="28" creationId="{5C4CA4EE-61A5-149A-A1C1-F275A49E80AC}"/>
          </ac:spMkLst>
        </pc:spChg>
        <pc:spChg chg="mod">
          <ac:chgData name="mariam ashraf" userId="3a2a69a0376c931b" providerId="LiveId" clId="{44C9EDE6-B0FE-4B8A-8BEB-38A688128B2A}" dt="2023-08-26T02:21:12.128" v="1857"/>
          <ac:spMkLst>
            <pc:docMk/>
            <pc:sldMk cId="0" sldId="304"/>
            <ac:spMk id="30" creationId="{81D0A213-B554-A6FA-91FB-5172C6EE347B}"/>
          </ac:spMkLst>
        </pc:spChg>
        <pc:spChg chg="mod">
          <ac:chgData name="mariam ashraf" userId="3a2a69a0376c931b" providerId="LiveId" clId="{44C9EDE6-B0FE-4B8A-8BEB-38A688128B2A}" dt="2023-08-26T02:21:12.128" v="1857"/>
          <ac:spMkLst>
            <pc:docMk/>
            <pc:sldMk cId="0" sldId="304"/>
            <ac:spMk id="31" creationId="{0E290001-BE2C-BB85-5DF3-EFC76E0A1007}"/>
          </ac:spMkLst>
        </pc:spChg>
        <pc:spChg chg="add del mod">
          <ac:chgData name="mariam ashraf" userId="3a2a69a0376c931b" providerId="LiveId" clId="{44C9EDE6-B0FE-4B8A-8BEB-38A688128B2A}" dt="2023-08-26T20:00:20.524" v="3500" actId="478"/>
          <ac:spMkLst>
            <pc:docMk/>
            <pc:sldMk cId="0" sldId="304"/>
            <ac:spMk id="32" creationId="{69EAC81F-2C34-E077-FE39-B425DA73110A}"/>
          </ac:spMkLst>
        </pc:spChg>
        <pc:spChg chg="del">
          <ac:chgData name="mariam ashraf" userId="3a2a69a0376c931b" providerId="LiveId" clId="{44C9EDE6-B0FE-4B8A-8BEB-38A688128B2A}" dt="2023-08-26T01:57:01.727" v="1630" actId="21"/>
          <ac:spMkLst>
            <pc:docMk/>
            <pc:sldMk cId="0" sldId="304"/>
            <ac:spMk id="138" creationId="{00000000-0000-0000-0000-000000000000}"/>
          </ac:spMkLst>
        </pc:spChg>
        <pc:spChg chg="del">
          <ac:chgData name="mariam ashraf" userId="3a2a69a0376c931b" providerId="LiveId" clId="{44C9EDE6-B0FE-4B8A-8BEB-38A688128B2A}" dt="2023-08-26T01:56:14.551" v="1621" actId="478"/>
          <ac:spMkLst>
            <pc:docMk/>
            <pc:sldMk cId="0" sldId="304"/>
            <ac:spMk id="139" creationId="{00000000-0000-0000-0000-000000000000}"/>
          </ac:spMkLst>
        </pc:spChg>
        <pc:spChg chg="del mod">
          <ac:chgData name="mariam ashraf" userId="3a2a69a0376c931b" providerId="LiveId" clId="{44C9EDE6-B0FE-4B8A-8BEB-38A688128B2A}" dt="2023-08-26T19:59:18.057" v="3490" actId="478"/>
          <ac:spMkLst>
            <pc:docMk/>
            <pc:sldMk cId="0" sldId="304"/>
            <ac:spMk id="140" creationId="{00000000-0000-0000-0000-000000000000}"/>
          </ac:spMkLst>
        </pc:spChg>
        <pc:spChg chg="del">
          <ac:chgData name="mariam ashraf" userId="3a2a69a0376c931b" providerId="LiveId" clId="{44C9EDE6-B0FE-4B8A-8BEB-38A688128B2A}" dt="2023-08-26T01:56:27.117" v="1623" actId="21"/>
          <ac:spMkLst>
            <pc:docMk/>
            <pc:sldMk cId="0" sldId="304"/>
            <ac:spMk id="141" creationId="{00000000-0000-0000-0000-000000000000}"/>
          </ac:spMkLst>
        </pc:spChg>
        <pc:spChg chg="del">
          <ac:chgData name="mariam ashraf" userId="3a2a69a0376c931b" providerId="LiveId" clId="{44C9EDE6-B0FE-4B8A-8BEB-38A688128B2A}" dt="2023-08-26T01:56:50.987" v="1627" actId="21"/>
          <ac:spMkLst>
            <pc:docMk/>
            <pc:sldMk cId="0" sldId="304"/>
            <ac:spMk id="142" creationId="{00000000-0000-0000-0000-000000000000}"/>
          </ac:spMkLst>
        </pc:spChg>
        <pc:spChg chg="del">
          <ac:chgData name="mariam ashraf" userId="3a2a69a0376c931b" providerId="LiveId" clId="{44C9EDE6-B0FE-4B8A-8BEB-38A688128B2A}" dt="2023-08-26T01:56:34.376" v="1625" actId="21"/>
          <ac:spMkLst>
            <pc:docMk/>
            <pc:sldMk cId="0" sldId="304"/>
            <ac:spMk id="143" creationId="{00000000-0000-0000-0000-000000000000}"/>
          </ac:spMkLst>
        </pc:spChg>
        <pc:spChg chg="del mod">
          <ac:chgData name="mariam ashraf" userId="3a2a69a0376c931b" providerId="LiveId" clId="{44C9EDE6-B0FE-4B8A-8BEB-38A688128B2A}" dt="2023-08-26T02:19:50.452" v="1837" actId="478"/>
          <ac:spMkLst>
            <pc:docMk/>
            <pc:sldMk cId="0" sldId="304"/>
            <ac:spMk id="154" creationId="{00000000-0000-0000-0000-000000000000}"/>
          </ac:spMkLst>
        </pc:spChg>
        <pc:grpChg chg="add del mod">
          <ac:chgData name="mariam ashraf" userId="3a2a69a0376c931b" providerId="LiveId" clId="{44C9EDE6-B0FE-4B8A-8BEB-38A688128B2A}" dt="2023-08-27T18:43:01.586" v="12003" actId="21"/>
          <ac:grpSpMkLst>
            <pc:docMk/>
            <pc:sldMk cId="0" sldId="304"/>
            <ac:grpSpMk id="4" creationId="{31E28983-C8A7-D386-2022-E35ABBB56631}"/>
          </ac:grpSpMkLst>
        </pc:grpChg>
        <pc:grpChg chg="mod">
          <ac:chgData name="mariam ashraf" userId="3a2a69a0376c931b" providerId="LiveId" clId="{44C9EDE6-B0FE-4B8A-8BEB-38A688128B2A}" dt="2023-08-27T18:42:55.090" v="12001"/>
          <ac:grpSpMkLst>
            <pc:docMk/>
            <pc:sldMk cId="0" sldId="304"/>
            <ac:grpSpMk id="7" creationId="{DAD73B26-B437-1B16-BFED-76B94ED50E0F}"/>
          </ac:grpSpMkLst>
        </pc:grpChg>
        <pc:grpChg chg="add del mod">
          <ac:chgData name="mariam ashraf" userId="3a2a69a0376c931b" providerId="LiveId" clId="{44C9EDE6-B0FE-4B8A-8BEB-38A688128B2A}" dt="2023-08-26T01:59:43.990" v="1648" actId="478"/>
          <ac:grpSpMkLst>
            <pc:docMk/>
            <pc:sldMk cId="0" sldId="304"/>
            <ac:grpSpMk id="10" creationId="{8F47E3F4-C8B0-814F-17A2-047553F5154A}"/>
          </ac:grpSpMkLst>
        </pc:grpChg>
        <pc:grpChg chg="add del mod">
          <ac:chgData name="mariam ashraf" userId="3a2a69a0376c931b" providerId="LiveId" clId="{44C9EDE6-B0FE-4B8A-8BEB-38A688128B2A}" dt="2023-08-27T18:43:02.946" v="12004" actId="478"/>
          <ac:grpSpMkLst>
            <pc:docMk/>
            <pc:sldMk cId="0" sldId="304"/>
            <ac:grpSpMk id="13" creationId="{1AA49F87-65CC-EA23-F993-78F0CC60B76D}"/>
          </ac:grpSpMkLst>
        </pc:grpChg>
        <pc:grpChg chg="add del mod">
          <ac:chgData name="mariam ashraf" userId="3a2a69a0376c931b" providerId="LiveId" clId="{44C9EDE6-B0FE-4B8A-8BEB-38A688128B2A}" dt="2023-08-26T02:19:48.457" v="1836" actId="478"/>
          <ac:grpSpMkLst>
            <pc:docMk/>
            <pc:sldMk cId="0" sldId="304"/>
            <ac:grpSpMk id="19" creationId="{AE559DC9-4401-B698-49B1-F581A37F7C90}"/>
          </ac:grpSpMkLst>
        </pc:grpChg>
        <pc:grpChg chg="add mod">
          <ac:chgData name="mariam ashraf" userId="3a2a69a0376c931b" providerId="LiveId" clId="{44C9EDE6-B0FE-4B8A-8BEB-38A688128B2A}" dt="2023-08-27T18:43:03.635" v="12005"/>
          <ac:grpSpMkLst>
            <pc:docMk/>
            <pc:sldMk cId="0" sldId="304"/>
            <ac:grpSpMk id="21" creationId="{A811F89D-9039-6B27-23EC-1AF09422B5AD}"/>
          </ac:grpSpMkLst>
        </pc:grpChg>
        <pc:grpChg chg="mod">
          <ac:chgData name="mariam ashraf" userId="3a2a69a0376c931b" providerId="LiveId" clId="{44C9EDE6-B0FE-4B8A-8BEB-38A688128B2A}" dt="2023-08-27T18:43:03.635" v="12005"/>
          <ac:grpSpMkLst>
            <pc:docMk/>
            <pc:sldMk cId="0" sldId="304"/>
            <ac:grpSpMk id="24" creationId="{284357B0-BE3A-886E-B41B-B6885E9ADFF2}"/>
          </ac:grpSpMkLst>
        </pc:grpChg>
        <pc:grpChg chg="add del mod">
          <ac:chgData name="mariam ashraf" userId="3a2a69a0376c931b" providerId="LiveId" clId="{44C9EDE6-B0FE-4B8A-8BEB-38A688128B2A}" dt="2023-08-26T19:59:10.928" v="3488" actId="478"/>
          <ac:grpSpMkLst>
            <pc:docMk/>
            <pc:sldMk cId="0" sldId="304"/>
            <ac:grpSpMk id="29" creationId="{7C5C1CB7-5FC3-9CF1-C750-B74889298368}"/>
          </ac:grpSpMkLst>
        </pc:grpChg>
        <pc:grpChg chg="del">
          <ac:chgData name="mariam ashraf" userId="3a2a69a0376c931b" providerId="LiveId" clId="{44C9EDE6-B0FE-4B8A-8BEB-38A688128B2A}" dt="2023-08-26T01:51:13.160" v="1584" actId="478"/>
          <ac:grpSpMkLst>
            <pc:docMk/>
            <pc:sldMk cId="0" sldId="304"/>
            <ac:grpSpMk id="144" creationId="{00000000-0000-0000-0000-000000000000}"/>
          </ac:grpSpMkLst>
        </pc:grpChg>
        <pc:grpChg chg="del">
          <ac:chgData name="mariam ashraf" userId="3a2a69a0376c931b" providerId="LiveId" clId="{44C9EDE6-B0FE-4B8A-8BEB-38A688128B2A}" dt="2023-08-26T01:56:57.646" v="1629" actId="21"/>
          <ac:grpSpMkLst>
            <pc:docMk/>
            <pc:sldMk cId="0" sldId="304"/>
            <ac:grpSpMk id="151" creationId="{00000000-0000-0000-0000-000000000000}"/>
          </ac:grpSpMkLst>
        </pc:grpChg>
        <pc:picChg chg="add del mod">
          <ac:chgData name="mariam ashraf" userId="3a2a69a0376c931b" providerId="LiveId" clId="{44C9EDE6-B0FE-4B8A-8BEB-38A688128B2A}" dt="2023-08-26T19:21:18.159" v="2838" actId="21"/>
          <ac:picMkLst>
            <pc:docMk/>
            <pc:sldMk cId="0" sldId="304"/>
            <ac:picMk id="3" creationId="{1DA0D502-C402-5B4C-31C6-BF5C63F8E862}"/>
          </ac:picMkLst>
        </pc:picChg>
        <pc:picChg chg="add del mod modCrop">
          <ac:chgData name="mariam ashraf" userId="3a2a69a0376c931b" providerId="LiveId" clId="{44C9EDE6-B0FE-4B8A-8BEB-38A688128B2A}" dt="2023-08-26T20:12:00.083" v="3974" actId="14100"/>
          <ac:picMkLst>
            <pc:docMk/>
            <pc:sldMk cId="0" sldId="304"/>
            <ac:picMk id="6" creationId="{7B83EAB5-E873-F1AF-E650-3102E0DF9D21}"/>
          </ac:picMkLst>
        </pc:picChg>
        <pc:picChg chg="add del mod">
          <ac:chgData name="mariam ashraf" userId="3a2a69a0376c931b" providerId="LiveId" clId="{44C9EDE6-B0FE-4B8A-8BEB-38A688128B2A}" dt="2023-08-26T02:19:23.217" v="1829" actId="21"/>
          <ac:picMkLst>
            <pc:docMk/>
            <pc:sldMk cId="0" sldId="304"/>
            <ac:picMk id="25" creationId="{FCE01816-BCC5-29E1-1E7C-F3B14DB746CC}"/>
          </ac:picMkLst>
        </pc:picChg>
        <pc:picChg chg="add del mod">
          <ac:chgData name="mariam ashraf" userId="3a2a69a0376c931b" providerId="LiveId" clId="{44C9EDE6-B0FE-4B8A-8BEB-38A688128B2A}" dt="2023-08-26T02:19:38.099" v="1833"/>
          <ac:picMkLst>
            <pc:docMk/>
            <pc:sldMk cId="0" sldId="304"/>
            <ac:picMk id="26" creationId="{57CBA1F5-89EB-F3D9-F8D6-05BD2F2BE027}"/>
          </ac:picMkLst>
        </pc:picChg>
        <pc:picChg chg="add del mod">
          <ac:chgData name="mariam ashraf" userId="3a2a69a0376c931b" providerId="LiveId" clId="{44C9EDE6-B0FE-4B8A-8BEB-38A688128B2A}" dt="2023-08-26T19:59:08.208" v="3487" actId="478"/>
          <ac:picMkLst>
            <pc:docMk/>
            <pc:sldMk cId="0" sldId="304"/>
            <ac:picMk id="27" creationId="{FE44025B-752F-ACE5-9A59-4273CD45BD92}"/>
          </ac:picMkLst>
        </pc:picChg>
        <pc:picChg chg="del mod">
          <ac:chgData name="mariam ashraf" userId="3a2a69a0376c931b" providerId="LiveId" clId="{44C9EDE6-B0FE-4B8A-8BEB-38A688128B2A}" dt="2023-08-26T02:19:33.045" v="1831" actId="478"/>
          <ac:picMkLst>
            <pc:docMk/>
            <pc:sldMk cId="0" sldId="304"/>
            <ac:picMk id="137" creationId="{00000000-0000-0000-0000-000000000000}"/>
          </ac:picMkLst>
        </pc:picChg>
        <pc:cxnChg chg="mod">
          <ac:chgData name="mariam ashraf" userId="3a2a69a0376c931b" providerId="LiveId" clId="{44C9EDE6-B0FE-4B8A-8BEB-38A688128B2A}" dt="2023-08-26T01:59:01.353" v="1641"/>
          <ac:cxnSpMkLst>
            <pc:docMk/>
            <pc:sldMk cId="0" sldId="304"/>
            <ac:cxnSpMk id="11" creationId="{78569B90-AA20-CB23-244A-F8E48CA0D5FB}"/>
          </ac:cxnSpMkLst>
        </pc:cxnChg>
        <pc:cxnChg chg="mod">
          <ac:chgData name="mariam ashraf" userId="3a2a69a0376c931b" providerId="LiveId" clId="{44C9EDE6-B0FE-4B8A-8BEB-38A688128B2A}" dt="2023-08-26T01:59:01.353" v="1641"/>
          <ac:cxnSpMkLst>
            <pc:docMk/>
            <pc:sldMk cId="0" sldId="304"/>
            <ac:cxnSpMk id="12" creationId="{2D219D14-28CF-BC67-A351-BF84E6B5BE42}"/>
          </ac:cxnSpMkLst>
        </pc:cxnChg>
        <pc:cxnChg chg="mod">
          <ac:chgData name="mariam ashraf" userId="3a2a69a0376c931b" providerId="LiveId" clId="{44C9EDE6-B0FE-4B8A-8BEB-38A688128B2A}" dt="2023-08-26T01:59:01.353" v="1641"/>
          <ac:cxnSpMkLst>
            <pc:docMk/>
            <pc:sldMk cId="0" sldId="304"/>
            <ac:cxnSpMk id="13" creationId="{E1051CFF-0F87-90C7-AAB7-1B9F2F83F0C3}"/>
          </ac:cxnSpMkLst>
        </pc:cxnChg>
        <pc:cxnChg chg="mod">
          <ac:chgData name="mariam ashraf" userId="3a2a69a0376c931b" providerId="LiveId" clId="{44C9EDE6-B0FE-4B8A-8BEB-38A688128B2A}" dt="2023-08-26T01:59:01.353" v="1641"/>
          <ac:cxnSpMkLst>
            <pc:docMk/>
            <pc:sldMk cId="0" sldId="304"/>
            <ac:cxnSpMk id="14" creationId="{87BB447B-5E3F-8426-F3BF-14442C31CFF6}"/>
          </ac:cxnSpMkLst>
        </pc:cxnChg>
        <pc:cxnChg chg="mod">
          <ac:chgData name="mariam ashraf" userId="3a2a69a0376c931b" providerId="LiveId" clId="{44C9EDE6-B0FE-4B8A-8BEB-38A688128B2A}" dt="2023-08-26T01:59:01.353" v="1641"/>
          <ac:cxnSpMkLst>
            <pc:docMk/>
            <pc:sldMk cId="0" sldId="304"/>
            <ac:cxnSpMk id="15" creationId="{C12EBC96-EDD5-0F1B-A68B-312483D6093D}"/>
          </ac:cxnSpMkLst>
        </pc:cxnChg>
        <pc:cxnChg chg="del">
          <ac:chgData name="mariam ashraf" userId="3a2a69a0376c931b" providerId="LiveId" clId="{44C9EDE6-B0FE-4B8A-8BEB-38A688128B2A}" dt="2023-08-26T01:56:46.638" v="1626" actId="478"/>
          <ac:cxnSpMkLst>
            <pc:docMk/>
            <pc:sldMk cId="0" sldId="304"/>
            <ac:cxnSpMk id="150" creationId="{00000000-0000-0000-0000-000000000000}"/>
          </ac:cxnSpMkLst>
        </pc:cxnChg>
      </pc:sldChg>
      <pc:sldChg chg="addSp delSp modSp add del mod ord">
        <pc:chgData name="mariam ashraf" userId="3a2a69a0376c931b" providerId="LiveId" clId="{44C9EDE6-B0FE-4B8A-8BEB-38A688128B2A}" dt="2023-08-27T17:32:36.833" v="11354" actId="47"/>
        <pc:sldMkLst>
          <pc:docMk/>
          <pc:sldMk cId="2309013195" sldId="305"/>
        </pc:sldMkLst>
        <pc:spChg chg="add mod">
          <ac:chgData name="mariam ashraf" userId="3a2a69a0376c931b" providerId="LiveId" clId="{44C9EDE6-B0FE-4B8A-8BEB-38A688128B2A}" dt="2023-08-26T02:06:38.858" v="1704" actId="14100"/>
          <ac:spMkLst>
            <pc:docMk/>
            <pc:sldMk cId="2309013195" sldId="305"/>
            <ac:spMk id="2" creationId="{4EE7C0B1-6EC1-4060-1BC0-F2C8F8560D97}"/>
          </ac:spMkLst>
        </pc:spChg>
        <pc:spChg chg="add del mod">
          <ac:chgData name="mariam ashraf" userId="3a2a69a0376c931b" providerId="LiveId" clId="{44C9EDE6-B0FE-4B8A-8BEB-38A688128B2A}" dt="2023-08-26T02:07:12.004" v="1712" actId="478"/>
          <ac:spMkLst>
            <pc:docMk/>
            <pc:sldMk cId="2309013195" sldId="305"/>
            <ac:spMk id="3" creationId="{0C554F2A-8AC8-C867-8ABF-10CF43AC8AFF}"/>
          </ac:spMkLst>
        </pc:spChg>
        <pc:spChg chg="mod">
          <ac:chgData name="mariam ashraf" userId="3a2a69a0376c931b" providerId="LiveId" clId="{44C9EDE6-B0FE-4B8A-8BEB-38A688128B2A}" dt="2023-08-26T02:04:49.830" v="1695" actId="1076"/>
          <ac:spMkLst>
            <pc:docMk/>
            <pc:sldMk cId="2309013195" sldId="305"/>
            <ac:spMk id="261" creationId="{00000000-0000-0000-0000-000000000000}"/>
          </ac:spMkLst>
        </pc:spChg>
        <pc:spChg chg="mod">
          <ac:chgData name="mariam ashraf" userId="3a2a69a0376c931b" providerId="LiveId" clId="{44C9EDE6-B0FE-4B8A-8BEB-38A688128B2A}" dt="2023-08-26T02:04:52.649" v="1696" actId="1076"/>
          <ac:spMkLst>
            <pc:docMk/>
            <pc:sldMk cId="2309013195" sldId="305"/>
            <ac:spMk id="262" creationId="{00000000-0000-0000-0000-000000000000}"/>
          </ac:spMkLst>
        </pc:spChg>
        <pc:spChg chg="mod">
          <ac:chgData name="mariam ashraf" userId="3a2a69a0376c931b" providerId="LiveId" clId="{44C9EDE6-B0FE-4B8A-8BEB-38A688128B2A}" dt="2023-08-26T02:04:46.140" v="1694" actId="1076"/>
          <ac:spMkLst>
            <pc:docMk/>
            <pc:sldMk cId="2309013195" sldId="305"/>
            <ac:spMk id="263" creationId="{00000000-0000-0000-0000-000000000000}"/>
          </ac:spMkLst>
        </pc:spChg>
        <pc:spChg chg="mod">
          <ac:chgData name="mariam ashraf" userId="3a2a69a0376c931b" providerId="LiveId" clId="{44C9EDE6-B0FE-4B8A-8BEB-38A688128B2A}" dt="2023-08-26T02:04:28.264" v="1689" actId="1076"/>
          <ac:spMkLst>
            <pc:docMk/>
            <pc:sldMk cId="2309013195" sldId="305"/>
            <ac:spMk id="264" creationId="{00000000-0000-0000-0000-000000000000}"/>
          </ac:spMkLst>
        </pc:spChg>
        <pc:spChg chg="mod">
          <ac:chgData name="mariam ashraf" userId="3a2a69a0376c931b" providerId="LiveId" clId="{44C9EDE6-B0FE-4B8A-8BEB-38A688128B2A}" dt="2023-08-26T02:04:30.454" v="1690" actId="1076"/>
          <ac:spMkLst>
            <pc:docMk/>
            <pc:sldMk cId="2309013195" sldId="305"/>
            <ac:spMk id="265" creationId="{00000000-0000-0000-0000-000000000000}"/>
          </ac:spMkLst>
        </pc:spChg>
        <pc:grpChg chg="del">
          <ac:chgData name="mariam ashraf" userId="3a2a69a0376c931b" providerId="LiveId" clId="{44C9EDE6-B0FE-4B8A-8BEB-38A688128B2A}" dt="2023-08-26T02:04:40.471" v="1692" actId="478"/>
          <ac:grpSpMkLst>
            <pc:docMk/>
            <pc:sldMk cId="2309013195" sldId="305"/>
            <ac:grpSpMk id="266" creationId="{00000000-0000-0000-0000-000000000000}"/>
          </ac:grpSpMkLst>
        </pc:grpChg>
        <pc:grpChg chg="mod">
          <ac:chgData name="mariam ashraf" userId="3a2a69a0376c931b" providerId="LiveId" clId="{44C9EDE6-B0FE-4B8A-8BEB-38A688128B2A}" dt="2023-08-26T02:07:14.493" v="1713" actId="1076"/>
          <ac:grpSpMkLst>
            <pc:docMk/>
            <pc:sldMk cId="2309013195" sldId="305"/>
            <ac:grpSpMk id="279" creationId="{00000000-0000-0000-0000-000000000000}"/>
          </ac:grpSpMkLst>
        </pc:grpChg>
      </pc:sldChg>
      <pc:sldChg chg="addSp delSp modSp add del mod">
        <pc:chgData name="mariam ashraf" userId="3a2a69a0376c931b" providerId="LiveId" clId="{44C9EDE6-B0FE-4B8A-8BEB-38A688128B2A}" dt="2023-08-26T02:25:27.095" v="1928" actId="47"/>
        <pc:sldMkLst>
          <pc:docMk/>
          <pc:sldMk cId="3382820357" sldId="306"/>
        </pc:sldMkLst>
        <pc:spChg chg="add mod">
          <ac:chgData name="mariam ashraf" userId="3a2a69a0376c931b" providerId="LiveId" clId="{44C9EDE6-B0FE-4B8A-8BEB-38A688128B2A}" dt="2023-08-26T02:09:35.779" v="1740" actId="1037"/>
          <ac:spMkLst>
            <pc:docMk/>
            <pc:sldMk cId="3382820357" sldId="306"/>
            <ac:spMk id="2" creationId="{22185AD2-4033-409B-CB59-97FC1F70DE53}"/>
          </ac:spMkLst>
        </pc:spChg>
        <pc:spChg chg="add del mod">
          <ac:chgData name="mariam ashraf" userId="3a2a69a0376c931b" providerId="LiveId" clId="{44C9EDE6-B0FE-4B8A-8BEB-38A688128B2A}" dt="2023-08-26T02:25:11.672" v="1924" actId="21"/>
          <ac:spMkLst>
            <pc:docMk/>
            <pc:sldMk cId="3382820357" sldId="306"/>
            <ac:spMk id="3" creationId="{19D8B7A9-CC1D-DC07-5E1F-7B632537DD99}"/>
          </ac:spMkLst>
        </pc:spChg>
        <pc:spChg chg="mod">
          <ac:chgData name="mariam ashraf" userId="3a2a69a0376c931b" providerId="LiveId" clId="{44C9EDE6-B0FE-4B8A-8BEB-38A688128B2A}" dt="2023-08-26T02:10:22.726" v="1741" actId="1076"/>
          <ac:spMkLst>
            <pc:docMk/>
            <pc:sldMk cId="3382820357" sldId="306"/>
            <ac:spMk id="227" creationId="{00000000-0000-0000-0000-000000000000}"/>
          </ac:spMkLst>
        </pc:spChg>
      </pc:sldChg>
      <pc:sldChg chg="addSp delSp modSp add del mod">
        <pc:chgData name="mariam ashraf" userId="3a2a69a0376c931b" providerId="LiveId" clId="{44C9EDE6-B0FE-4B8A-8BEB-38A688128B2A}" dt="2023-08-27T17:32:25.610" v="11347" actId="47"/>
        <pc:sldMkLst>
          <pc:docMk/>
          <pc:sldMk cId="2338385727" sldId="307"/>
        </pc:sldMkLst>
        <pc:spChg chg="add del mod">
          <ac:chgData name="mariam ashraf" userId="3a2a69a0376c931b" providerId="LiveId" clId="{44C9EDE6-B0FE-4B8A-8BEB-38A688128B2A}" dt="2023-08-26T02:20:38.309" v="1847" actId="21"/>
          <ac:spMkLst>
            <pc:docMk/>
            <pc:sldMk cId="2338385727" sldId="307"/>
            <ac:spMk id="2" creationId="{B21D7DEA-ECDA-37C4-1135-52D7B4BB9B46}"/>
          </ac:spMkLst>
        </pc:spChg>
        <pc:spChg chg="mod">
          <ac:chgData name="mariam ashraf" userId="3a2a69a0376c931b" providerId="LiveId" clId="{44C9EDE6-B0FE-4B8A-8BEB-38A688128B2A}" dt="2023-08-26T02:21:01.765" v="1853"/>
          <ac:spMkLst>
            <pc:docMk/>
            <pc:sldMk cId="2338385727" sldId="307"/>
            <ac:spMk id="4" creationId="{CEFA60D8-3952-7553-8AAB-4CDEF915E391}"/>
          </ac:spMkLst>
        </pc:spChg>
        <pc:spChg chg="mod">
          <ac:chgData name="mariam ashraf" userId="3a2a69a0376c931b" providerId="LiveId" clId="{44C9EDE6-B0FE-4B8A-8BEB-38A688128B2A}" dt="2023-08-26T02:21:01.765" v="1853"/>
          <ac:spMkLst>
            <pc:docMk/>
            <pc:sldMk cId="2338385727" sldId="307"/>
            <ac:spMk id="5" creationId="{0E224C07-74FB-1638-B16F-1F27F11AA492}"/>
          </ac:spMkLst>
        </pc:spChg>
        <pc:spChg chg="add del mod">
          <ac:chgData name="mariam ashraf" userId="3a2a69a0376c931b" providerId="LiveId" clId="{44C9EDE6-B0FE-4B8A-8BEB-38A688128B2A}" dt="2023-08-26T02:21:21.351" v="1860" actId="21"/>
          <ac:spMkLst>
            <pc:docMk/>
            <pc:sldMk cId="2338385727" sldId="307"/>
            <ac:spMk id="6" creationId="{C76CEDC5-0877-7DC3-19C3-EA10B0B98134}"/>
          </ac:spMkLst>
        </pc:spChg>
        <pc:spChg chg="mod">
          <ac:chgData name="mariam ashraf" userId="3a2a69a0376c931b" providerId="LiveId" clId="{44C9EDE6-B0FE-4B8A-8BEB-38A688128B2A}" dt="2023-08-26T02:20:32.677" v="1845" actId="14100"/>
          <ac:spMkLst>
            <pc:docMk/>
            <pc:sldMk cId="2338385727" sldId="307"/>
            <ac:spMk id="22" creationId="{D428BAF5-B37B-3E80-85F9-F546200C34F3}"/>
          </ac:spMkLst>
        </pc:spChg>
        <pc:grpChg chg="add del mod">
          <ac:chgData name="mariam ashraf" userId="3a2a69a0376c931b" providerId="LiveId" clId="{44C9EDE6-B0FE-4B8A-8BEB-38A688128B2A}" dt="2023-08-26T02:21:04.824" v="1855" actId="21"/>
          <ac:grpSpMkLst>
            <pc:docMk/>
            <pc:sldMk cId="2338385727" sldId="307"/>
            <ac:grpSpMk id="3" creationId="{60FBCF7F-5368-392E-8D47-BA29B3FBD3C2}"/>
          </ac:grpSpMkLst>
        </pc:grpChg>
        <pc:picChg chg="add del mod">
          <ac:chgData name="mariam ashraf" userId="3a2a69a0376c931b" providerId="LiveId" clId="{44C9EDE6-B0FE-4B8A-8BEB-38A688128B2A}" dt="2023-08-26T02:22:07.179" v="1873" actId="21"/>
          <ac:picMkLst>
            <pc:docMk/>
            <pc:sldMk cId="2338385727" sldId="307"/>
            <ac:picMk id="7" creationId="{E6D0F82F-B6D3-40D9-E5FB-25C9D86AF113}"/>
          </ac:picMkLst>
        </pc:picChg>
      </pc:sldChg>
      <pc:sldChg chg="addSp delSp modSp add del mod ord">
        <pc:chgData name="mariam ashraf" userId="3a2a69a0376c931b" providerId="LiveId" clId="{44C9EDE6-B0FE-4B8A-8BEB-38A688128B2A}" dt="2023-08-27T17:32:33.822" v="11350" actId="47"/>
        <pc:sldMkLst>
          <pc:docMk/>
          <pc:sldMk cId="1299278592" sldId="308"/>
        </pc:sldMkLst>
        <pc:spChg chg="add mod">
          <ac:chgData name="mariam ashraf" userId="3a2a69a0376c931b" providerId="LiveId" clId="{44C9EDE6-B0FE-4B8A-8BEB-38A688128B2A}" dt="2023-08-26T02:22:38.044" v="1882" actId="1076"/>
          <ac:spMkLst>
            <pc:docMk/>
            <pc:sldMk cId="1299278592" sldId="308"/>
            <ac:spMk id="3" creationId="{99F9730B-C2D3-7AF1-2369-2C0047FEB1B8}"/>
          </ac:spMkLst>
        </pc:spChg>
        <pc:spChg chg="add mod">
          <ac:chgData name="mariam ashraf" userId="3a2a69a0376c931b" providerId="LiveId" clId="{44C9EDE6-B0FE-4B8A-8BEB-38A688128B2A}" dt="2023-08-26T02:22:51.541" v="1888" actId="1076"/>
          <ac:spMkLst>
            <pc:docMk/>
            <pc:sldMk cId="1299278592" sldId="308"/>
            <ac:spMk id="4" creationId="{8578B2DC-FE26-98E3-5B7E-383453C2CBC8}"/>
          </ac:spMkLst>
        </pc:spChg>
        <pc:spChg chg="del mod">
          <ac:chgData name="mariam ashraf" userId="3a2a69a0376c931b" providerId="LiveId" clId="{44C9EDE6-B0FE-4B8A-8BEB-38A688128B2A}" dt="2023-08-26T02:21:57.203" v="1872" actId="478"/>
          <ac:spMkLst>
            <pc:docMk/>
            <pc:sldMk cId="1299278592" sldId="308"/>
            <ac:spMk id="51" creationId="{B42642D3-4889-B08B-3655-E3A50264212C}"/>
          </ac:spMkLst>
        </pc:spChg>
        <pc:spChg chg="del">
          <ac:chgData name="mariam ashraf" userId="3a2a69a0376c931b" providerId="LiveId" clId="{44C9EDE6-B0FE-4B8A-8BEB-38A688128B2A}" dt="2023-08-26T02:21:55.703" v="1870" actId="478"/>
          <ac:spMkLst>
            <pc:docMk/>
            <pc:sldMk cId="1299278592" sldId="308"/>
            <ac:spMk id="218" creationId="{00000000-0000-0000-0000-000000000000}"/>
          </ac:spMkLst>
        </pc:spChg>
        <pc:grpChg chg="add del">
          <ac:chgData name="mariam ashraf" userId="3a2a69a0376c931b" providerId="LiveId" clId="{44C9EDE6-B0FE-4B8A-8BEB-38A688128B2A}" dt="2023-08-26T19:11:20.204" v="2718" actId="478"/>
          <ac:grpSpMkLst>
            <pc:docMk/>
            <pc:sldMk cId="1299278592" sldId="308"/>
            <ac:grpSpMk id="44" creationId="{7BB3EB22-0F2D-00EE-50B0-AF7BBE3963F0}"/>
          </ac:grpSpMkLst>
        </pc:grpChg>
        <pc:picChg chg="add mod">
          <ac:chgData name="mariam ashraf" userId="3a2a69a0376c931b" providerId="LiveId" clId="{44C9EDE6-B0FE-4B8A-8BEB-38A688128B2A}" dt="2023-08-26T02:22:49.607" v="1887" actId="14100"/>
          <ac:picMkLst>
            <pc:docMk/>
            <pc:sldMk cId="1299278592" sldId="308"/>
            <ac:picMk id="2" creationId="{33A6816A-29ED-7125-99DF-71FEC5093670}"/>
          </ac:picMkLst>
        </pc:picChg>
        <pc:picChg chg="del">
          <ac:chgData name="mariam ashraf" userId="3a2a69a0376c931b" providerId="LiveId" clId="{44C9EDE6-B0FE-4B8A-8BEB-38A688128B2A}" dt="2023-08-26T02:21:52.464" v="1869" actId="478"/>
          <ac:picMkLst>
            <pc:docMk/>
            <pc:sldMk cId="1299278592" sldId="308"/>
            <ac:picMk id="208" creationId="{00000000-0000-0000-0000-000000000000}"/>
          </ac:picMkLst>
        </pc:picChg>
      </pc:sldChg>
      <pc:sldChg chg="addSp delSp modSp add del mod ord">
        <pc:chgData name="mariam ashraf" userId="3a2a69a0376c931b" providerId="LiveId" clId="{44C9EDE6-B0FE-4B8A-8BEB-38A688128B2A}" dt="2023-08-27T17:32:34.878" v="11351" actId="47"/>
        <pc:sldMkLst>
          <pc:docMk/>
          <pc:sldMk cId="1624588947" sldId="309"/>
        </pc:sldMkLst>
        <pc:spChg chg="del">
          <ac:chgData name="mariam ashraf" userId="3a2a69a0376c931b" providerId="LiveId" clId="{44C9EDE6-B0FE-4B8A-8BEB-38A688128B2A}" dt="2023-08-26T02:24:41.421" v="1914" actId="21"/>
          <ac:spMkLst>
            <pc:docMk/>
            <pc:sldMk cId="1624588947" sldId="309"/>
            <ac:spMk id="2" creationId="{22185AD2-4033-409B-CB59-97FC1F70DE53}"/>
          </ac:spMkLst>
        </pc:spChg>
        <pc:spChg chg="add del mod">
          <ac:chgData name="mariam ashraf" userId="3a2a69a0376c931b" providerId="LiveId" clId="{44C9EDE6-B0FE-4B8A-8BEB-38A688128B2A}" dt="2023-08-26T19:21:43.235" v="2847" actId="21"/>
          <ac:spMkLst>
            <pc:docMk/>
            <pc:sldMk cId="1624588947" sldId="309"/>
            <ac:spMk id="2" creationId="{D48714B9-45B2-0913-C82A-657BDD330B01}"/>
          </ac:spMkLst>
        </pc:spChg>
        <pc:spChg chg="add del mod">
          <ac:chgData name="mariam ashraf" userId="3a2a69a0376c931b" providerId="LiveId" clId="{44C9EDE6-B0FE-4B8A-8BEB-38A688128B2A}" dt="2023-08-26T02:24:29.274" v="1909" actId="478"/>
          <ac:spMkLst>
            <pc:docMk/>
            <pc:sldMk cId="1624588947" sldId="309"/>
            <ac:spMk id="5" creationId="{99F3C8F7-0A7B-232D-5FC4-53567792B32D}"/>
          </ac:spMkLst>
        </pc:spChg>
        <pc:spChg chg="add del mod">
          <ac:chgData name="mariam ashraf" userId="3a2a69a0376c931b" providerId="LiveId" clId="{44C9EDE6-B0FE-4B8A-8BEB-38A688128B2A}" dt="2023-08-26T19:08:43.123" v="2712" actId="478"/>
          <ac:spMkLst>
            <pc:docMk/>
            <pc:sldMk cId="1624588947" sldId="309"/>
            <ac:spMk id="7" creationId="{D87CF3E7-CAF0-7C58-8CB4-6FBEAC812929}"/>
          </ac:spMkLst>
        </pc:spChg>
        <pc:spChg chg="add mod">
          <ac:chgData name="mariam ashraf" userId="3a2a69a0376c931b" providerId="LiveId" clId="{44C9EDE6-B0FE-4B8A-8BEB-38A688128B2A}" dt="2023-08-26T02:25:21.171" v="1927" actId="1076"/>
          <ac:spMkLst>
            <pc:docMk/>
            <pc:sldMk cId="1624588947" sldId="309"/>
            <ac:spMk id="8" creationId="{2F859FFA-CD7A-08CB-73B0-6F80D1BA6230}"/>
          </ac:spMkLst>
        </pc:spChg>
        <pc:spChg chg="mod">
          <ac:chgData name="mariam ashraf" userId="3a2a69a0376c931b" providerId="LiveId" clId="{44C9EDE6-B0FE-4B8A-8BEB-38A688128B2A}" dt="2023-08-26T02:33:01.982" v="1975"/>
          <ac:spMkLst>
            <pc:docMk/>
            <pc:sldMk cId="1624588947" sldId="309"/>
            <ac:spMk id="10" creationId="{6EAD72CC-BAEC-4143-D2D3-02FF7DAE4807}"/>
          </ac:spMkLst>
        </pc:spChg>
        <pc:spChg chg="mod">
          <ac:chgData name="mariam ashraf" userId="3a2a69a0376c931b" providerId="LiveId" clId="{44C9EDE6-B0FE-4B8A-8BEB-38A688128B2A}" dt="2023-08-26T02:33:01.982" v="1975"/>
          <ac:spMkLst>
            <pc:docMk/>
            <pc:sldMk cId="1624588947" sldId="309"/>
            <ac:spMk id="11" creationId="{947DD3D5-8FA6-A27B-D4F2-7F456E16AC1B}"/>
          </ac:spMkLst>
        </pc:spChg>
        <pc:spChg chg="del mod">
          <ac:chgData name="mariam ashraf" userId="3a2a69a0376c931b" providerId="LiveId" clId="{44C9EDE6-B0FE-4B8A-8BEB-38A688128B2A}" dt="2023-08-26T02:24:48.006" v="1917" actId="21"/>
          <ac:spMkLst>
            <pc:docMk/>
            <pc:sldMk cId="1624588947" sldId="309"/>
            <ac:spMk id="227" creationId="{00000000-0000-0000-0000-000000000000}"/>
          </ac:spMkLst>
        </pc:spChg>
        <pc:grpChg chg="add del mod">
          <ac:chgData name="mariam ashraf" userId="3a2a69a0376c931b" providerId="LiveId" clId="{44C9EDE6-B0FE-4B8A-8BEB-38A688128B2A}" dt="2023-08-26T02:33:04.172" v="1976" actId="21"/>
          <ac:grpSpMkLst>
            <pc:docMk/>
            <pc:sldMk cId="1624588947" sldId="309"/>
            <ac:grpSpMk id="9" creationId="{C47D08AD-89D1-CBDB-1985-B0A3C2407AAA}"/>
          </ac:grpSpMkLst>
        </pc:grpChg>
        <pc:grpChg chg="mod">
          <ac:chgData name="mariam ashraf" userId="3a2a69a0376c931b" providerId="LiveId" clId="{44C9EDE6-B0FE-4B8A-8BEB-38A688128B2A}" dt="2023-08-26T19:08:51.372" v="2714" actId="1076"/>
          <ac:grpSpMkLst>
            <pc:docMk/>
            <pc:sldMk cId="1624588947" sldId="309"/>
            <ac:grpSpMk id="30" creationId="{EBCC2582-3327-8B8B-6535-EC6E6126E1B9}"/>
          </ac:grpSpMkLst>
        </pc:grpChg>
        <pc:picChg chg="add mod">
          <ac:chgData name="mariam ashraf" userId="3a2a69a0376c931b" providerId="LiveId" clId="{44C9EDE6-B0FE-4B8A-8BEB-38A688128B2A}" dt="2023-08-26T02:25:16.156" v="1925" actId="14100"/>
          <ac:picMkLst>
            <pc:docMk/>
            <pc:sldMk cId="1624588947" sldId="309"/>
            <ac:picMk id="6" creationId="{3B7218EB-C9CE-B51F-B82F-9BF8E661FC78}"/>
          </ac:picMkLst>
        </pc:picChg>
        <pc:picChg chg="del">
          <ac:chgData name="mariam ashraf" userId="3a2a69a0376c931b" providerId="LiveId" clId="{44C9EDE6-B0FE-4B8A-8BEB-38A688128B2A}" dt="2023-08-26T02:24:27.534" v="1908" actId="478"/>
          <ac:picMkLst>
            <pc:docMk/>
            <pc:sldMk cId="1624588947" sldId="309"/>
            <ac:picMk id="213" creationId="{00000000-0000-0000-0000-000000000000}"/>
          </ac:picMkLst>
        </pc:picChg>
      </pc:sldChg>
      <pc:sldChg chg="addSp delSp modSp add del mod">
        <pc:chgData name="mariam ashraf" userId="3a2a69a0376c931b" providerId="LiveId" clId="{44C9EDE6-B0FE-4B8A-8BEB-38A688128B2A}" dt="2023-08-26T02:31:39.913" v="1959" actId="47"/>
        <pc:sldMkLst>
          <pc:docMk/>
          <pc:sldMk cId="1550822354" sldId="310"/>
        </pc:sldMkLst>
        <pc:spChg chg="del">
          <ac:chgData name="mariam ashraf" userId="3a2a69a0376c931b" providerId="LiveId" clId="{44C9EDE6-B0FE-4B8A-8BEB-38A688128B2A}" dt="2023-08-26T02:29:13.712" v="1941" actId="478"/>
          <ac:spMkLst>
            <pc:docMk/>
            <pc:sldMk cId="1550822354" sldId="310"/>
            <ac:spMk id="196" creationId="{00000000-0000-0000-0000-000000000000}"/>
          </ac:spMkLst>
        </pc:spChg>
        <pc:spChg chg="del mod">
          <ac:chgData name="mariam ashraf" userId="3a2a69a0376c931b" providerId="LiveId" clId="{44C9EDE6-B0FE-4B8A-8BEB-38A688128B2A}" dt="2023-08-26T02:29:21.233" v="1943" actId="478"/>
          <ac:spMkLst>
            <pc:docMk/>
            <pc:sldMk cId="1550822354" sldId="310"/>
            <ac:spMk id="197" creationId="{00000000-0000-0000-0000-000000000000}"/>
          </ac:spMkLst>
        </pc:spChg>
        <pc:picChg chg="add mod">
          <ac:chgData name="mariam ashraf" userId="3a2a69a0376c931b" providerId="LiveId" clId="{44C9EDE6-B0FE-4B8A-8BEB-38A688128B2A}" dt="2023-08-26T02:30:08.694" v="1951" actId="14100"/>
          <ac:picMkLst>
            <pc:docMk/>
            <pc:sldMk cId="1550822354" sldId="310"/>
            <ac:picMk id="3" creationId="{E3533ED2-89BD-D925-4ECB-9B9220EE1B6C}"/>
          </ac:picMkLst>
        </pc:picChg>
        <pc:picChg chg="del">
          <ac:chgData name="mariam ashraf" userId="3a2a69a0376c931b" providerId="LiveId" clId="{44C9EDE6-B0FE-4B8A-8BEB-38A688128B2A}" dt="2023-08-26T02:29:10.091" v="1940" actId="478"/>
          <ac:picMkLst>
            <pc:docMk/>
            <pc:sldMk cId="1550822354" sldId="310"/>
            <ac:picMk id="193" creationId="{00000000-0000-0000-0000-000000000000}"/>
          </ac:picMkLst>
        </pc:picChg>
      </pc:sldChg>
      <pc:sldChg chg="addSp delSp modSp add del mod ord modTransition">
        <pc:chgData name="mariam ashraf" userId="3a2a69a0376c931b" providerId="LiveId" clId="{44C9EDE6-B0FE-4B8A-8BEB-38A688128B2A}" dt="2023-09-09T04:15:51.158" v="18464"/>
        <pc:sldMkLst>
          <pc:docMk/>
          <pc:sldMk cId="4244974122" sldId="311"/>
        </pc:sldMkLst>
        <pc:spChg chg="add del mod">
          <ac:chgData name="mariam ashraf" userId="3a2a69a0376c931b" providerId="LiveId" clId="{44C9EDE6-B0FE-4B8A-8BEB-38A688128B2A}" dt="2023-08-26T03:11:39.138" v="2418" actId="21"/>
          <ac:spMkLst>
            <pc:docMk/>
            <pc:sldMk cId="4244974122" sldId="311"/>
            <ac:spMk id="2" creationId="{A383D642-2918-0CD0-AA77-7E18BCF7E7B2}"/>
          </ac:spMkLst>
        </pc:spChg>
        <pc:spChg chg="add del mod">
          <ac:chgData name="mariam ashraf" userId="3a2a69a0376c931b" providerId="LiveId" clId="{44C9EDE6-B0FE-4B8A-8BEB-38A688128B2A}" dt="2023-08-26T03:20:41.166" v="2442" actId="478"/>
          <ac:spMkLst>
            <pc:docMk/>
            <pc:sldMk cId="4244974122" sldId="311"/>
            <ac:spMk id="3" creationId="{C158D1BA-E41A-53E9-6BC6-117244A6301C}"/>
          </ac:spMkLst>
        </pc:spChg>
        <pc:spChg chg="add mod">
          <ac:chgData name="mariam ashraf" userId="3a2a69a0376c931b" providerId="LiveId" clId="{44C9EDE6-B0FE-4B8A-8BEB-38A688128B2A}" dt="2023-09-08T00:43:36.472" v="16228" actId="1076"/>
          <ac:spMkLst>
            <pc:docMk/>
            <pc:sldMk cId="4244974122" sldId="311"/>
            <ac:spMk id="3" creationId="{CDABD291-279A-1EAA-EF28-054EF7D38632}"/>
          </ac:spMkLst>
        </pc:spChg>
        <pc:spChg chg="add mod">
          <ac:chgData name="mariam ashraf" userId="3a2a69a0376c931b" providerId="LiveId" clId="{44C9EDE6-B0FE-4B8A-8BEB-38A688128B2A}" dt="2023-08-26T19:17:52.797" v="2751" actId="1076"/>
          <ac:spMkLst>
            <pc:docMk/>
            <pc:sldMk cId="4244974122" sldId="311"/>
            <ac:spMk id="4" creationId="{5368464B-2118-40C7-67DB-43FA705E1925}"/>
          </ac:spMkLst>
        </pc:spChg>
        <pc:spChg chg="add mod">
          <ac:chgData name="mariam ashraf" userId="3a2a69a0376c931b" providerId="LiveId" clId="{44C9EDE6-B0FE-4B8A-8BEB-38A688128B2A}" dt="2023-08-26T02:32:39.996" v="1974" actId="1076"/>
          <ac:spMkLst>
            <pc:docMk/>
            <pc:sldMk cId="4244974122" sldId="311"/>
            <ac:spMk id="5" creationId="{1F657826-295E-A75E-E21F-BC8D0D737B90}"/>
          </ac:spMkLst>
        </pc:spChg>
        <pc:spChg chg="add del mod">
          <ac:chgData name="mariam ashraf" userId="3a2a69a0376c931b" providerId="LiveId" clId="{44C9EDE6-B0FE-4B8A-8BEB-38A688128B2A}" dt="2023-08-27T03:43:51.961" v="10729" actId="21"/>
          <ac:spMkLst>
            <pc:docMk/>
            <pc:sldMk cId="4244974122" sldId="311"/>
            <ac:spMk id="6" creationId="{037A79A4-5979-D77D-3F5E-85FFFDCB7F91}"/>
          </ac:spMkLst>
        </pc:spChg>
        <pc:spChg chg="add del mod">
          <ac:chgData name="mariam ashraf" userId="3a2a69a0376c931b" providerId="LiveId" clId="{44C9EDE6-B0FE-4B8A-8BEB-38A688128B2A}" dt="2023-08-27T23:04:08.098" v="12689" actId="478"/>
          <ac:spMkLst>
            <pc:docMk/>
            <pc:sldMk cId="4244974122" sldId="311"/>
            <ac:spMk id="6" creationId="{06858CB1-4487-113A-3EBE-81A7F9958D7C}"/>
          </ac:spMkLst>
        </pc:spChg>
        <pc:spChg chg="add del mod">
          <ac:chgData name="mariam ashraf" userId="3a2a69a0376c931b" providerId="LiveId" clId="{44C9EDE6-B0FE-4B8A-8BEB-38A688128B2A}" dt="2023-08-27T17:15:40.944" v="11154" actId="21"/>
          <ac:spMkLst>
            <pc:docMk/>
            <pc:sldMk cId="4244974122" sldId="311"/>
            <ac:spMk id="6" creationId="{444039AE-E168-6968-1FDF-ABA874E425DC}"/>
          </ac:spMkLst>
        </pc:spChg>
        <pc:spChg chg="add del mod">
          <ac:chgData name="mariam ashraf" userId="3a2a69a0376c931b" providerId="LiveId" clId="{44C9EDE6-B0FE-4B8A-8BEB-38A688128B2A}" dt="2023-08-26T23:52:21.769" v="6364" actId="21"/>
          <ac:spMkLst>
            <pc:docMk/>
            <pc:sldMk cId="4244974122" sldId="311"/>
            <ac:spMk id="6" creationId="{722DF04D-6FBE-FF5C-41F2-C4D4EB3919AC}"/>
          </ac:spMkLst>
        </pc:spChg>
        <pc:spChg chg="add del mod">
          <ac:chgData name="mariam ashraf" userId="3a2a69a0376c931b" providerId="LiveId" clId="{44C9EDE6-B0FE-4B8A-8BEB-38A688128B2A}" dt="2023-08-26T03:20:36.218" v="2440" actId="478"/>
          <ac:spMkLst>
            <pc:docMk/>
            <pc:sldMk cId="4244974122" sldId="311"/>
            <ac:spMk id="6" creationId="{BE0A1674-0897-376E-46F3-3F71E2E02A83}"/>
          </ac:spMkLst>
        </pc:spChg>
        <pc:spChg chg="mod">
          <ac:chgData name="mariam ashraf" userId="3a2a69a0376c931b" providerId="LiveId" clId="{44C9EDE6-B0FE-4B8A-8BEB-38A688128B2A}" dt="2023-09-08T00:09:19.465" v="15539" actId="20577"/>
          <ac:spMkLst>
            <pc:docMk/>
            <pc:sldMk cId="4244974122" sldId="311"/>
            <ac:spMk id="7" creationId="{567E159E-4F1B-5EE0-14BC-CA372670FF4E}"/>
          </ac:spMkLst>
        </pc:spChg>
        <pc:spChg chg="mod">
          <ac:chgData name="mariam ashraf" userId="3a2a69a0376c931b" providerId="LiveId" clId="{44C9EDE6-B0FE-4B8A-8BEB-38A688128B2A}" dt="2023-08-26T19:39:35.747" v="3046" actId="1076"/>
          <ac:spMkLst>
            <pc:docMk/>
            <pc:sldMk cId="4244974122" sldId="311"/>
            <ac:spMk id="8" creationId="{3A184EF5-F207-8D12-D7D4-79987B1D0EAF}"/>
          </ac:spMkLst>
        </pc:spChg>
        <pc:spChg chg="mod">
          <ac:chgData name="mariam ashraf" userId="3a2a69a0376c931b" providerId="LiveId" clId="{44C9EDE6-B0FE-4B8A-8BEB-38A688128B2A}" dt="2023-08-27T19:07:14.175" v="12260" actId="122"/>
          <ac:spMkLst>
            <pc:docMk/>
            <pc:sldMk cId="4244974122" sldId="311"/>
            <ac:spMk id="9" creationId="{DC4CA174-0E6D-2C41-4DA1-5D41526CBC41}"/>
          </ac:spMkLst>
        </pc:spChg>
        <pc:spChg chg="add del mod">
          <ac:chgData name="mariam ashraf" userId="3a2a69a0376c931b" providerId="LiveId" clId="{44C9EDE6-B0FE-4B8A-8BEB-38A688128B2A}" dt="2023-08-26T03:12:12.961" v="2433" actId="21"/>
          <ac:spMkLst>
            <pc:docMk/>
            <pc:sldMk cId="4244974122" sldId="311"/>
            <ac:spMk id="10" creationId="{258E5B6E-95EE-3AC2-268D-D8A7E7928F3D}"/>
          </ac:spMkLst>
        </pc:spChg>
        <pc:spChg chg="mod">
          <ac:chgData name="mariam ashraf" userId="3a2a69a0376c931b" providerId="LiveId" clId="{44C9EDE6-B0FE-4B8A-8BEB-38A688128B2A}" dt="2023-09-08T00:33:03.802" v="16124"/>
          <ac:spMkLst>
            <pc:docMk/>
            <pc:sldMk cId="4244974122" sldId="311"/>
            <ac:spMk id="10" creationId="{68F7043B-1290-D11C-1B27-6BFE431AFFDF}"/>
          </ac:spMkLst>
        </pc:spChg>
        <pc:spChg chg="mod">
          <ac:chgData name="mariam ashraf" userId="3a2a69a0376c931b" providerId="LiveId" clId="{44C9EDE6-B0FE-4B8A-8BEB-38A688128B2A}" dt="2023-08-26T20:12:54.704" v="3981"/>
          <ac:spMkLst>
            <pc:docMk/>
            <pc:sldMk cId="4244974122" sldId="311"/>
            <ac:spMk id="10" creationId="{798B1BC0-48D6-D91C-0301-DFCB5E19A9E1}"/>
          </ac:spMkLst>
        </pc:spChg>
        <pc:spChg chg="add del mod">
          <ac:chgData name="mariam ashraf" userId="3a2a69a0376c931b" providerId="LiveId" clId="{44C9EDE6-B0FE-4B8A-8BEB-38A688128B2A}" dt="2023-08-27T03:44:02.513" v="10732" actId="21"/>
          <ac:spMkLst>
            <pc:docMk/>
            <pc:sldMk cId="4244974122" sldId="311"/>
            <ac:spMk id="10" creationId="{C1337A44-CFF9-6417-8971-0AC5F53AE95E}"/>
          </ac:spMkLst>
        </pc:spChg>
        <pc:spChg chg="add del mod">
          <ac:chgData name="mariam ashraf" userId="3a2a69a0376c931b" providerId="LiveId" clId="{44C9EDE6-B0FE-4B8A-8BEB-38A688128B2A}" dt="2023-08-27T17:16:13.085" v="11164" actId="21"/>
          <ac:spMkLst>
            <pc:docMk/>
            <pc:sldMk cId="4244974122" sldId="311"/>
            <ac:spMk id="10" creationId="{CE52EF9C-34A9-2C58-BDD2-05033C7E0A60}"/>
          </ac:spMkLst>
        </pc:spChg>
        <pc:spChg chg="mod">
          <ac:chgData name="mariam ashraf" userId="3a2a69a0376c931b" providerId="LiveId" clId="{44C9EDE6-B0FE-4B8A-8BEB-38A688128B2A}" dt="2023-08-27T17:54:30.282" v="11614"/>
          <ac:spMkLst>
            <pc:docMk/>
            <pc:sldMk cId="4244974122" sldId="311"/>
            <ac:spMk id="10" creationId="{E1EF0322-87BE-FAFB-F97B-C1436928438A}"/>
          </ac:spMkLst>
        </pc:spChg>
        <pc:spChg chg="mod">
          <ac:chgData name="mariam ashraf" userId="3a2a69a0376c931b" providerId="LiveId" clId="{44C9EDE6-B0FE-4B8A-8BEB-38A688128B2A}" dt="2023-08-27T17:54:30.282" v="11614"/>
          <ac:spMkLst>
            <pc:docMk/>
            <pc:sldMk cId="4244974122" sldId="311"/>
            <ac:spMk id="11" creationId="{2F83AC49-D49C-4238-07BC-9DF57C77BACA}"/>
          </ac:spMkLst>
        </pc:spChg>
        <pc:spChg chg="add del mod">
          <ac:chgData name="mariam ashraf" userId="3a2a69a0376c931b" providerId="LiveId" clId="{44C9EDE6-B0FE-4B8A-8BEB-38A688128B2A}" dt="2023-08-27T03:45:52.810" v="10749" actId="21"/>
          <ac:spMkLst>
            <pc:docMk/>
            <pc:sldMk cId="4244974122" sldId="311"/>
            <ac:spMk id="11" creationId="{816465C5-61BE-A473-1C71-3897D1904423}"/>
          </ac:spMkLst>
        </pc:spChg>
        <pc:spChg chg="mod">
          <ac:chgData name="mariam ashraf" userId="3a2a69a0376c931b" providerId="LiveId" clId="{44C9EDE6-B0FE-4B8A-8BEB-38A688128B2A}" dt="2023-08-26T20:12:54.704" v="3981"/>
          <ac:spMkLst>
            <pc:docMk/>
            <pc:sldMk cId="4244974122" sldId="311"/>
            <ac:spMk id="11" creationId="{B58E9DCE-0920-2C62-834D-CB441636245E}"/>
          </ac:spMkLst>
        </pc:spChg>
        <pc:spChg chg="mod">
          <ac:chgData name="mariam ashraf" userId="3a2a69a0376c931b" providerId="LiveId" clId="{44C9EDE6-B0FE-4B8A-8BEB-38A688128B2A}" dt="2023-08-26T02:33:07.756" v="1977"/>
          <ac:spMkLst>
            <pc:docMk/>
            <pc:sldMk cId="4244974122" sldId="311"/>
            <ac:spMk id="11" creationId="{C420985D-C27A-65A5-C360-9198624ECF28}"/>
          </ac:spMkLst>
        </pc:spChg>
        <pc:spChg chg="mod">
          <ac:chgData name="mariam ashraf" userId="3a2a69a0376c931b" providerId="LiveId" clId="{44C9EDE6-B0FE-4B8A-8BEB-38A688128B2A}" dt="2023-09-08T00:33:03.802" v="16124"/>
          <ac:spMkLst>
            <pc:docMk/>
            <pc:sldMk cId="4244974122" sldId="311"/>
            <ac:spMk id="11" creationId="{F73D8089-E671-07FC-9D64-8255E7F40A63}"/>
          </ac:spMkLst>
        </pc:spChg>
        <pc:spChg chg="add del mod">
          <ac:chgData name="mariam ashraf" userId="3a2a69a0376c931b" providerId="LiveId" clId="{44C9EDE6-B0FE-4B8A-8BEB-38A688128B2A}" dt="2023-08-27T17:54:59.995" v="11623" actId="21"/>
          <ac:spMkLst>
            <pc:docMk/>
            <pc:sldMk cId="4244974122" sldId="311"/>
            <ac:spMk id="12" creationId="{5AB6A9DD-45D1-84B0-04E4-59E97C3C5528}"/>
          </ac:spMkLst>
        </pc:spChg>
        <pc:spChg chg="add del mod">
          <ac:chgData name="mariam ashraf" userId="3a2a69a0376c931b" providerId="LiveId" clId="{44C9EDE6-B0FE-4B8A-8BEB-38A688128B2A}" dt="2023-08-26T20:13:29.823" v="3991" actId="21"/>
          <ac:spMkLst>
            <pc:docMk/>
            <pc:sldMk cId="4244974122" sldId="311"/>
            <ac:spMk id="12" creationId="{604BDE78-3233-00FE-4B80-9E29D2EA95C7}"/>
          </ac:spMkLst>
        </pc:spChg>
        <pc:spChg chg="mod">
          <ac:chgData name="mariam ashraf" userId="3a2a69a0376c931b" providerId="LiveId" clId="{44C9EDE6-B0FE-4B8A-8BEB-38A688128B2A}" dt="2023-08-26T02:33:07.756" v="1977"/>
          <ac:spMkLst>
            <pc:docMk/>
            <pc:sldMk cId="4244974122" sldId="311"/>
            <ac:spMk id="12" creationId="{64899B73-136E-6D5B-423F-58033B074B2F}"/>
          </ac:spMkLst>
        </pc:spChg>
        <pc:spChg chg="mod">
          <ac:chgData name="mariam ashraf" userId="3a2a69a0376c931b" providerId="LiveId" clId="{44C9EDE6-B0FE-4B8A-8BEB-38A688128B2A}" dt="2023-09-08T00:34:23.875" v="16152"/>
          <ac:spMkLst>
            <pc:docMk/>
            <pc:sldMk cId="4244974122" sldId="311"/>
            <ac:spMk id="13" creationId="{FD690B34-6C32-7616-33F8-3F1E68D70889}"/>
          </ac:spMkLst>
        </pc:spChg>
        <pc:spChg chg="mod">
          <ac:chgData name="mariam ashraf" userId="3a2a69a0376c931b" providerId="LiveId" clId="{44C9EDE6-B0FE-4B8A-8BEB-38A688128B2A}" dt="2023-09-08T00:34:23.875" v="16152"/>
          <ac:spMkLst>
            <pc:docMk/>
            <pc:sldMk cId="4244974122" sldId="311"/>
            <ac:spMk id="14" creationId="{105233A3-DFCE-8C76-A87A-79CEF45B9627}"/>
          </ac:spMkLst>
        </pc:spChg>
        <pc:spChg chg="mod">
          <ac:chgData name="mariam ashraf" userId="3a2a69a0376c931b" providerId="LiveId" clId="{44C9EDE6-B0FE-4B8A-8BEB-38A688128B2A}" dt="2023-08-27T18:45:09.062" v="12041"/>
          <ac:spMkLst>
            <pc:docMk/>
            <pc:sldMk cId="4244974122" sldId="311"/>
            <ac:spMk id="14" creationId="{FA782C5D-0D33-C1E7-3A0B-69FAFF37C207}"/>
          </ac:spMkLst>
        </pc:spChg>
        <pc:spChg chg="mod">
          <ac:chgData name="mariam ashraf" userId="3a2a69a0376c931b" providerId="LiveId" clId="{44C9EDE6-B0FE-4B8A-8BEB-38A688128B2A}" dt="2023-08-27T18:45:09.062" v="12041"/>
          <ac:spMkLst>
            <pc:docMk/>
            <pc:sldMk cId="4244974122" sldId="311"/>
            <ac:spMk id="15" creationId="{AC4FEA6E-82DF-831D-5EE1-BE08FE4CCE3D}"/>
          </ac:spMkLst>
        </pc:spChg>
        <pc:spChg chg="add del mod">
          <ac:chgData name="mariam ashraf" userId="3a2a69a0376c931b" providerId="LiveId" clId="{44C9EDE6-B0FE-4B8A-8BEB-38A688128B2A}" dt="2023-09-08T00:43:40.113" v="16230" actId="21"/>
          <ac:spMkLst>
            <pc:docMk/>
            <pc:sldMk cId="4244974122" sldId="311"/>
            <ac:spMk id="15" creationId="{C106A3BE-46B9-3E05-E88E-7A81D4EFA6D7}"/>
          </ac:spMkLst>
        </pc:spChg>
        <pc:spChg chg="mod">
          <ac:chgData name="mariam ashraf" userId="3a2a69a0376c931b" providerId="LiveId" clId="{44C9EDE6-B0FE-4B8A-8BEB-38A688128B2A}" dt="2023-08-26T02:33:16.380" v="1982"/>
          <ac:spMkLst>
            <pc:docMk/>
            <pc:sldMk cId="4244974122" sldId="311"/>
            <ac:spMk id="24" creationId="{80B8E548-D2B7-F256-56D2-EA28EC4CB766}"/>
          </ac:spMkLst>
        </pc:spChg>
        <pc:spChg chg="mod">
          <ac:chgData name="mariam ashraf" userId="3a2a69a0376c931b" providerId="LiveId" clId="{44C9EDE6-B0FE-4B8A-8BEB-38A688128B2A}" dt="2023-08-26T02:33:16.380" v="1982"/>
          <ac:spMkLst>
            <pc:docMk/>
            <pc:sldMk cId="4244974122" sldId="311"/>
            <ac:spMk id="25" creationId="{9C7E7D6A-6168-477F-6A19-2B7625614EBE}"/>
          </ac:spMkLst>
        </pc:spChg>
        <pc:spChg chg="mod">
          <ac:chgData name="mariam ashraf" userId="3a2a69a0376c931b" providerId="LiveId" clId="{44C9EDE6-B0FE-4B8A-8BEB-38A688128B2A}" dt="2023-08-26T02:33:18.494" v="1983"/>
          <ac:spMkLst>
            <pc:docMk/>
            <pc:sldMk cId="4244974122" sldId="311"/>
            <ac:spMk id="27" creationId="{56A2C9E9-332B-4EA7-970C-CB5404BF46AF}"/>
          </ac:spMkLst>
        </pc:spChg>
        <pc:spChg chg="mod">
          <ac:chgData name="mariam ashraf" userId="3a2a69a0376c931b" providerId="LiveId" clId="{44C9EDE6-B0FE-4B8A-8BEB-38A688128B2A}" dt="2023-08-26T02:33:18.494" v="1983"/>
          <ac:spMkLst>
            <pc:docMk/>
            <pc:sldMk cId="4244974122" sldId="311"/>
            <ac:spMk id="28" creationId="{4FF3EA58-6F66-85A8-5E72-5989728E1CDE}"/>
          </ac:spMkLst>
        </pc:spChg>
        <pc:spChg chg="mod">
          <ac:chgData name="mariam ashraf" userId="3a2a69a0376c931b" providerId="LiveId" clId="{44C9EDE6-B0FE-4B8A-8BEB-38A688128B2A}" dt="2023-08-26T02:33:25.138" v="1987"/>
          <ac:spMkLst>
            <pc:docMk/>
            <pc:sldMk cId="4244974122" sldId="311"/>
            <ac:spMk id="30" creationId="{0EB41E51-EE5E-31CA-BE1A-95F0686715FE}"/>
          </ac:spMkLst>
        </pc:spChg>
        <pc:spChg chg="mod">
          <ac:chgData name="mariam ashraf" userId="3a2a69a0376c931b" providerId="LiveId" clId="{44C9EDE6-B0FE-4B8A-8BEB-38A688128B2A}" dt="2023-08-26T02:33:25.138" v="1987"/>
          <ac:spMkLst>
            <pc:docMk/>
            <pc:sldMk cId="4244974122" sldId="311"/>
            <ac:spMk id="31" creationId="{71CC3572-186F-620D-A279-8165BA77E457}"/>
          </ac:spMkLst>
        </pc:spChg>
        <pc:spChg chg="mod">
          <ac:chgData name="mariam ashraf" userId="3a2a69a0376c931b" providerId="LiveId" clId="{44C9EDE6-B0FE-4B8A-8BEB-38A688128B2A}" dt="2023-08-26T19:18:57.247" v="2816" actId="1076"/>
          <ac:spMkLst>
            <pc:docMk/>
            <pc:sldMk cId="4244974122" sldId="311"/>
            <ac:spMk id="195" creationId="{00000000-0000-0000-0000-000000000000}"/>
          </ac:spMkLst>
        </pc:spChg>
        <pc:grpChg chg="add del mod">
          <ac:chgData name="mariam ashraf" userId="3a2a69a0376c931b" providerId="LiveId" clId="{44C9EDE6-B0FE-4B8A-8BEB-38A688128B2A}" dt="2023-08-27T17:54:31.005" v="11615" actId="21"/>
          <ac:grpSpMkLst>
            <pc:docMk/>
            <pc:sldMk cId="4244974122" sldId="311"/>
            <ac:grpSpMk id="6" creationId="{1D27161E-E2C4-0328-1AC5-7957B94B5849}"/>
          </ac:grpSpMkLst>
        </pc:grpChg>
        <pc:grpChg chg="add del mod">
          <ac:chgData name="mariam ashraf" userId="3a2a69a0376c931b" providerId="LiveId" clId="{44C9EDE6-B0FE-4B8A-8BEB-38A688128B2A}" dt="2023-09-08T00:33:04.417" v="16125" actId="21"/>
          <ac:grpSpMkLst>
            <pc:docMk/>
            <pc:sldMk cId="4244974122" sldId="311"/>
            <ac:grpSpMk id="6" creationId="{6D3CA82F-4EA3-BD69-C025-BA8EB837E47D}"/>
          </ac:grpSpMkLst>
        </pc:grpChg>
        <pc:grpChg chg="add del mod">
          <ac:chgData name="mariam ashraf" userId="3a2a69a0376c931b" providerId="LiveId" clId="{44C9EDE6-B0FE-4B8A-8BEB-38A688128B2A}" dt="2023-08-26T20:12:55.616" v="3982" actId="21"/>
          <ac:grpSpMkLst>
            <pc:docMk/>
            <pc:sldMk cId="4244974122" sldId="311"/>
            <ac:grpSpMk id="6" creationId="{EF3E59FC-EA50-2B95-DA06-85515EE3B45D}"/>
          </ac:grpSpMkLst>
        </pc:grpChg>
        <pc:grpChg chg="add del mod">
          <ac:chgData name="mariam ashraf" userId="3a2a69a0376c931b" providerId="LiveId" clId="{44C9EDE6-B0FE-4B8A-8BEB-38A688128B2A}" dt="2023-08-26T02:33:14.325" v="1979" actId="21"/>
          <ac:grpSpMkLst>
            <pc:docMk/>
            <pc:sldMk cId="4244974122" sldId="311"/>
            <ac:grpSpMk id="10" creationId="{67470E6A-BD50-D821-086E-BD7050FD9C98}"/>
          </ac:grpSpMkLst>
        </pc:grpChg>
        <pc:grpChg chg="add del mod">
          <ac:chgData name="mariam ashraf" userId="3a2a69a0376c931b" providerId="LiveId" clId="{44C9EDE6-B0FE-4B8A-8BEB-38A688128B2A}" dt="2023-09-08T00:34:24.222" v="16153" actId="21"/>
          <ac:grpSpMkLst>
            <pc:docMk/>
            <pc:sldMk cId="4244974122" sldId="311"/>
            <ac:grpSpMk id="12" creationId="{02720DB3-8030-6334-7B45-23D5D8359EAC}"/>
          </ac:grpSpMkLst>
        </pc:grpChg>
        <pc:grpChg chg="add del mod">
          <ac:chgData name="mariam ashraf" userId="3a2a69a0376c931b" providerId="LiveId" clId="{44C9EDE6-B0FE-4B8A-8BEB-38A688128B2A}" dt="2023-08-27T18:45:16.266" v="12043" actId="21"/>
          <ac:grpSpMkLst>
            <pc:docMk/>
            <pc:sldMk cId="4244974122" sldId="311"/>
            <ac:grpSpMk id="13" creationId="{79C9EB6B-6330-CCF7-0252-32ADDE6C9378}"/>
          </ac:grpSpMkLst>
        </pc:grpChg>
        <pc:grpChg chg="add del mod">
          <ac:chgData name="mariam ashraf" userId="3a2a69a0376c931b" providerId="LiveId" clId="{44C9EDE6-B0FE-4B8A-8BEB-38A688128B2A}" dt="2023-08-26T19:17:15.065" v="2742" actId="478"/>
          <ac:grpSpMkLst>
            <pc:docMk/>
            <pc:sldMk cId="4244974122" sldId="311"/>
            <ac:grpSpMk id="13" creationId="{7DFBF21F-8BCE-5A39-B632-A81469C24AA6}"/>
          </ac:grpSpMkLst>
        </pc:grpChg>
        <pc:grpChg chg="del mod">
          <ac:chgData name="mariam ashraf" userId="3a2a69a0376c931b" providerId="LiveId" clId="{44C9EDE6-B0FE-4B8A-8BEB-38A688128B2A}" dt="2023-08-26T02:33:15.645" v="1981" actId="478"/>
          <ac:grpSpMkLst>
            <pc:docMk/>
            <pc:sldMk cId="4244974122" sldId="311"/>
            <ac:grpSpMk id="14" creationId="{8259BB6F-5040-0677-6560-94F4E36AFDEF}"/>
          </ac:grpSpMkLst>
        </pc:grpChg>
        <pc:grpChg chg="del">
          <ac:chgData name="mariam ashraf" userId="3a2a69a0376c931b" providerId="LiveId" clId="{44C9EDE6-B0FE-4B8A-8BEB-38A688128B2A}" dt="2023-08-26T02:33:24.508" v="1986" actId="478"/>
          <ac:grpSpMkLst>
            <pc:docMk/>
            <pc:sldMk cId="4244974122" sldId="311"/>
            <ac:grpSpMk id="19" creationId="{82478134-FF23-21AB-CC55-1620A9152B9A}"/>
          </ac:grpSpMkLst>
        </pc:grpChg>
        <pc:grpChg chg="add del mod">
          <ac:chgData name="mariam ashraf" userId="3a2a69a0376c931b" providerId="LiveId" clId="{44C9EDE6-B0FE-4B8A-8BEB-38A688128B2A}" dt="2023-08-26T02:33:23.518" v="1985" actId="21"/>
          <ac:grpSpMkLst>
            <pc:docMk/>
            <pc:sldMk cId="4244974122" sldId="311"/>
            <ac:grpSpMk id="26" creationId="{C1A52F12-3B05-D1E5-0218-28EB0E0F5FA3}"/>
          </ac:grpSpMkLst>
        </pc:grpChg>
        <pc:grpChg chg="add mod">
          <ac:chgData name="mariam ashraf" userId="3a2a69a0376c931b" providerId="LiveId" clId="{44C9EDE6-B0FE-4B8A-8BEB-38A688128B2A}" dt="2023-08-26T19:19:06.477" v="2826" actId="1037"/>
          <ac:grpSpMkLst>
            <pc:docMk/>
            <pc:sldMk cId="4244974122" sldId="311"/>
            <ac:grpSpMk id="29" creationId="{ECE57F7A-D71F-1B18-8F38-551592FF20B6}"/>
          </ac:grpSpMkLst>
        </pc:grpChg>
        <pc:picChg chg="add mod">
          <ac:chgData name="mariam ashraf" userId="3a2a69a0376c931b" providerId="LiveId" clId="{44C9EDE6-B0FE-4B8A-8BEB-38A688128B2A}" dt="2023-08-26T19:16:33.857" v="2730" actId="14100"/>
          <ac:picMkLst>
            <pc:docMk/>
            <pc:sldMk cId="4244974122" sldId="311"/>
            <ac:picMk id="2" creationId="{CB9E1F9B-F503-E194-1E28-AF68272FA758}"/>
          </ac:picMkLst>
        </pc:picChg>
        <pc:picChg chg="del">
          <ac:chgData name="mariam ashraf" userId="3a2a69a0376c931b" providerId="LiveId" clId="{44C9EDE6-B0FE-4B8A-8BEB-38A688128B2A}" dt="2023-08-26T02:30:59.374" v="1953" actId="478"/>
          <ac:picMkLst>
            <pc:docMk/>
            <pc:sldMk cId="4244974122" sldId="311"/>
            <ac:picMk id="3" creationId="{E3533ED2-89BD-D925-4ECB-9B9220EE1B6C}"/>
          </ac:picMkLst>
        </pc:picChg>
        <pc:picChg chg="add del mod">
          <ac:chgData name="mariam ashraf" userId="3a2a69a0376c931b" providerId="LiveId" clId="{44C9EDE6-B0FE-4B8A-8BEB-38A688128B2A}" dt="2023-08-26T03:20:30.616" v="2439" actId="478"/>
          <ac:picMkLst>
            <pc:docMk/>
            <pc:sldMk cId="4244974122" sldId="311"/>
            <ac:picMk id="4" creationId="{62F53ECB-4000-01E0-D039-6980AF0BE512}"/>
          </ac:picMkLst>
        </pc:picChg>
      </pc:sldChg>
      <pc:sldChg chg="addSp delSp modSp add del mod modTransition">
        <pc:chgData name="mariam ashraf" userId="3a2a69a0376c931b" providerId="LiveId" clId="{44C9EDE6-B0FE-4B8A-8BEB-38A688128B2A}" dt="2023-08-28T21:43:52.280" v="13255" actId="2696"/>
        <pc:sldMkLst>
          <pc:docMk/>
          <pc:sldMk cId="1364700324" sldId="312"/>
        </pc:sldMkLst>
        <pc:spChg chg="add del mod">
          <ac:chgData name="mariam ashraf" userId="3a2a69a0376c931b" providerId="LiveId" clId="{44C9EDE6-B0FE-4B8A-8BEB-38A688128B2A}" dt="2023-08-26T02:45:08.869" v="2121" actId="478"/>
          <ac:spMkLst>
            <pc:docMk/>
            <pc:sldMk cId="1364700324" sldId="312"/>
            <ac:spMk id="3" creationId="{62A5836E-5EA3-23B2-572A-B775A091C600}"/>
          </ac:spMkLst>
        </pc:spChg>
        <pc:spChg chg="add mod">
          <ac:chgData name="mariam ashraf" userId="3a2a69a0376c931b" providerId="LiveId" clId="{44C9EDE6-B0FE-4B8A-8BEB-38A688128B2A}" dt="2023-08-28T21:42:56.517" v="13249" actId="207"/>
          <ac:spMkLst>
            <pc:docMk/>
            <pc:sldMk cId="1364700324" sldId="312"/>
            <ac:spMk id="4" creationId="{65095855-D15A-1870-3575-AA80F57595D9}"/>
          </ac:spMkLst>
        </pc:spChg>
        <pc:spChg chg="add del mod">
          <ac:chgData name="mariam ashraf" userId="3a2a69a0376c931b" providerId="LiveId" clId="{44C9EDE6-B0FE-4B8A-8BEB-38A688128B2A}" dt="2023-08-26T03:01:01.944" v="2329" actId="478"/>
          <ac:spMkLst>
            <pc:docMk/>
            <pc:sldMk cId="1364700324" sldId="312"/>
            <ac:spMk id="10" creationId="{81929859-0DCC-9830-D8A4-A842FC1BDF84}"/>
          </ac:spMkLst>
        </pc:spChg>
        <pc:spChg chg="add del mod">
          <ac:chgData name="mariam ashraf" userId="3a2a69a0376c931b" providerId="LiveId" clId="{44C9EDE6-B0FE-4B8A-8BEB-38A688128B2A}" dt="2023-08-26T03:03:40.677" v="2393" actId="478"/>
          <ac:spMkLst>
            <pc:docMk/>
            <pc:sldMk cId="1364700324" sldId="312"/>
            <ac:spMk id="11" creationId="{90B31784-D56D-7F41-2D21-EDD4C03FEAC8}"/>
          </ac:spMkLst>
        </pc:spChg>
        <pc:spChg chg="add mod">
          <ac:chgData name="mariam ashraf" userId="3a2a69a0376c931b" providerId="LiveId" clId="{44C9EDE6-B0FE-4B8A-8BEB-38A688128B2A}" dt="2023-08-26T18:45:51.129" v="2643" actId="1076"/>
          <ac:spMkLst>
            <pc:docMk/>
            <pc:sldMk cId="1364700324" sldId="312"/>
            <ac:spMk id="12" creationId="{56E02B66-559E-9901-A852-B562458EEAA4}"/>
          </ac:spMkLst>
        </pc:spChg>
        <pc:spChg chg="add del mod">
          <ac:chgData name="mariam ashraf" userId="3a2a69a0376c931b" providerId="LiveId" clId="{44C9EDE6-B0FE-4B8A-8BEB-38A688128B2A}" dt="2023-08-27T02:28:37.368" v="9491" actId="1076"/>
          <ac:spMkLst>
            <pc:docMk/>
            <pc:sldMk cId="1364700324" sldId="312"/>
            <ac:spMk id="202" creationId="{00000000-0000-0000-0000-000000000000}"/>
          </ac:spMkLst>
        </pc:spChg>
        <pc:spChg chg="del">
          <ac:chgData name="mariam ashraf" userId="3a2a69a0376c931b" providerId="LiveId" clId="{44C9EDE6-B0FE-4B8A-8BEB-38A688128B2A}" dt="2023-08-26T02:43:13.166" v="2102" actId="478"/>
          <ac:spMkLst>
            <pc:docMk/>
            <pc:sldMk cId="1364700324" sldId="312"/>
            <ac:spMk id="204" creationId="{00000000-0000-0000-0000-000000000000}"/>
          </ac:spMkLst>
        </pc:spChg>
        <pc:spChg chg="mod">
          <ac:chgData name="mariam ashraf" userId="3a2a69a0376c931b" providerId="LiveId" clId="{44C9EDE6-B0FE-4B8A-8BEB-38A688128B2A}" dt="2023-08-28T21:39:39.719" v="13153" actId="108"/>
          <ac:spMkLst>
            <pc:docMk/>
            <pc:sldMk cId="1364700324" sldId="312"/>
            <ac:spMk id="205" creationId="{00000000-0000-0000-0000-000000000000}"/>
          </ac:spMkLst>
        </pc:spChg>
        <pc:spChg chg="del">
          <ac:chgData name="mariam ashraf" userId="3a2a69a0376c931b" providerId="LiveId" clId="{44C9EDE6-B0FE-4B8A-8BEB-38A688128B2A}" dt="2023-08-26T02:40:17.081" v="1996" actId="478"/>
          <ac:spMkLst>
            <pc:docMk/>
            <pc:sldMk cId="1364700324" sldId="312"/>
            <ac:spMk id="206" creationId="{00000000-0000-0000-0000-000000000000}"/>
          </ac:spMkLst>
        </pc:spChg>
        <pc:spChg chg="add del">
          <ac:chgData name="mariam ashraf" userId="3a2a69a0376c931b" providerId="LiveId" clId="{44C9EDE6-B0FE-4B8A-8BEB-38A688128B2A}" dt="2023-08-26T03:02:52.374" v="2384" actId="21"/>
          <ac:spMkLst>
            <pc:docMk/>
            <pc:sldMk cId="1364700324" sldId="312"/>
            <ac:spMk id="207" creationId="{00000000-0000-0000-0000-000000000000}"/>
          </ac:spMkLst>
        </pc:spChg>
        <pc:spChg chg="del mod">
          <ac:chgData name="mariam ashraf" userId="3a2a69a0376c931b" providerId="LiveId" clId="{44C9EDE6-B0FE-4B8A-8BEB-38A688128B2A}" dt="2023-08-27T02:44:36.330" v="10180" actId="478"/>
          <ac:spMkLst>
            <pc:docMk/>
            <pc:sldMk cId="1364700324" sldId="312"/>
            <ac:spMk id="208" creationId="{00000000-0000-0000-0000-000000000000}"/>
          </ac:spMkLst>
        </pc:spChg>
        <pc:graphicFrameChg chg="add del mod modGraphic">
          <ac:chgData name="mariam ashraf" userId="3a2a69a0376c931b" providerId="LiveId" clId="{44C9EDE6-B0FE-4B8A-8BEB-38A688128B2A}" dt="2023-08-26T21:46:43.624" v="4357" actId="478"/>
          <ac:graphicFrameMkLst>
            <pc:docMk/>
            <pc:sldMk cId="1364700324" sldId="312"/>
            <ac:graphicFrameMk id="2" creationId="{32345F47-F0F8-B0D1-2A1E-2344F52F0042}"/>
          </ac:graphicFrameMkLst>
        </pc:graphicFrameChg>
        <pc:graphicFrameChg chg="add mod">
          <ac:chgData name="mariam ashraf" userId="3a2a69a0376c931b" providerId="LiveId" clId="{44C9EDE6-B0FE-4B8A-8BEB-38A688128B2A}" dt="2023-08-27T02:31:11.420" v="9509"/>
          <ac:graphicFrameMkLst>
            <pc:docMk/>
            <pc:sldMk cId="1364700324" sldId="312"/>
            <ac:graphicFrameMk id="2" creationId="{74747FA7-EA7D-B25E-0C99-7A4C3A782082}"/>
          </ac:graphicFrameMkLst>
        </pc:graphicFrameChg>
        <pc:graphicFrameChg chg="add mod modGraphic">
          <ac:chgData name="mariam ashraf" userId="3a2a69a0376c931b" providerId="LiveId" clId="{44C9EDE6-B0FE-4B8A-8BEB-38A688128B2A}" dt="2023-08-28T21:37:39.558" v="13141" actId="1038"/>
          <ac:graphicFrameMkLst>
            <pc:docMk/>
            <pc:sldMk cId="1364700324" sldId="312"/>
            <ac:graphicFrameMk id="3" creationId="{2E215C23-D7EB-89A8-8CD9-D9C0A0C47CCE}"/>
          </ac:graphicFrameMkLst>
        </pc:graphicFrameChg>
        <pc:graphicFrameChg chg="add del mod">
          <ac:chgData name="mariam ashraf" userId="3a2a69a0376c931b" providerId="LiveId" clId="{44C9EDE6-B0FE-4B8A-8BEB-38A688128B2A}" dt="2023-08-27T02:32:50.567" v="9524" actId="21"/>
          <ac:graphicFrameMkLst>
            <pc:docMk/>
            <pc:sldMk cId="1364700324" sldId="312"/>
            <ac:graphicFrameMk id="6" creationId="{DD49D2D1-626B-EA6F-9674-E8422B4FB29C}"/>
          </ac:graphicFrameMkLst>
        </pc:graphicFrameChg>
        <pc:graphicFrameChg chg="del mod modGraphic">
          <ac:chgData name="mariam ashraf" userId="3a2a69a0376c931b" providerId="LiveId" clId="{44C9EDE6-B0FE-4B8A-8BEB-38A688128B2A}" dt="2023-08-26T20:22:26.892" v="4094" actId="21"/>
          <ac:graphicFrameMkLst>
            <pc:docMk/>
            <pc:sldMk cId="1364700324" sldId="312"/>
            <ac:graphicFrameMk id="203" creationId="{00000000-0000-0000-0000-000000000000}"/>
          </ac:graphicFrameMkLst>
        </pc:graphicFrameChg>
        <pc:picChg chg="add mod">
          <ac:chgData name="mariam ashraf" userId="3a2a69a0376c931b" providerId="LiveId" clId="{44C9EDE6-B0FE-4B8A-8BEB-38A688128B2A}" dt="2023-08-26T02:55:22.353" v="2274" actId="1076"/>
          <ac:picMkLst>
            <pc:docMk/>
            <pc:sldMk cId="1364700324" sldId="312"/>
            <ac:picMk id="5" creationId="{A6E022DE-D5BC-DC31-1FCA-1A270AC31B23}"/>
          </ac:picMkLst>
        </pc:picChg>
        <pc:picChg chg="add del mod">
          <ac:chgData name="mariam ashraf" userId="3a2a69a0376c931b" providerId="LiveId" clId="{44C9EDE6-B0FE-4B8A-8BEB-38A688128B2A}" dt="2023-08-26T02:56:19.575" v="2278" actId="478"/>
          <ac:picMkLst>
            <pc:docMk/>
            <pc:sldMk cId="1364700324" sldId="312"/>
            <ac:picMk id="7" creationId="{ED59F2A6-6F33-581C-27B7-379860B12846}"/>
          </ac:picMkLst>
        </pc:picChg>
        <pc:picChg chg="add mod">
          <ac:chgData name="mariam ashraf" userId="3a2a69a0376c931b" providerId="LiveId" clId="{44C9EDE6-B0FE-4B8A-8BEB-38A688128B2A}" dt="2023-08-26T02:56:59.213" v="2285" actId="14100"/>
          <ac:picMkLst>
            <pc:docMk/>
            <pc:sldMk cId="1364700324" sldId="312"/>
            <ac:picMk id="9" creationId="{202A7D5B-05C6-E373-E791-9A9B800328C3}"/>
          </ac:picMkLst>
        </pc:picChg>
        <pc:picChg chg="mod">
          <ac:chgData name="mariam ashraf" userId="3a2a69a0376c931b" providerId="LiveId" clId="{44C9EDE6-B0FE-4B8A-8BEB-38A688128B2A}" dt="2023-08-28T21:39:35.816" v="13152" actId="108"/>
          <ac:picMkLst>
            <pc:docMk/>
            <pc:sldMk cId="1364700324" sldId="312"/>
            <ac:picMk id="200" creationId="{00000000-0000-0000-0000-000000000000}"/>
          </ac:picMkLst>
        </pc:picChg>
      </pc:sldChg>
      <pc:sldChg chg="addSp delSp modSp add del mod ord">
        <pc:chgData name="mariam ashraf" userId="3a2a69a0376c931b" providerId="LiveId" clId="{44C9EDE6-B0FE-4B8A-8BEB-38A688128B2A}" dt="2023-08-27T17:32:35.445" v="11352" actId="47"/>
        <pc:sldMkLst>
          <pc:docMk/>
          <pc:sldMk cId="2810995823" sldId="313"/>
        </pc:sldMkLst>
        <pc:spChg chg="del mod">
          <ac:chgData name="mariam ashraf" userId="3a2a69a0376c931b" providerId="LiveId" clId="{44C9EDE6-B0FE-4B8A-8BEB-38A688128B2A}" dt="2023-08-26T03:09:26.464" v="2405" actId="478"/>
          <ac:spMkLst>
            <pc:docMk/>
            <pc:sldMk cId="2810995823" sldId="313"/>
            <ac:spMk id="5" creationId="{1F657826-295E-A75E-E21F-BC8D0D737B90}"/>
          </ac:spMkLst>
        </pc:spChg>
        <pc:spChg chg="del">
          <ac:chgData name="mariam ashraf" userId="3a2a69a0376c931b" providerId="LiveId" clId="{44C9EDE6-B0FE-4B8A-8BEB-38A688128B2A}" dt="2023-08-26T03:09:24.558" v="2403" actId="478"/>
          <ac:spMkLst>
            <pc:docMk/>
            <pc:sldMk cId="2810995823" sldId="313"/>
            <ac:spMk id="6" creationId="{BE0A1674-0897-376E-46F3-3F71E2E02A83}"/>
          </ac:spMkLst>
        </pc:spChg>
        <pc:spChg chg="mod">
          <ac:chgData name="mariam ashraf" userId="3a2a69a0376c931b" providerId="LiveId" clId="{44C9EDE6-B0FE-4B8A-8BEB-38A688128B2A}" dt="2023-08-26T03:11:52.291" v="2427" actId="1076"/>
          <ac:spMkLst>
            <pc:docMk/>
            <pc:sldMk cId="2810995823" sldId="313"/>
            <ac:spMk id="8" creationId="{3A184EF5-F207-8D12-D7D4-79987B1D0EAF}"/>
          </ac:spMkLst>
        </pc:spChg>
        <pc:spChg chg="add mod">
          <ac:chgData name="mariam ashraf" userId="3a2a69a0376c931b" providerId="LiveId" clId="{44C9EDE6-B0FE-4B8A-8BEB-38A688128B2A}" dt="2023-08-26T03:11:56.055" v="2428" actId="1076"/>
          <ac:spMkLst>
            <pc:docMk/>
            <pc:sldMk cId="2810995823" sldId="313"/>
            <ac:spMk id="10" creationId="{27CC042D-8FC8-B40D-2138-EB2660F57DFF}"/>
          </ac:spMkLst>
        </pc:spChg>
        <pc:spChg chg="add mod">
          <ac:chgData name="mariam ashraf" userId="3a2a69a0376c931b" providerId="LiveId" clId="{44C9EDE6-B0FE-4B8A-8BEB-38A688128B2A}" dt="2023-08-26T03:12:19.845" v="2435" actId="1076"/>
          <ac:spMkLst>
            <pc:docMk/>
            <pc:sldMk cId="2810995823" sldId="313"/>
            <ac:spMk id="11" creationId="{9E31BC89-8A27-B669-E237-19CFF588D8FE}"/>
          </ac:spMkLst>
        </pc:spChg>
        <pc:picChg chg="add mod">
          <ac:chgData name="mariam ashraf" userId="3a2a69a0376c931b" providerId="LiveId" clId="{44C9EDE6-B0FE-4B8A-8BEB-38A688128B2A}" dt="2023-08-26T19:54:12.064" v="3480" actId="1076"/>
          <ac:picMkLst>
            <pc:docMk/>
            <pc:sldMk cId="2810995823" sldId="313"/>
            <ac:picMk id="3" creationId="{63203098-C9B4-A3AD-0914-59972E882E24}"/>
          </ac:picMkLst>
        </pc:picChg>
        <pc:picChg chg="del mod">
          <ac:chgData name="mariam ashraf" userId="3a2a69a0376c931b" providerId="LiveId" clId="{44C9EDE6-B0FE-4B8A-8BEB-38A688128B2A}" dt="2023-08-26T03:09:20.609" v="2402" actId="478"/>
          <ac:picMkLst>
            <pc:docMk/>
            <pc:sldMk cId="2810995823" sldId="313"/>
            <ac:picMk id="4" creationId="{62F53ECB-4000-01E0-D039-6980AF0BE512}"/>
          </ac:picMkLst>
        </pc:picChg>
      </pc:sldChg>
      <pc:sldChg chg="addSp delSp modSp add del mod ord">
        <pc:chgData name="mariam ashraf" userId="3a2a69a0376c931b" providerId="LiveId" clId="{44C9EDE6-B0FE-4B8A-8BEB-38A688128B2A}" dt="2023-08-27T17:32:36.088" v="11353" actId="47"/>
        <pc:sldMkLst>
          <pc:docMk/>
          <pc:sldMk cId="1933108624" sldId="314"/>
        </pc:sldMkLst>
        <pc:picChg chg="del mod">
          <ac:chgData name="mariam ashraf" userId="3a2a69a0376c931b" providerId="LiveId" clId="{44C9EDE6-B0FE-4B8A-8BEB-38A688128B2A}" dt="2023-08-26T19:53:54.929" v="3477" actId="478"/>
          <ac:picMkLst>
            <pc:docMk/>
            <pc:sldMk cId="1933108624" sldId="314"/>
            <ac:picMk id="4" creationId="{62F53ECB-4000-01E0-D039-6980AF0BE512}"/>
          </ac:picMkLst>
        </pc:picChg>
        <pc:picChg chg="add del mod">
          <ac:chgData name="mariam ashraf" userId="3a2a69a0376c931b" providerId="LiveId" clId="{44C9EDE6-B0FE-4B8A-8BEB-38A688128B2A}" dt="2023-08-26T19:56:45.527" v="3482" actId="478"/>
          <ac:picMkLst>
            <pc:docMk/>
            <pc:sldMk cId="1933108624" sldId="314"/>
            <ac:picMk id="10" creationId="{51238E44-0B1B-A59A-8420-281B6DDBA83A}"/>
          </ac:picMkLst>
        </pc:picChg>
        <pc:picChg chg="add mod">
          <ac:chgData name="mariam ashraf" userId="3a2a69a0376c931b" providerId="LiveId" clId="{44C9EDE6-B0FE-4B8A-8BEB-38A688128B2A}" dt="2023-08-26T19:58:12.565" v="3486" actId="1076"/>
          <ac:picMkLst>
            <pc:docMk/>
            <pc:sldMk cId="1933108624" sldId="314"/>
            <ac:picMk id="12" creationId="{2107313E-B1A5-426C-620E-C8E8C1E862FF}"/>
          </ac:picMkLst>
        </pc:picChg>
      </pc:sldChg>
      <pc:sldChg chg="addSp delSp modSp add del mod ord">
        <pc:chgData name="mariam ashraf" userId="3a2a69a0376c931b" providerId="LiveId" clId="{44C9EDE6-B0FE-4B8A-8BEB-38A688128B2A}" dt="2023-08-26T22:54:02.566" v="5409" actId="2696"/>
        <pc:sldMkLst>
          <pc:docMk/>
          <pc:sldMk cId="42287824" sldId="315"/>
        </pc:sldMkLst>
        <pc:spChg chg="add del mod">
          <ac:chgData name="mariam ashraf" userId="3a2a69a0376c931b" providerId="LiveId" clId="{44C9EDE6-B0FE-4B8A-8BEB-38A688128B2A}" dt="2023-08-26T22:12:53.795" v="4704" actId="478"/>
          <ac:spMkLst>
            <pc:docMk/>
            <pc:sldMk cId="42287824" sldId="315"/>
            <ac:spMk id="3" creationId="{0809312A-C585-7734-8DF4-17F3D389B68A}"/>
          </ac:spMkLst>
        </pc:spChg>
        <pc:spChg chg="del mod">
          <ac:chgData name="mariam ashraf" userId="3a2a69a0376c931b" providerId="LiveId" clId="{44C9EDE6-B0FE-4B8A-8BEB-38A688128B2A}" dt="2023-08-26T22:12:52.114" v="4703" actId="478"/>
          <ac:spMkLst>
            <pc:docMk/>
            <pc:sldMk cId="42287824" sldId="315"/>
            <ac:spMk id="485" creationId="{00000000-0000-0000-0000-000000000000}"/>
          </ac:spMkLst>
        </pc:spChg>
        <pc:grpChg chg="del mod">
          <ac:chgData name="mariam ashraf" userId="3a2a69a0376c931b" providerId="LiveId" clId="{44C9EDE6-B0FE-4B8A-8BEB-38A688128B2A}" dt="2023-08-26T06:14:24.984" v="2490" actId="478"/>
          <ac:grpSpMkLst>
            <pc:docMk/>
            <pc:sldMk cId="42287824" sldId="315"/>
            <ac:grpSpMk id="487" creationId="{00000000-0000-0000-0000-000000000000}"/>
          </ac:grpSpMkLst>
        </pc:grpChg>
        <pc:graphicFrameChg chg="add del mod modGraphic">
          <ac:chgData name="mariam ashraf" userId="3a2a69a0376c931b" providerId="LiveId" clId="{44C9EDE6-B0FE-4B8A-8BEB-38A688128B2A}" dt="2023-08-26T22:53:35.150" v="5357" actId="21"/>
          <ac:graphicFrameMkLst>
            <pc:docMk/>
            <pc:sldMk cId="42287824" sldId="315"/>
            <ac:graphicFrameMk id="486" creationId="{00000000-0000-0000-0000-000000000000}"/>
          </ac:graphicFrameMkLst>
        </pc:graphicFrameChg>
        <pc:picChg chg="add del mod">
          <ac:chgData name="mariam ashraf" userId="3a2a69a0376c931b" providerId="LiveId" clId="{44C9EDE6-B0FE-4B8A-8BEB-38A688128B2A}" dt="2023-08-26T22:53:35.150" v="5357" actId="21"/>
          <ac:picMkLst>
            <pc:docMk/>
            <pc:sldMk cId="42287824" sldId="315"/>
            <ac:picMk id="5" creationId="{614BECBD-4B50-B338-2D9F-257AFBAA6F89}"/>
          </ac:picMkLst>
        </pc:picChg>
        <pc:picChg chg="add del mod">
          <ac:chgData name="mariam ashraf" userId="3a2a69a0376c931b" providerId="LiveId" clId="{44C9EDE6-B0FE-4B8A-8BEB-38A688128B2A}" dt="2023-08-26T22:27:19.943" v="4970" actId="478"/>
          <ac:picMkLst>
            <pc:docMk/>
            <pc:sldMk cId="42287824" sldId="315"/>
            <ac:picMk id="7" creationId="{54F81D38-6E08-BE68-572D-435F717C6E53}"/>
          </ac:picMkLst>
        </pc:picChg>
        <pc:picChg chg="add del mod">
          <ac:chgData name="mariam ashraf" userId="3a2a69a0376c931b" providerId="LiveId" clId="{44C9EDE6-B0FE-4B8A-8BEB-38A688128B2A}" dt="2023-08-26T22:40:21.603" v="5117" actId="478"/>
          <ac:picMkLst>
            <pc:docMk/>
            <pc:sldMk cId="42287824" sldId="315"/>
            <ac:picMk id="9" creationId="{670880A7-2098-D75A-5F34-07CB570D43EB}"/>
          </ac:picMkLst>
        </pc:picChg>
        <pc:picChg chg="add del mod">
          <ac:chgData name="mariam ashraf" userId="3a2a69a0376c931b" providerId="LiveId" clId="{44C9EDE6-B0FE-4B8A-8BEB-38A688128B2A}" dt="2023-08-26T22:36:39.344" v="5067" actId="478"/>
          <ac:picMkLst>
            <pc:docMk/>
            <pc:sldMk cId="42287824" sldId="315"/>
            <ac:picMk id="11" creationId="{7F5EDF79-A09C-9195-428F-8CD1299BFACA}"/>
          </ac:picMkLst>
        </pc:picChg>
        <pc:picChg chg="add del mod">
          <ac:chgData name="mariam ashraf" userId="3a2a69a0376c931b" providerId="LiveId" clId="{44C9EDE6-B0FE-4B8A-8BEB-38A688128B2A}" dt="2023-08-26T22:27:21.398" v="4971" actId="478"/>
          <ac:picMkLst>
            <pc:docMk/>
            <pc:sldMk cId="42287824" sldId="315"/>
            <ac:picMk id="12" creationId="{D6170F07-2CFD-36BD-44DE-8EFDA7E6AC23}"/>
          </ac:picMkLst>
        </pc:picChg>
        <pc:picChg chg="add del mod">
          <ac:chgData name="mariam ashraf" userId="3a2a69a0376c931b" providerId="LiveId" clId="{44C9EDE6-B0FE-4B8A-8BEB-38A688128B2A}" dt="2023-08-26T22:27:22.762" v="4972" actId="478"/>
          <ac:picMkLst>
            <pc:docMk/>
            <pc:sldMk cId="42287824" sldId="315"/>
            <ac:picMk id="13" creationId="{EC98CA2F-31AB-91AE-7A6B-75C8FF383DBA}"/>
          </ac:picMkLst>
        </pc:picChg>
        <pc:picChg chg="add del mod">
          <ac:chgData name="mariam ashraf" userId="3a2a69a0376c931b" providerId="LiveId" clId="{44C9EDE6-B0FE-4B8A-8BEB-38A688128B2A}" dt="2023-08-26T22:27:24.126" v="4973" actId="478"/>
          <ac:picMkLst>
            <pc:docMk/>
            <pc:sldMk cId="42287824" sldId="315"/>
            <ac:picMk id="14" creationId="{EA5E79D9-B984-6BC6-4135-5C2D48E1E50E}"/>
          </ac:picMkLst>
        </pc:picChg>
        <pc:picChg chg="add del mod">
          <ac:chgData name="mariam ashraf" userId="3a2a69a0376c931b" providerId="LiveId" clId="{44C9EDE6-B0FE-4B8A-8BEB-38A688128B2A}" dt="2023-08-26T22:36:37.268" v="5066" actId="478"/>
          <ac:picMkLst>
            <pc:docMk/>
            <pc:sldMk cId="42287824" sldId="315"/>
            <ac:picMk id="15" creationId="{6BFAAB56-8BE5-7444-C5BE-07E1C44E6B24}"/>
          </ac:picMkLst>
        </pc:picChg>
        <pc:picChg chg="add del mod">
          <ac:chgData name="mariam ashraf" userId="3a2a69a0376c931b" providerId="LiveId" clId="{44C9EDE6-B0FE-4B8A-8BEB-38A688128B2A}" dt="2023-08-26T22:27:18.344" v="4969" actId="478"/>
          <ac:picMkLst>
            <pc:docMk/>
            <pc:sldMk cId="42287824" sldId="315"/>
            <ac:picMk id="16" creationId="{AD050649-F785-0C0E-1F9F-4BB746133C89}"/>
          </ac:picMkLst>
        </pc:picChg>
        <pc:picChg chg="add del mod">
          <ac:chgData name="mariam ashraf" userId="3a2a69a0376c931b" providerId="LiveId" clId="{44C9EDE6-B0FE-4B8A-8BEB-38A688128B2A}" dt="2023-08-26T22:40:23.140" v="5118" actId="478"/>
          <ac:picMkLst>
            <pc:docMk/>
            <pc:sldMk cId="42287824" sldId="315"/>
            <ac:picMk id="17" creationId="{C3F6C629-FE86-11CB-BAF4-DF7D6D974797}"/>
          </ac:picMkLst>
        </pc:picChg>
        <pc:picChg chg="add del mod">
          <ac:chgData name="mariam ashraf" userId="3a2a69a0376c931b" providerId="LiveId" clId="{44C9EDE6-B0FE-4B8A-8BEB-38A688128B2A}" dt="2023-08-26T22:40:24.809" v="5119" actId="478"/>
          <ac:picMkLst>
            <pc:docMk/>
            <pc:sldMk cId="42287824" sldId="315"/>
            <ac:picMk id="18" creationId="{3146FA36-0C8B-F81D-408A-3706A8CF862C}"/>
          </ac:picMkLst>
        </pc:picChg>
        <pc:picChg chg="add del mod">
          <ac:chgData name="mariam ashraf" userId="3a2a69a0376c931b" providerId="LiveId" clId="{44C9EDE6-B0FE-4B8A-8BEB-38A688128B2A}" dt="2023-08-26T22:53:35.150" v="5357" actId="21"/>
          <ac:picMkLst>
            <pc:docMk/>
            <pc:sldMk cId="42287824" sldId="315"/>
            <ac:picMk id="19" creationId="{A742102F-B8C6-D04E-230F-FEA778C4BDE3}"/>
          </ac:picMkLst>
        </pc:picChg>
        <pc:picChg chg="add del mod">
          <ac:chgData name="mariam ashraf" userId="3a2a69a0376c931b" providerId="LiveId" clId="{44C9EDE6-B0FE-4B8A-8BEB-38A688128B2A}" dt="2023-08-26T22:40:09.228" v="5111"/>
          <ac:picMkLst>
            <pc:docMk/>
            <pc:sldMk cId="42287824" sldId="315"/>
            <ac:picMk id="20" creationId="{DC85688B-5B22-1070-50DF-DF15ED7F45B9}"/>
          </ac:picMkLst>
        </pc:picChg>
        <pc:picChg chg="add del mod">
          <ac:chgData name="mariam ashraf" userId="3a2a69a0376c931b" providerId="LiveId" clId="{44C9EDE6-B0FE-4B8A-8BEB-38A688128B2A}" dt="2023-08-26T22:40:08.126" v="5109"/>
          <ac:picMkLst>
            <pc:docMk/>
            <pc:sldMk cId="42287824" sldId="315"/>
            <ac:picMk id="21" creationId="{B1767349-F08A-0D94-35ED-9947F4B246A2}"/>
          </ac:picMkLst>
        </pc:picChg>
        <pc:picChg chg="add del mod">
          <ac:chgData name="mariam ashraf" userId="3a2a69a0376c931b" providerId="LiveId" clId="{44C9EDE6-B0FE-4B8A-8BEB-38A688128B2A}" dt="2023-08-26T22:53:35.150" v="5357" actId="21"/>
          <ac:picMkLst>
            <pc:docMk/>
            <pc:sldMk cId="42287824" sldId="315"/>
            <ac:picMk id="22" creationId="{A089BBF1-CE9F-FA1E-A149-9119C1CDD4E5}"/>
          </ac:picMkLst>
        </pc:picChg>
        <pc:picChg chg="add del mod">
          <ac:chgData name="mariam ashraf" userId="3a2a69a0376c931b" providerId="LiveId" clId="{44C9EDE6-B0FE-4B8A-8BEB-38A688128B2A}" dt="2023-08-26T22:53:35.150" v="5357" actId="21"/>
          <ac:picMkLst>
            <pc:docMk/>
            <pc:sldMk cId="42287824" sldId="315"/>
            <ac:picMk id="23" creationId="{35175280-0800-CD73-A98C-F17803A01313}"/>
          </ac:picMkLst>
        </pc:picChg>
        <pc:picChg chg="add del mod">
          <ac:chgData name="mariam ashraf" userId="3a2a69a0376c931b" providerId="LiveId" clId="{44C9EDE6-B0FE-4B8A-8BEB-38A688128B2A}" dt="2023-08-26T22:53:35.150" v="5357" actId="21"/>
          <ac:picMkLst>
            <pc:docMk/>
            <pc:sldMk cId="42287824" sldId="315"/>
            <ac:picMk id="24" creationId="{84DA54E1-CCC5-4DDD-B433-A70DA7B121A3}"/>
          </ac:picMkLst>
        </pc:picChg>
        <pc:picChg chg="add del mod">
          <ac:chgData name="mariam ashraf" userId="3a2a69a0376c931b" providerId="LiveId" clId="{44C9EDE6-B0FE-4B8A-8BEB-38A688128B2A}" dt="2023-08-26T22:53:35.150" v="5357" actId="21"/>
          <ac:picMkLst>
            <pc:docMk/>
            <pc:sldMk cId="42287824" sldId="315"/>
            <ac:picMk id="25" creationId="{D894E374-9760-5EA4-505A-528CA3A00AE2}"/>
          </ac:picMkLst>
        </pc:picChg>
        <pc:picChg chg="add del mod">
          <ac:chgData name="mariam ashraf" userId="3a2a69a0376c931b" providerId="LiveId" clId="{44C9EDE6-B0FE-4B8A-8BEB-38A688128B2A}" dt="2023-08-26T22:42:36.806" v="5160" actId="478"/>
          <ac:picMkLst>
            <pc:docMk/>
            <pc:sldMk cId="42287824" sldId="315"/>
            <ac:picMk id="26" creationId="{A052DE31-FBD8-83B8-6AD6-EB4F125C6186}"/>
          </ac:picMkLst>
        </pc:picChg>
        <pc:picChg chg="add del mod">
          <ac:chgData name="mariam ashraf" userId="3a2a69a0376c931b" providerId="LiveId" clId="{44C9EDE6-B0FE-4B8A-8BEB-38A688128B2A}" dt="2023-08-26T22:42:58.116" v="5165" actId="478"/>
          <ac:picMkLst>
            <pc:docMk/>
            <pc:sldMk cId="42287824" sldId="315"/>
            <ac:picMk id="27" creationId="{6BC5A3CF-7837-B1DD-89C9-D136F57AA8F9}"/>
          </ac:picMkLst>
        </pc:picChg>
        <pc:picChg chg="add del mod">
          <ac:chgData name="mariam ashraf" userId="3a2a69a0376c931b" providerId="LiveId" clId="{44C9EDE6-B0FE-4B8A-8BEB-38A688128B2A}" dt="2023-08-26T22:53:35.150" v="5357" actId="21"/>
          <ac:picMkLst>
            <pc:docMk/>
            <pc:sldMk cId="42287824" sldId="315"/>
            <ac:picMk id="28" creationId="{F6C2B6A4-3FC6-3449-4436-A1EF7FD33255}"/>
          </ac:picMkLst>
        </pc:picChg>
        <pc:picChg chg="add del mod">
          <ac:chgData name="mariam ashraf" userId="3a2a69a0376c931b" providerId="LiveId" clId="{44C9EDE6-B0FE-4B8A-8BEB-38A688128B2A}" dt="2023-08-26T22:53:35.150" v="5357" actId="21"/>
          <ac:picMkLst>
            <pc:docMk/>
            <pc:sldMk cId="42287824" sldId="315"/>
            <ac:picMk id="29" creationId="{76BF4E25-1483-495E-C6D0-539DDDFE6AE2}"/>
          </ac:picMkLst>
        </pc:picChg>
        <pc:picChg chg="add del mod">
          <ac:chgData name="mariam ashraf" userId="3a2a69a0376c931b" providerId="LiveId" clId="{44C9EDE6-B0FE-4B8A-8BEB-38A688128B2A}" dt="2023-08-26T22:53:35.150" v="5357" actId="21"/>
          <ac:picMkLst>
            <pc:docMk/>
            <pc:sldMk cId="42287824" sldId="315"/>
            <ac:picMk id="30" creationId="{82C3DBDD-EAE3-AAA5-E5BF-C01F28EEB9A8}"/>
          </ac:picMkLst>
        </pc:picChg>
        <pc:picChg chg="add del mod">
          <ac:chgData name="mariam ashraf" userId="3a2a69a0376c931b" providerId="LiveId" clId="{44C9EDE6-B0FE-4B8A-8BEB-38A688128B2A}" dt="2023-08-26T22:53:35.150" v="5357" actId="21"/>
          <ac:picMkLst>
            <pc:docMk/>
            <pc:sldMk cId="42287824" sldId="315"/>
            <ac:picMk id="31" creationId="{D2D6F0DC-276C-D8C6-D381-8391A24C4BCE}"/>
          </ac:picMkLst>
        </pc:picChg>
        <pc:picChg chg="add del mod">
          <ac:chgData name="mariam ashraf" userId="3a2a69a0376c931b" providerId="LiveId" clId="{44C9EDE6-B0FE-4B8A-8BEB-38A688128B2A}" dt="2023-08-26T22:53:35.150" v="5357" actId="21"/>
          <ac:picMkLst>
            <pc:docMk/>
            <pc:sldMk cId="42287824" sldId="315"/>
            <ac:picMk id="32" creationId="{26999940-4716-44DA-E83A-C9FFC278043C}"/>
          </ac:picMkLst>
        </pc:picChg>
        <pc:picChg chg="add del mod">
          <ac:chgData name="mariam ashraf" userId="3a2a69a0376c931b" providerId="LiveId" clId="{44C9EDE6-B0FE-4B8A-8BEB-38A688128B2A}" dt="2023-08-26T22:53:35.150" v="5357" actId="21"/>
          <ac:picMkLst>
            <pc:docMk/>
            <pc:sldMk cId="42287824" sldId="315"/>
            <ac:picMk id="33" creationId="{501AC7FB-8BE1-4BA4-10EB-DF8AFCC3D0E5}"/>
          </ac:picMkLst>
        </pc:picChg>
        <pc:picChg chg="add del mod">
          <ac:chgData name="mariam ashraf" userId="3a2a69a0376c931b" providerId="LiveId" clId="{44C9EDE6-B0FE-4B8A-8BEB-38A688128B2A}" dt="2023-08-26T22:53:35.150" v="5357" actId="21"/>
          <ac:picMkLst>
            <pc:docMk/>
            <pc:sldMk cId="42287824" sldId="315"/>
            <ac:picMk id="34" creationId="{8459964E-3ACC-171D-C13B-80CAA05B0F7F}"/>
          </ac:picMkLst>
        </pc:picChg>
        <pc:picChg chg="add del mod">
          <ac:chgData name="mariam ashraf" userId="3a2a69a0376c931b" providerId="LiveId" clId="{44C9EDE6-B0FE-4B8A-8BEB-38A688128B2A}" dt="2023-08-26T22:53:35.150" v="5357" actId="21"/>
          <ac:picMkLst>
            <pc:docMk/>
            <pc:sldMk cId="42287824" sldId="315"/>
            <ac:picMk id="35" creationId="{C9869FFC-1825-C403-D3B0-A7B946C15039}"/>
          </ac:picMkLst>
        </pc:picChg>
        <pc:picChg chg="add del mod">
          <ac:chgData name="mariam ashraf" userId="3a2a69a0376c931b" providerId="LiveId" clId="{44C9EDE6-B0FE-4B8A-8BEB-38A688128B2A}" dt="2023-08-26T22:53:35.150" v="5357" actId="21"/>
          <ac:picMkLst>
            <pc:docMk/>
            <pc:sldMk cId="42287824" sldId="315"/>
            <ac:picMk id="36" creationId="{C5034E55-B6ED-6B67-AFF1-C41379F2C2D2}"/>
          </ac:picMkLst>
        </pc:picChg>
        <pc:picChg chg="add del mod">
          <ac:chgData name="mariam ashraf" userId="3a2a69a0376c931b" providerId="LiveId" clId="{44C9EDE6-B0FE-4B8A-8BEB-38A688128B2A}" dt="2023-08-26T22:53:35.150" v="5357" actId="21"/>
          <ac:picMkLst>
            <pc:docMk/>
            <pc:sldMk cId="42287824" sldId="315"/>
            <ac:picMk id="37" creationId="{5EB627AD-0804-6933-991D-8E1855E5E160}"/>
          </ac:picMkLst>
        </pc:picChg>
      </pc:sldChg>
      <pc:sldChg chg="addSp delSp modSp add mod ord modTransition">
        <pc:chgData name="mariam ashraf" userId="3a2a69a0376c931b" providerId="LiveId" clId="{44C9EDE6-B0FE-4B8A-8BEB-38A688128B2A}" dt="2023-09-08T00:57:45.020" v="16495" actId="1076"/>
        <pc:sldMkLst>
          <pc:docMk/>
          <pc:sldMk cId="1719511723" sldId="316"/>
        </pc:sldMkLst>
        <pc:spChg chg="add mod">
          <ac:chgData name="mariam ashraf" userId="3a2a69a0376c931b" providerId="LiveId" clId="{44C9EDE6-B0FE-4B8A-8BEB-38A688128B2A}" dt="2023-09-08T00:05:49.437" v="15492" actId="1076"/>
          <ac:spMkLst>
            <pc:docMk/>
            <pc:sldMk cId="1719511723" sldId="316"/>
            <ac:spMk id="3" creationId="{4FD82E2D-028C-A165-7D26-3ACB6168233D}"/>
          </ac:spMkLst>
        </pc:spChg>
        <pc:spChg chg="mod">
          <ac:chgData name="mariam ashraf" userId="3a2a69a0376c931b" providerId="LiveId" clId="{44C9EDE6-B0FE-4B8A-8BEB-38A688128B2A}" dt="2023-09-07T23:49:00.427" v="15267" actId="1035"/>
          <ac:spMkLst>
            <pc:docMk/>
            <pc:sldMk cId="1719511723" sldId="316"/>
            <ac:spMk id="4" creationId="{0E740CD1-5D22-FB2E-2BD4-18D6872B4120}"/>
          </ac:spMkLst>
        </pc:spChg>
        <pc:spChg chg="add del mod">
          <ac:chgData name="mariam ashraf" userId="3a2a69a0376c931b" providerId="LiveId" clId="{44C9EDE6-B0FE-4B8A-8BEB-38A688128B2A}" dt="2023-08-26T22:58:02.544" v="5494" actId="21"/>
          <ac:spMkLst>
            <pc:docMk/>
            <pc:sldMk cId="1719511723" sldId="316"/>
            <ac:spMk id="5" creationId="{18DEBEAC-7A2B-A6F7-DED5-8DD3029D9EEC}"/>
          </ac:spMkLst>
        </pc:spChg>
        <pc:spChg chg="add del mod">
          <ac:chgData name="mariam ashraf" userId="3a2a69a0376c931b" providerId="LiveId" clId="{44C9EDE6-B0FE-4B8A-8BEB-38A688128B2A}" dt="2023-08-26T19:42:49.285" v="3073" actId="21"/>
          <ac:spMkLst>
            <pc:docMk/>
            <pc:sldMk cId="1719511723" sldId="316"/>
            <ac:spMk id="5" creationId="{46788AA2-230A-BB00-15BA-C8F7FAD93D01}"/>
          </ac:spMkLst>
        </pc:spChg>
        <pc:spChg chg="add mod">
          <ac:chgData name="mariam ashraf" userId="3a2a69a0376c931b" providerId="LiveId" clId="{44C9EDE6-B0FE-4B8A-8BEB-38A688128B2A}" dt="2023-09-07T23:48:57.184" v="15261" actId="1035"/>
          <ac:spMkLst>
            <pc:docMk/>
            <pc:sldMk cId="1719511723" sldId="316"/>
            <ac:spMk id="5" creationId="{9E4FCDE8-C795-5E56-12E0-194D57F11877}"/>
          </ac:spMkLst>
        </pc:spChg>
        <pc:spChg chg="add del mod">
          <ac:chgData name="mariam ashraf" userId="3a2a69a0376c931b" providerId="LiveId" clId="{44C9EDE6-B0FE-4B8A-8BEB-38A688128B2A}" dt="2023-08-26T22:58:18.071" v="5498" actId="21"/>
          <ac:spMkLst>
            <pc:docMk/>
            <pc:sldMk cId="1719511723" sldId="316"/>
            <ac:spMk id="6" creationId="{CA4B6FF1-8370-29CA-1B33-D247AB09CF10}"/>
          </ac:spMkLst>
        </pc:spChg>
        <pc:spChg chg="add del mod">
          <ac:chgData name="mariam ashraf" userId="3a2a69a0376c931b" providerId="LiveId" clId="{44C9EDE6-B0FE-4B8A-8BEB-38A688128B2A}" dt="2023-09-07T23:46:31.080" v="15227" actId="478"/>
          <ac:spMkLst>
            <pc:docMk/>
            <pc:sldMk cId="1719511723" sldId="316"/>
            <ac:spMk id="6" creationId="{DFC8661A-201A-E4B3-E2CB-CDAEA0BD24C7}"/>
          </ac:spMkLst>
        </pc:spChg>
        <pc:spChg chg="mod">
          <ac:chgData name="mariam ashraf" userId="3a2a69a0376c931b" providerId="LiveId" clId="{44C9EDE6-B0FE-4B8A-8BEB-38A688128B2A}" dt="2023-08-27T18:28:15.411" v="11900"/>
          <ac:spMkLst>
            <pc:docMk/>
            <pc:sldMk cId="1719511723" sldId="316"/>
            <ac:spMk id="6" creationId="{F97189F1-54C6-B590-F51F-D80DBFFC7D54}"/>
          </ac:spMkLst>
        </pc:spChg>
        <pc:spChg chg="add del mod">
          <ac:chgData name="mariam ashraf" userId="3a2a69a0376c931b" providerId="LiveId" clId="{44C9EDE6-B0FE-4B8A-8BEB-38A688128B2A}" dt="2023-08-26T19:42:49.285" v="3073" actId="21"/>
          <ac:spMkLst>
            <pc:docMk/>
            <pc:sldMk cId="1719511723" sldId="316"/>
            <ac:spMk id="7" creationId="{8622A12E-CFEB-B939-BFE4-55EA5A732CE8}"/>
          </ac:spMkLst>
        </pc:spChg>
        <pc:spChg chg="add mod">
          <ac:chgData name="mariam ashraf" userId="3a2a69a0376c931b" providerId="LiveId" clId="{44C9EDE6-B0FE-4B8A-8BEB-38A688128B2A}" dt="2023-09-08T00:57:29.365" v="16492" actId="1076"/>
          <ac:spMkLst>
            <pc:docMk/>
            <pc:sldMk cId="1719511723" sldId="316"/>
            <ac:spMk id="7" creationId="{F16A84F6-DD82-2530-EC6A-FFA1A5161A59}"/>
          </ac:spMkLst>
        </pc:spChg>
        <pc:spChg chg="del">
          <ac:chgData name="mariam ashraf" userId="3a2a69a0376c931b" providerId="LiveId" clId="{44C9EDE6-B0FE-4B8A-8BEB-38A688128B2A}" dt="2023-08-26T19:21:26.835" v="2842" actId="478"/>
          <ac:spMkLst>
            <pc:docMk/>
            <pc:sldMk cId="1719511723" sldId="316"/>
            <ac:spMk id="8" creationId="{2F859FFA-CD7A-08CB-73B0-6F80D1BA6230}"/>
          </ac:spMkLst>
        </pc:spChg>
        <pc:spChg chg="mod">
          <ac:chgData name="mariam ashraf" userId="3a2a69a0376c931b" providerId="LiveId" clId="{44C9EDE6-B0FE-4B8A-8BEB-38A688128B2A}" dt="2023-08-27T18:28:15.411" v="11900"/>
          <ac:spMkLst>
            <pc:docMk/>
            <pc:sldMk cId="1719511723" sldId="316"/>
            <ac:spMk id="8" creationId="{958511AF-D527-A8DA-2681-76CF2A71FC6E}"/>
          </ac:spMkLst>
        </pc:spChg>
        <pc:spChg chg="add del mod">
          <ac:chgData name="mariam ashraf" userId="3a2a69a0376c931b" providerId="LiveId" clId="{44C9EDE6-B0FE-4B8A-8BEB-38A688128B2A}" dt="2023-09-08T00:05:51.886" v="15494" actId="21"/>
          <ac:spMkLst>
            <pc:docMk/>
            <pc:sldMk cId="1719511723" sldId="316"/>
            <ac:spMk id="8" creationId="{BEA2C1AF-1230-CACE-829F-C76ADAF1A179}"/>
          </ac:spMkLst>
        </pc:spChg>
        <pc:spChg chg="mod">
          <ac:chgData name="mariam ashraf" userId="3a2a69a0376c931b" providerId="LiveId" clId="{44C9EDE6-B0FE-4B8A-8BEB-38A688128B2A}" dt="2023-08-27T18:28:15.411" v="11900"/>
          <ac:spMkLst>
            <pc:docMk/>
            <pc:sldMk cId="1719511723" sldId="316"/>
            <ac:spMk id="9" creationId="{03E925DB-5CA2-888B-98FA-A534597767C6}"/>
          </ac:spMkLst>
        </pc:spChg>
        <pc:spChg chg="add del mod">
          <ac:chgData name="mariam ashraf" userId="3a2a69a0376c931b" providerId="LiveId" clId="{44C9EDE6-B0FE-4B8A-8BEB-38A688128B2A}" dt="2023-08-26T19:42:49.285" v="3073" actId="21"/>
          <ac:spMkLst>
            <pc:docMk/>
            <pc:sldMk cId="1719511723" sldId="316"/>
            <ac:spMk id="9" creationId="{2E686F4E-D9B5-EE13-DD93-F163E642FA2A}"/>
          </ac:spMkLst>
        </pc:spChg>
        <pc:spChg chg="add del mod">
          <ac:chgData name="mariam ashraf" userId="3a2a69a0376c931b" providerId="LiveId" clId="{44C9EDE6-B0FE-4B8A-8BEB-38A688128B2A}" dt="2023-09-08T00:31:08.590" v="16082" actId="21"/>
          <ac:spMkLst>
            <pc:docMk/>
            <pc:sldMk cId="1719511723" sldId="316"/>
            <ac:spMk id="9" creationId="{CFCE2A83-CF0A-2E71-55F3-576E2863A6C0}"/>
          </ac:spMkLst>
        </pc:spChg>
        <pc:spChg chg="add del mod">
          <ac:chgData name="mariam ashraf" userId="3a2a69a0376c931b" providerId="LiveId" clId="{44C9EDE6-B0FE-4B8A-8BEB-38A688128B2A}" dt="2023-08-26T19:42:49.285" v="3073" actId="21"/>
          <ac:spMkLst>
            <pc:docMk/>
            <pc:sldMk cId="1719511723" sldId="316"/>
            <ac:spMk id="10" creationId="{2ED8BE5E-658F-69E0-2C62-99920DC3919B}"/>
          </ac:spMkLst>
        </pc:spChg>
        <pc:spChg chg="mod">
          <ac:chgData name="mariam ashraf" userId="3a2a69a0376c931b" providerId="LiveId" clId="{44C9EDE6-B0FE-4B8A-8BEB-38A688128B2A}" dt="2023-08-27T18:28:33.434" v="11908"/>
          <ac:spMkLst>
            <pc:docMk/>
            <pc:sldMk cId="1719511723" sldId="316"/>
            <ac:spMk id="11" creationId="{02187F18-DB33-6A2D-A275-2743340E0818}"/>
          </ac:spMkLst>
        </pc:spChg>
        <pc:spChg chg="mod">
          <ac:chgData name="mariam ashraf" userId="3a2a69a0376c931b" providerId="LiveId" clId="{44C9EDE6-B0FE-4B8A-8BEB-38A688128B2A}" dt="2023-09-08T00:33:21.156" v="16126"/>
          <ac:spMkLst>
            <pc:docMk/>
            <pc:sldMk cId="1719511723" sldId="316"/>
            <ac:spMk id="11" creationId="{9B837C0A-B6E3-B44B-96E0-09E8241BEB14}"/>
          </ac:spMkLst>
        </pc:spChg>
        <pc:spChg chg="add del mod">
          <ac:chgData name="mariam ashraf" userId="3a2a69a0376c931b" providerId="LiveId" clId="{44C9EDE6-B0FE-4B8A-8BEB-38A688128B2A}" dt="2023-08-26T19:42:49.285" v="3073" actId="21"/>
          <ac:spMkLst>
            <pc:docMk/>
            <pc:sldMk cId="1719511723" sldId="316"/>
            <ac:spMk id="11" creationId="{FEA9F636-6F39-95F8-0818-EC98F2B595C9}"/>
          </ac:spMkLst>
        </pc:spChg>
        <pc:spChg chg="add del mod">
          <ac:chgData name="mariam ashraf" userId="3a2a69a0376c931b" providerId="LiveId" clId="{44C9EDE6-B0FE-4B8A-8BEB-38A688128B2A}" dt="2023-08-26T19:42:49.285" v="3073" actId="21"/>
          <ac:spMkLst>
            <pc:docMk/>
            <pc:sldMk cId="1719511723" sldId="316"/>
            <ac:spMk id="12" creationId="{5F790CC0-A898-A61B-EF9B-3A174F2593D2}"/>
          </ac:spMkLst>
        </pc:spChg>
        <pc:spChg chg="mod">
          <ac:chgData name="mariam ashraf" userId="3a2a69a0376c931b" providerId="LiveId" clId="{44C9EDE6-B0FE-4B8A-8BEB-38A688128B2A}" dt="2023-09-08T00:33:21.156" v="16126"/>
          <ac:spMkLst>
            <pc:docMk/>
            <pc:sldMk cId="1719511723" sldId="316"/>
            <ac:spMk id="13" creationId="{BF0DBFCF-91CC-04D3-CEE8-84C081A0D243}"/>
          </ac:spMkLst>
        </pc:spChg>
        <pc:spChg chg="add del mod">
          <ac:chgData name="mariam ashraf" userId="3a2a69a0376c931b" providerId="LiveId" clId="{44C9EDE6-B0FE-4B8A-8BEB-38A688128B2A}" dt="2023-08-27T18:51:53.493" v="12096" actId="478"/>
          <ac:spMkLst>
            <pc:docMk/>
            <pc:sldMk cId="1719511723" sldId="316"/>
            <ac:spMk id="13" creationId="{D141231B-DBA6-2B69-203D-0E33E7700443}"/>
          </ac:spMkLst>
        </pc:spChg>
        <pc:spChg chg="mod">
          <ac:chgData name="mariam ashraf" userId="3a2a69a0376c931b" providerId="LiveId" clId="{44C9EDE6-B0FE-4B8A-8BEB-38A688128B2A}" dt="2023-08-27T18:28:33.434" v="11908"/>
          <ac:spMkLst>
            <pc:docMk/>
            <pc:sldMk cId="1719511723" sldId="316"/>
            <ac:spMk id="14" creationId="{47BA20C3-A4D1-C60E-4CDB-58EEE681A5A2}"/>
          </ac:spMkLst>
        </pc:spChg>
        <pc:spChg chg="add del mod">
          <ac:chgData name="mariam ashraf" userId="3a2a69a0376c931b" providerId="LiveId" clId="{44C9EDE6-B0FE-4B8A-8BEB-38A688128B2A}" dt="2023-08-26T19:42:56.982" v="3077" actId="21"/>
          <ac:spMkLst>
            <pc:docMk/>
            <pc:sldMk cId="1719511723" sldId="316"/>
            <ac:spMk id="14" creationId="{B67D96E7-1190-764C-18FF-FEBC4EE57CE8}"/>
          </ac:spMkLst>
        </pc:spChg>
        <pc:spChg chg="mod">
          <ac:chgData name="mariam ashraf" userId="3a2a69a0376c931b" providerId="LiveId" clId="{44C9EDE6-B0FE-4B8A-8BEB-38A688128B2A}" dt="2023-09-08T00:33:21.156" v="16126"/>
          <ac:spMkLst>
            <pc:docMk/>
            <pc:sldMk cId="1719511723" sldId="316"/>
            <ac:spMk id="14" creationId="{D81115A8-5B0B-07A2-47BE-BCF14206EE16}"/>
          </ac:spMkLst>
        </pc:spChg>
        <pc:spChg chg="mod">
          <ac:chgData name="mariam ashraf" userId="3a2a69a0376c931b" providerId="LiveId" clId="{44C9EDE6-B0FE-4B8A-8BEB-38A688128B2A}" dt="2023-08-27T18:28:33.434" v="11908"/>
          <ac:spMkLst>
            <pc:docMk/>
            <pc:sldMk cId="1719511723" sldId="316"/>
            <ac:spMk id="15" creationId="{2578FFEE-679B-16AA-98C3-207D42DC3D14}"/>
          </ac:spMkLst>
        </pc:spChg>
        <pc:spChg chg="add del mod">
          <ac:chgData name="mariam ashraf" userId="3a2a69a0376c931b" providerId="LiveId" clId="{44C9EDE6-B0FE-4B8A-8BEB-38A688128B2A}" dt="2023-08-26T19:47:15.548" v="3420" actId="21"/>
          <ac:spMkLst>
            <pc:docMk/>
            <pc:sldMk cId="1719511723" sldId="316"/>
            <ac:spMk id="15" creationId="{54BECF82-E6E5-D1CA-BD13-99DD10E4D96C}"/>
          </ac:spMkLst>
        </pc:spChg>
        <pc:spChg chg="mod">
          <ac:chgData name="mariam ashraf" userId="3a2a69a0376c931b" providerId="LiveId" clId="{44C9EDE6-B0FE-4B8A-8BEB-38A688128B2A}" dt="2023-09-08T00:33:21.156" v="16126"/>
          <ac:spMkLst>
            <pc:docMk/>
            <pc:sldMk cId="1719511723" sldId="316"/>
            <ac:spMk id="15" creationId="{E052EF45-FB10-3AA5-CFDB-F6D2F9D60E35}"/>
          </ac:spMkLst>
        </pc:spChg>
        <pc:spChg chg="add del mod">
          <ac:chgData name="mariam ashraf" userId="3a2a69a0376c931b" providerId="LiveId" clId="{44C9EDE6-B0FE-4B8A-8BEB-38A688128B2A}" dt="2023-08-26T19:47:57.298" v="3431" actId="21"/>
          <ac:spMkLst>
            <pc:docMk/>
            <pc:sldMk cId="1719511723" sldId="316"/>
            <ac:spMk id="16" creationId="{7F39C925-DFF6-09FF-7896-43E41FA64B0E}"/>
          </ac:spMkLst>
        </pc:spChg>
        <pc:spChg chg="mod">
          <ac:chgData name="mariam ashraf" userId="3a2a69a0376c931b" providerId="LiveId" clId="{44C9EDE6-B0FE-4B8A-8BEB-38A688128B2A}" dt="2023-09-08T00:33:21.156" v="16126"/>
          <ac:spMkLst>
            <pc:docMk/>
            <pc:sldMk cId="1719511723" sldId="316"/>
            <ac:spMk id="16" creationId="{B700E9BA-E857-C55B-7860-C2B1F2C3AB91}"/>
          </ac:spMkLst>
        </pc:spChg>
        <pc:spChg chg="mod">
          <ac:chgData name="mariam ashraf" userId="3a2a69a0376c931b" providerId="LiveId" clId="{44C9EDE6-B0FE-4B8A-8BEB-38A688128B2A}" dt="2023-08-27T18:28:46.469" v="11911"/>
          <ac:spMkLst>
            <pc:docMk/>
            <pc:sldMk cId="1719511723" sldId="316"/>
            <ac:spMk id="17" creationId="{2EA03955-8D49-7876-0892-D1821D33FB88}"/>
          </ac:spMkLst>
        </pc:spChg>
        <pc:spChg chg="mod">
          <ac:chgData name="mariam ashraf" userId="3a2a69a0376c931b" providerId="LiveId" clId="{44C9EDE6-B0FE-4B8A-8BEB-38A688128B2A}" dt="2023-09-08T00:33:21.156" v="16126"/>
          <ac:spMkLst>
            <pc:docMk/>
            <pc:sldMk cId="1719511723" sldId="316"/>
            <ac:spMk id="17" creationId="{DBCE6A5D-C3EF-4BB4-1BCC-48E2AE13B53C}"/>
          </ac:spMkLst>
        </pc:spChg>
        <pc:spChg chg="mod">
          <ac:chgData name="mariam ashraf" userId="3a2a69a0376c931b" providerId="LiveId" clId="{44C9EDE6-B0FE-4B8A-8BEB-38A688128B2A}" dt="2023-09-08T00:33:21.156" v="16126"/>
          <ac:spMkLst>
            <pc:docMk/>
            <pc:sldMk cId="1719511723" sldId="316"/>
            <ac:spMk id="18" creationId="{0DDCA20B-8E63-3D14-4E6B-36569B7B5195}"/>
          </ac:spMkLst>
        </pc:spChg>
        <pc:spChg chg="mod">
          <ac:chgData name="mariam ashraf" userId="3a2a69a0376c931b" providerId="LiveId" clId="{44C9EDE6-B0FE-4B8A-8BEB-38A688128B2A}" dt="2023-09-08T00:33:21.156" v="16126"/>
          <ac:spMkLst>
            <pc:docMk/>
            <pc:sldMk cId="1719511723" sldId="316"/>
            <ac:spMk id="19" creationId="{43696CC5-1959-1129-83EE-77CB23F9FDA4}"/>
          </ac:spMkLst>
        </pc:spChg>
        <pc:spChg chg="mod">
          <ac:chgData name="mariam ashraf" userId="3a2a69a0376c931b" providerId="LiveId" clId="{44C9EDE6-B0FE-4B8A-8BEB-38A688128B2A}" dt="2023-08-27T18:28:46.469" v="11911"/>
          <ac:spMkLst>
            <pc:docMk/>
            <pc:sldMk cId="1719511723" sldId="316"/>
            <ac:spMk id="19" creationId="{4947FFA1-A376-294B-0100-DC4DEAB8837F}"/>
          </ac:spMkLst>
        </pc:spChg>
        <pc:spChg chg="mod">
          <ac:chgData name="mariam ashraf" userId="3a2a69a0376c931b" providerId="LiveId" clId="{44C9EDE6-B0FE-4B8A-8BEB-38A688128B2A}" dt="2023-09-08T00:33:21.156" v="16126"/>
          <ac:spMkLst>
            <pc:docMk/>
            <pc:sldMk cId="1719511723" sldId="316"/>
            <ac:spMk id="20" creationId="{8C56FAC2-DA63-3B89-B169-6588B897EA49}"/>
          </ac:spMkLst>
        </pc:spChg>
        <pc:spChg chg="mod">
          <ac:chgData name="mariam ashraf" userId="3a2a69a0376c931b" providerId="LiveId" clId="{44C9EDE6-B0FE-4B8A-8BEB-38A688128B2A}" dt="2023-08-27T18:28:46.469" v="11911"/>
          <ac:spMkLst>
            <pc:docMk/>
            <pc:sldMk cId="1719511723" sldId="316"/>
            <ac:spMk id="20" creationId="{9234494A-BADA-619F-773F-D2595099D34C}"/>
          </ac:spMkLst>
        </pc:spChg>
        <pc:spChg chg="mod">
          <ac:chgData name="mariam ashraf" userId="3a2a69a0376c931b" providerId="LiveId" clId="{44C9EDE6-B0FE-4B8A-8BEB-38A688128B2A}" dt="2023-09-08T00:33:21.156" v="16126"/>
          <ac:spMkLst>
            <pc:docMk/>
            <pc:sldMk cId="1719511723" sldId="316"/>
            <ac:spMk id="21" creationId="{1FE3E1FC-45D7-D596-DD84-80353D9B4500}"/>
          </ac:spMkLst>
        </pc:spChg>
        <pc:spChg chg="mod">
          <ac:chgData name="mariam ashraf" userId="3a2a69a0376c931b" providerId="LiveId" clId="{44C9EDE6-B0FE-4B8A-8BEB-38A688128B2A}" dt="2023-08-27T18:28:46.469" v="11911"/>
          <ac:spMkLst>
            <pc:docMk/>
            <pc:sldMk cId="1719511723" sldId="316"/>
            <ac:spMk id="21" creationId="{D90EE57E-81EF-BA26-6D1B-FB92A146C25E}"/>
          </ac:spMkLst>
        </pc:spChg>
        <pc:spChg chg="mod">
          <ac:chgData name="mariam ashraf" userId="3a2a69a0376c931b" providerId="LiveId" clId="{44C9EDE6-B0FE-4B8A-8BEB-38A688128B2A}" dt="2023-09-08T00:33:21.156" v="16126"/>
          <ac:spMkLst>
            <pc:docMk/>
            <pc:sldMk cId="1719511723" sldId="316"/>
            <ac:spMk id="22" creationId="{2BF1C327-4119-50E4-95CA-DF3DABC18CF7}"/>
          </ac:spMkLst>
        </pc:spChg>
        <pc:spChg chg="mod">
          <ac:chgData name="mariam ashraf" userId="3a2a69a0376c931b" providerId="LiveId" clId="{44C9EDE6-B0FE-4B8A-8BEB-38A688128B2A}" dt="2023-08-27T18:28:46.469" v="11911"/>
          <ac:spMkLst>
            <pc:docMk/>
            <pc:sldMk cId="1719511723" sldId="316"/>
            <ac:spMk id="22" creationId="{4B3CF768-411F-DD04-BDEF-3BF6F41C023C}"/>
          </ac:spMkLst>
        </pc:spChg>
        <pc:spChg chg="mod">
          <ac:chgData name="mariam ashraf" userId="3a2a69a0376c931b" providerId="LiveId" clId="{44C9EDE6-B0FE-4B8A-8BEB-38A688128B2A}" dt="2023-08-27T18:28:46.469" v="11911"/>
          <ac:spMkLst>
            <pc:docMk/>
            <pc:sldMk cId="1719511723" sldId="316"/>
            <ac:spMk id="23" creationId="{900BDB63-9DD2-BF24-325B-86D89C76A1F2}"/>
          </ac:spMkLst>
        </pc:spChg>
        <pc:spChg chg="mod">
          <ac:chgData name="mariam ashraf" userId="3a2a69a0376c931b" providerId="LiveId" clId="{44C9EDE6-B0FE-4B8A-8BEB-38A688128B2A}" dt="2023-09-08T00:35:21.326" v="16158"/>
          <ac:spMkLst>
            <pc:docMk/>
            <pc:sldMk cId="1719511723" sldId="316"/>
            <ac:spMk id="24" creationId="{AF92E9B5-B296-C0D6-F493-3C55532956C9}"/>
          </ac:spMkLst>
        </pc:spChg>
        <pc:spChg chg="mod">
          <ac:chgData name="mariam ashraf" userId="3a2a69a0376c931b" providerId="LiveId" clId="{44C9EDE6-B0FE-4B8A-8BEB-38A688128B2A}" dt="2023-08-27T18:28:46.469" v="11911"/>
          <ac:spMkLst>
            <pc:docMk/>
            <pc:sldMk cId="1719511723" sldId="316"/>
            <ac:spMk id="24" creationId="{BA1858A9-916C-C7CB-7077-C4EC142F1DF7}"/>
          </ac:spMkLst>
        </pc:spChg>
        <pc:spChg chg="mod">
          <ac:chgData name="mariam ashraf" userId="3a2a69a0376c931b" providerId="LiveId" clId="{44C9EDE6-B0FE-4B8A-8BEB-38A688128B2A}" dt="2023-08-27T18:28:46.469" v="11911"/>
          <ac:spMkLst>
            <pc:docMk/>
            <pc:sldMk cId="1719511723" sldId="316"/>
            <ac:spMk id="25" creationId="{6131E1C6-34C1-584F-C264-3DFB7A49405D}"/>
          </ac:spMkLst>
        </pc:spChg>
        <pc:spChg chg="mod">
          <ac:chgData name="mariam ashraf" userId="3a2a69a0376c931b" providerId="LiveId" clId="{44C9EDE6-B0FE-4B8A-8BEB-38A688128B2A}" dt="2023-09-08T00:35:21.326" v="16158"/>
          <ac:spMkLst>
            <pc:docMk/>
            <pc:sldMk cId="1719511723" sldId="316"/>
            <ac:spMk id="26" creationId="{3F194862-780E-5131-B4F8-0C26D6F620A5}"/>
          </ac:spMkLst>
        </pc:spChg>
        <pc:spChg chg="mod">
          <ac:chgData name="mariam ashraf" userId="3a2a69a0376c931b" providerId="LiveId" clId="{44C9EDE6-B0FE-4B8A-8BEB-38A688128B2A}" dt="2023-08-27T18:28:46.469" v="11911"/>
          <ac:spMkLst>
            <pc:docMk/>
            <pc:sldMk cId="1719511723" sldId="316"/>
            <ac:spMk id="26" creationId="{5C846DF7-2C38-B310-1568-03D6E7FE5629}"/>
          </ac:spMkLst>
        </pc:spChg>
        <pc:spChg chg="mod">
          <ac:chgData name="mariam ashraf" userId="3a2a69a0376c931b" providerId="LiveId" clId="{44C9EDE6-B0FE-4B8A-8BEB-38A688128B2A}" dt="2023-09-08T00:35:21.326" v="16158"/>
          <ac:spMkLst>
            <pc:docMk/>
            <pc:sldMk cId="1719511723" sldId="316"/>
            <ac:spMk id="27" creationId="{E63607AC-649D-E95C-0DC9-C1426CE52058}"/>
          </ac:spMkLst>
        </pc:spChg>
        <pc:spChg chg="mod">
          <ac:chgData name="mariam ashraf" userId="3a2a69a0376c931b" providerId="LiveId" clId="{44C9EDE6-B0FE-4B8A-8BEB-38A688128B2A}" dt="2023-09-08T00:35:21.326" v="16158"/>
          <ac:spMkLst>
            <pc:docMk/>
            <pc:sldMk cId="1719511723" sldId="316"/>
            <ac:spMk id="28" creationId="{16737DB1-3376-F0B0-4733-6012D4DD1681}"/>
          </ac:spMkLst>
        </pc:spChg>
        <pc:spChg chg="mod">
          <ac:chgData name="mariam ashraf" userId="3a2a69a0376c931b" providerId="LiveId" clId="{44C9EDE6-B0FE-4B8A-8BEB-38A688128B2A}" dt="2023-09-08T00:35:21.326" v="16158"/>
          <ac:spMkLst>
            <pc:docMk/>
            <pc:sldMk cId="1719511723" sldId="316"/>
            <ac:spMk id="29" creationId="{0CB49F7D-CF92-6A2B-99B8-5CC6D0452C75}"/>
          </ac:spMkLst>
        </pc:spChg>
        <pc:spChg chg="mod">
          <ac:chgData name="mariam ashraf" userId="3a2a69a0376c931b" providerId="LiveId" clId="{44C9EDE6-B0FE-4B8A-8BEB-38A688128B2A}" dt="2023-09-08T00:35:21.326" v="16158"/>
          <ac:spMkLst>
            <pc:docMk/>
            <pc:sldMk cId="1719511723" sldId="316"/>
            <ac:spMk id="39" creationId="{1173D708-83F7-5648-DB39-3151BAE62418}"/>
          </ac:spMkLst>
        </pc:spChg>
        <pc:spChg chg="mod">
          <ac:chgData name="mariam ashraf" userId="3a2a69a0376c931b" providerId="LiveId" clId="{44C9EDE6-B0FE-4B8A-8BEB-38A688128B2A}" dt="2023-08-27T18:28:46.469" v="11911"/>
          <ac:spMkLst>
            <pc:docMk/>
            <pc:sldMk cId="1719511723" sldId="316"/>
            <ac:spMk id="39" creationId="{89361E69-6E9D-0B9E-2571-363D35D464BC}"/>
          </ac:spMkLst>
        </pc:spChg>
        <pc:spChg chg="mod">
          <ac:chgData name="mariam ashraf" userId="3a2a69a0376c931b" providerId="LiveId" clId="{44C9EDE6-B0FE-4B8A-8BEB-38A688128B2A}" dt="2023-09-08T00:35:21.326" v="16158"/>
          <ac:spMkLst>
            <pc:docMk/>
            <pc:sldMk cId="1719511723" sldId="316"/>
            <ac:spMk id="40" creationId="{239B6945-0547-864F-4E88-ED0632473A67}"/>
          </ac:spMkLst>
        </pc:spChg>
        <pc:spChg chg="mod">
          <ac:chgData name="mariam ashraf" userId="3a2a69a0376c931b" providerId="LiveId" clId="{44C9EDE6-B0FE-4B8A-8BEB-38A688128B2A}" dt="2023-08-27T18:28:46.469" v="11911"/>
          <ac:spMkLst>
            <pc:docMk/>
            <pc:sldMk cId="1719511723" sldId="316"/>
            <ac:spMk id="40" creationId="{C91440ED-16B4-322E-CA8C-56551FEBC307}"/>
          </ac:spMkLst>
        </pc:spChg>
        <pc:spChg chg="mod">
          <ac:chgData name="mariam ashraf" userId="3a2a69a0376c931b" providerId="LiveId" clId="{44C9EDE6-B0FE-4B8A-8BEB-38A688128B2A}" dt="2023-08-27T18:28:52.796" v="11915"/>
          <ac:spMkLst>
            <pc:docMk/>
            <pc:sldMk cId="1719511723" sldId="316"/>
            <ac:spMk id="42" creationId="{2DC8BF4C-644B-C61C-7C6A-7F11E9C6DE1B}"/>
          </ac:spMkLst>
        </pc:spChg>
        <pc:spChg chg="mod">
          <ac:chgData name="mariam ashraf" userId="3a2a69a0376c931b" providerId="LiveId" clId="{44C9EDE6-B0FE-4B8A-8BEB-38A688128B2A}" dt="2023-08-27T18:28:52.796" v="11915"/>
          <ac:spMkLst>
            <pc:docMk/>
            <pc:sldMk cId="1719511723" sldId="316"/>
            <ac:spMk id="44" creationId="{3CFD4529-5558-93C8-80C0-D23A8278A92D}"/>
          </ac:spMkLst>
        </pc:spChg>
        <pc:spChg chg="mod">
          <ac:chgData name="mariam ashraf" userId="3a2a69a0376c931b" providerId="LiveId" clId="{44C9EDE6-B0FE-4B8A-8BEB-38A688128B2A}" dt="2023-08-27T18:28:52.796" v="11915"/>
          <ac:spMkLst>
            <pc:docMk/>
            <pc:sldMk cId="1719511723" sldId="316"/>
            <ac:spMk id="45" creationId="{F4DB12FE-EB1A-6393-1E72-EC95E08598EB}"/>
          </ac:spMkLst>
        </pc:spChg>
        <pc:spChg chg="mod">
          <ac:chgData name="mariam ashraf" userId="3a2a69a0376c931b" providerId="LiveId" clId="{44C9EDE6-B0FE-4B8A-8BEB-38A688128B2A}" dt="2023-08-27T18:28:52.796" v="11915"/>
          <ac:spMkLst>
            <pc:docMk/>
            <pc:sldMk cId="1719511723" sldId="316"/>
            <ac:spMk id="46" creationId="{D73963EE-CF71-6A48-5BD5-095E652FE57A}"/>
          </ac:spMkLst>
        </pc:spChg>
        <pc:spChg chg="mod">
          <ac:chgData name="mariam ashraf" userId="3a2a69a0376c931b" providerId="LiveId" clId="{44C9EDE6-B0FE-4B8A-8BEB-38A688128B2A}" dt="2023-08-27T18:28:52.796" v="11915"/>
          <ac:spMkLst>
            <pc:docMk/>
            <pc:sldMk cId="1719511723" sldId="316"/>
            <ac:spMk id="47" creationId="{F72D3F66-2026-3294-181A-26C60000726A}"/>
          </ac:spMkLst>
        </pc:spChg>
        <pc:spChg chg="mod">
          <ac:chgData name="mariam ashraf" userId="3a2a69a0376c931b" providerId="LiveId" clId="{44C9EDE6-B0FE-4B8A-8BEB-38A688128B2A}" dt="2023-08-27T18:28:52.796" v="11915"/>
          <ac:spMkLst>
            <pc:docMk/>
            <pc:sldMk cId="1719511723" sldId="316"/>
            <ac:spMk id="48" creationId="{D871F9A2-D818-315A-D3D2-5502D3BD688B}"/>
          </ac:spMkLst>
        </pc:spChg>
        <pc:spChg chg="mod">
          <ac:chgData name="mariam ashraf" userId="3a2a69a0376c931b" providerId="LiveId" clId="{44C9EDE6-B0FE-4B8A-8BEB-38A688128B2A}" dt="2023-08-27T18:28:52.796" v="11915"/>
          <ac:spMkLst>
            <pc:docMk/>
            <pc:sldMk cId="1719511723" sldId="316"/>
            <ac:spMk id="49" creationId="{D23F5F1B-C876-B533-036C-BB05E8963304}"/>
          </ac:spMkLst>
        </pc:spChg>
        <pc:spChg chg="mod">
          <ac:chgData name="mariam ashraf" userId="3a2a69a0376c931b" providerId="LiveId" clId="{44C9EDE6-B0FE-4B8A-8BEB-38A688128B2A}" dt="2023-08-27T18:28:52.796" v="11915"/>
          <ac:spMkLst>
            <pc:docMk/>
            <pc:sldMk cId="1719511723" sldId="316"/>
            <ac:spMk id="50" creationId="{71D2B50F-481B-2C22-B86C-AE52835C8103}"/>
          </ac:spMkLst>
        </pc:spChg>
        <pc:spChg chg="mod">
          <ac:chgData name="mariam ashraf" userId="3a2a69a0376c931b" providerId="LiveId" clId="{44C9EDE6-B0FE-4B8A-8BEB-38A688128B2A}" dt="2023-08-27T18:28:52.796" v="11915"/>
          <ac:spMkLst>
            <pc:docMk/>
            <pc:sldMk cId="1719511723" sldId="316"/>
            <ac:spMk id="51" creationId="{E57D9C62-6400-7F88-81D8-C479D8EFD20B}"/>
          </ac:spMkLst>
        </pc:spChg>
        <pc:spChg chg="mod">
          <ac:chgData name="mariam ashraf" userId="3a2a69a0376c931b" providerId="LiveId" clId="{44C9EDE6-B0FE-4B8A-8BEB-38A688128B2A}" dt="2023-08-27T18:28:52.796" v="11915"/>
          <ac:spMkLst>
            <pc:docMk/>
            <pc:sldMk cId="1719511723" sldId="316"/>
            <ac:spMk id="52" creationId="{0DDC9F44-BC83-DD9F-325A-3B8C466A9090}"/>
          </ac:spMkLst>
        </pc:spChg>
        <pc:spChg chg="mod">
          <ac:chgData name="mariam ashraf" userId="3a2a69a0376c931b" providerId="LiveId" clId="{44C9EDE6-B0FE-4B8A-8BEB-38A688128B2A}" dt="2023-08-27T18:28:52.796" v="11915"/>
          <ac:spMkLst>
            <pc:docMk/>
            <pc:sldMk cId="1719511723" sldId="316"/>
            <ac:spMk id="53" creationId="{EE4C6E99-91D3-D41D-A80E-E2B238FC946E}"/>
          </ac:spMkLst>
        </pc:spChg>
        <pc:spChg chg="mod">
          <ac:chgData name="mariam ashraf" userId="3a2a69a0376c931b" providerId="LiveId" clId="{44C9EDE6-B0FE-4B8A-8BEB-38A688128B2A}" dt="2023-08-27T18:36:34.674" v="11920"/>
          <ac:spMkLst>
            <pc:docMk/>
            <pc:sldMk cId="1719511723" sldId="316"/>
            <ac:spMk id="55" creationId="{EF5BE6F1-5C5A-0CAD-436F-D0843287FBDB}"/>
          </ac:spMkLst>
        </pc:spChg>
        <pc:spChg chg="mod">
          <ac:chgData name="mariam ashraf" userId="3a2a69a0376c931b" providerId="LiveId" clId="{44C9EDE6-B0FE-4B8A-8BEB-38A688128B2A}" dt="2023-08-27T18:36:34.674" v="11920"/>
          <ac:spMkLst>
            <pc:docMk/>
            <pc:sldMk cId="1719511723" sldId="316"/>
            <ac:spMk id="57" creationId="{7CC51DAC-671D-E3C6-7717-B4F79D69D62F}"/>
          </ac:spMkLst>
        </pc:spChg>
        <pc:spChg chg="mod">
          <ac:chgData name="mariam ashraf" userId="3a2a69a0376c931b" providerId="LiveId" clId="{44C9EDE6-B0FE-4B8A-8BEB-38A688128B2A}" dt="2023-08-27T18:36:34.674" v="11920"/>
          <ac:spMkLst>
            <pc:docMk/>
            <pc:sldMk cId="1719511723" sldId="316"/>
            <ac:spMk id="58" creationId="{2412F9F6-B515-B9F2-B9CE-61DADB6FD1D5}"/>
          </ac:spMkLst>
        </pc:spChg>
        <pc:spChg chg="mod">
          <ac:chgData name="mariam ashraf" userId="3a2a69a0376c931b" providerId="LiveId" clId="{44C9EDE6-B0FE-4B8A-8BEB-38A688128B2A}" dt="2023-08-27T18:36:34.674" v="11920"/>
          <ac:spMkLst>
            <pc:docMk/>
            <pc:sldMk cId="1719511723" sldId="316"/>
            <ac:spMk id="59" creationId="{3BF997B6-6C5E-0EDE-9FB0-39D85840DC46}"/>
          </ac:spMkLst>
        </pc:spChg>
        <pc:spChg chg="mod">
          <ac:chgData name="mariam ashraf" userId="3a2a69a0376c931b" providerId="LiveId" clId="{44C9EDE6-B0FE-4B8A-8BEB-38A688128B2A}" dt="2023-08-27T18:36:34.674" v="11920"/>
          <ac:spMkLst>
            <pc:docMk/>
            <pc:sldMk cId="1719511723" sldId="316"/>
            <ac:spMk id="60" creationId="{9D2A52AC-DBCE-B1B2-B703-59F9799A378B}"/>
          </ac:spMkLst>
        </pc:spChg>
        <pc:spChg chg="mod">
          <ac:chgData name="mariam ashraf" userId="3a2a69a0376c931b" providerId="LiveId" clId="{44C9EDE6-B0FE-4B8A-8BEB-38A688128B2A}" dt="2023-08-27T18:36:34.674" v="11920"/>
          <ac:spMkLst>
            <pc:docMk/>
            <pc:sldMk cId="1719511723" sldId="316"/>
            <ac:spMk id="61" creationId="{7C163AB2-8B49-7E21-5311-77436458AC88}"/>
          </ac:spMkLst>
        </pc:spChg>
        <pc:spChg chg="mod">
          <ac:chgData name="mariam ashraf" userId="3a2a69a0376c931b" providerId="LiveId" clId="{44C9EDE6-B0FE-4B8A-8BEB-38A688128B2A}" dt="2023-08-27T18:36:34.674" v="11920"/>
          <ac:spMkLst>
            <pc:docMk/>
            <pc:sldMk cId="1719511723" sldId="316"/>
            <ac:spMk id="62" creationId="{381E7F0B-C81E-B518-0E37-2AAAD3C7A65A}"/>
          </ac:spMkLst>
        </pc:spChg>
        <pc:spChg chg="mod">
          <ac:chgData name="mariam ashraf" userId="3a2a69a0376c931b" providerId="LiveId" clId="{44C9EDE6-B0FE-4B8A-8BEB-38A688128B2A}" dt="2023-08-27T18:36:34.674" v="11920"/>
          <ac:spMkLst>
            <pc:docMk/>
            <pc:sldMk cId="1719511723" sldId="316"/>
            <ac:spMk id="63" creationId="{509F7450-C423-175A-DD0F-D0442EA93FF5}"/>
          </ac:spMkLst>
        </pc:spChg>
        <pc:spChg chg="mod">
          <ac:chgData name="mariam ashraf" userId="3a2a69a0376c931b" providerId="LiveId" clId="{44C9EDE6-B0FE-4B8A-8BEB-38A688128B2A}" dt="2023-08-27T18:36:34.674" v="11920"/>
          <ac:spMkLst>
            <pc:docMk/>
            <pc:sldMk cId="1719511723" sldId="316"/>
            <ac:spMk id="192" creationId="{6AFB5CAB-6F92-E4C6-5EFA-D7F578DDD291}"/>
          </ac:spMkLst>
        </pc:spChg>
        <pc:spChg chg="mod">
          <ac:chgData name="mariam ashraf" userId="3a2a69a0376c931b" providerId="LiveId" clId="{44C9EDE6-B0FE-4B8A-8BEB-38A688128B2A}" dt="2023-08-27T18:36:34.674" v="11920"/>
          <ac:spMkLst>
            <pc:docMk/>
            <pc:sldMk cId="1719511723" sldId="316"/>
            <ac:spMk id="193" creationId="{FD7C33C3-92F7-A7D8-A78F-63E73A40CB30}"/>
          </ac:spMkLst>
        </pc:spChg>
        <pc:spChg chg="mod">
          <ac:chgData name="mariam ashraf" userId="3a2a69a0376c931b" providerId="LiveId" clId="{44C9EDE6-B0FE-4B8A-8BEB-38A688128B2A}" dt="2023-08-27T18:36:34.674" v="11920"/>
          <ac:spMkLst>
            <pc:docMk/>
            <pc:sldMk cId="1719511723" sldId="316"/>
            <ac:spMk id="194" creationId="{49C45E57-D6F5-8F95-A85A-C77CEBDA289D}"/>
          </ac:spMkLst>
        </pc:spChg>
        <pc:spChg chg="mod">
          <ac:chgData name="mariam ashraf" userId="3a2a69a0376c931b" providerId="LiveId" clId="{44C9EDE6-B0FE-4B8A-8BEB-38A688128B2A}" dt="2023-08-27T18:36:43.195" v="11924"/>
          <ac:spMkLst>
            <pc:docMk/>
            <pc:sldMk cId="1719511723" sldId="316"/>
            <ac:spMk id="196" creationId="{51413F61-0650-BBA6-FC29-D815CE065506}"/>
          </ac:spMkLst>
        </pc:spChg>
        <pc:spChg chg="mod">
          <ac:chgData name="mariam ashraf" userId="3a2a69a0376c931b" providerId="LiveId" clId="{44C9EDE6-B0FE-4B8A-8BEB-38A688128B2A}" dt="2023-08-27T18:36:43.195" v="11924"/>
          <ac:spMkLst>
            <pc:docMk/>
            <pc:sldMk cId="1719511723" sldId="316"/>
            <ac:spMk id="198" creationId="{F3E7A982-5195-4781-46BB-596D7ED56532}"/>
          </ac:spMkLst>
        </pc:spChg>
        <pc:spChg chg="mod">
          <ac:chgData name="mariam ashraf" userId="3a2a69a0376c931b" providerId="LiveId" clId="{44C9EDE6-B0FE-4B8A-8BEB-38A688128B2A}" dt="2023-08-27T18:36:43.195" v="11924"/>
          <ac:spMkLst>
            <pc:docMk/>
            <pc:sldMk cId="1719511723" sldId="316"/>
            <ac:spMk id="199" creationId="{24412A4C-88A8-D5DF-C31E-EFFE560C05CF}"/>
          </ac:spMkLst>
        </pc:spChg>
        <pc:spChg chg="mod">
          <ac:chgData name="mariam ashraf" userId="3a2a69a0376c931b" providerId="LiveId" clId="{44C9EDE6-B0FE-4B8A-8BEB-38A688128B2A}" dt="2023-08-27T18:36:43.195" v="11924"/>
          <ac:spMkLst>
            <pc:docMk/>
            <pc:sldMk cId="1719511723" sldId="316"/>
            <ac:spMk id="200" creationId="{DFB5D07D-BA27-296D-1E87-B10F4B02683A}"/>
          </ac:spMkLst>
        </pc:spChg>
        <pc:spChg chg="mod">
          <ac:chgData name="mariam ashraf" userId="3a2a69a0376c931b" providerId="LiveId" clId="{44C9EDE6-B0FE-4B8A-8BEB-38A688128B2A}" dt="2023-08-27T18:36:43.195" v="11924"/>
          <ac:spMkLst>
            <pc:docMk/>
            <pc:sldMk cId="1719511723" sldId="316"/>
            <ac:spMk id="201" creationId="{233E07AC-1523-12C9-E711-1D7BAE2470A4}"/>
          </ac:spMkLst>
        </pc:spChg>
        <pc:spChg chg="mod">
          <ac:chgData name="mariam ashraf" userId="3a2a69a0376c931b" providerId="LiveId" clId="{44C9EDE6-B0FE-4B8A-8BEB-38A688128B2A}" dt="2023-08-27T18:36:43.195" v="11924"/>
          <ac:spMkLst>
            <pc:docMk/>
            <pc:sldMk cId="1719511723" sldId="316"/>
            <ac:spMk id="202" creationId="{9BA47BDE-0E05-5E68-8835-86794D298951}"/>
          </ac:spMkLst>
        </pc:spChg>
        <pc:spChg chg="mod">
          <ac:chgData name="mariam ashraf" userId="3a2a69a0376c931b" providerId="LiveId" clId="{44C9EDE6-B0FE-4B8A-8BEB-38A688128B2A}" dt="2023-08-27T18:36:43.195" v="11924"/>
          <ac:spMkLst>
            <pc:docMk/>
            <pc:sldMk cId="1719511723" sldId="316"/>
            <ac:spMk id="203" creationId="{845F386A-F305-8429-84E9-6A474D3BB2C0}"/>
          </ac:spMkLst>
        </pc:spChg>
        <pc:spChg chg="mod">
          <ac:chgData name="mariam ashraf" userId="3a2a69a0376c931b" providerId="LiveId" clId="{44C9EDE6-B0FE-4B8A-8BEB-38A688128B2A}" dt="2023-08-27T18:36:43.195" v="11924"/>
          <ac:spMkLst>
            <pc:docMk/>
            <pc:sldMk cId="1719511723" sldId="316"/>
            <ac:spMk id="204" creationId="{41D4AF33-9D37-F616-CC2F-8E32C7336EE6}"/>
          </ac:spMkLst>
        </pc:spChg>
        <pc:spChg chg="mod">
          <ac:chgData name="mariam ashraf" userId="3a2a69a0376c931b" providerId="LiveId" clId="{44C9EDE6-B0FE-4B8A-8BEB-38A688128B2A}" dt="2023-08-27T18:36:43.195" v="11924"/>
          <ac:spMkLst>
            <pc:docMk/>
            <pc:sldMk cId="1719511723" sldId="316"/>
            <ac:spMk id="205" creationId="{1CF150A9-7E9B-689F-1E01-C55B761FD33E}"/>
          </ac:spMkLst>
        </pc:spChg>
        <pc:spChg chg="mod">
          <ac:chgData name="mariam ashraf" userId="3a2a69a0376c931b" providerId="LiveId" clId="{44C9EDE6-B0FE-4B8A-8BEB-38A688128B2A}" dt="2023-08-27T18:36:43.195" v="11924"/>
          <ac:spMkLst>
            <pc:docMk/>
            <pc:sldMk cId="1719511723" sldId="316"/>
            <ac:spMk id="206" creationId="{879BC766-F4FE-C9D7-71C5-21C776D8A369}"/>
          </ac:spMkLst>
        </pc:spChg>
        <pc:spChg chg="mod">
          <ac:chgData name="mariam ashraf" userId="3a2a69a0376c931b" providerId="LiveId" clId="{44C9EDE6-B0FE-4B8A-8BEB-38A688128B2A}" dt="2023-08-27T18:36:43.195" v="11924"/>
          <ac:spMkLst>
            <pc:docMk/>
            <pc:sldMk cId="1719511723" sldId="316"/>
            <ac:spMk id="207" creationId="{08C4B980-912A-46D7-D552-CF47F2C4D288}"/>
          </ac:spMkLst>
        </pc:spChg>
        <pc:spChg chg="mod">
          <ac:chgData name="mariam ashraf" userId="3a2a69a0376c931b" providerId="LiveId" clId="{44C9EDE6-B0FE-4B8A-8BEB-38A688128B2A}" dt="2023-09-07T23:45:53.745" v="15197" actId="1076"/>
          <ac:spMkLst>
            <pc:docMk/>
            <pc:sldMk cId="1719511723" sldId="316"/>
            <ac:spMk id="214" creationId="{00000000-0000-0000-0000-000000000000}"/>
          </ac:spMkLst>
        </pc:spChg>
        <pc:spChg chg="mod">
          <ac:chgData name="mariam ashraf" userId="3a2a69a0376c931b" providerId="LiveId" clId="{44C9EDE6-B0FE-4B8A-8BEB-38A688128B2A}" dt="2023-09-08T00:57:45.020" v="16495" actId="1076"/>
          <ac:spMkLst>
            <pc:docMk/>
            <pc:sldMk cId="1719511723" sldId="316"/>
            <ac:spMk id="215" creationId="{00000000-0000-0000-0000-000000000000}"/>
          </ac:spMkLst>
        </pc:spChg>
        <pc:spChg chg="mod">
          <ac:chgData name="mariam ashraf" userId="3a2a69a0376c931b" providerId="LiveId" clId="{44C9EDE6-B0FE-4B8A-8BEB-38A688128B2A}" dt="2023-09-08T00:57:42.076" v="16494" actId="1076"/>
          <ac:spMkLst>
            <pc:docMk/>
            <pc:sldMk cId="1719511723" sldId="316"/>
            <ac:spMk id="216" creationId="{00000000-0000-0000-0000-000000000000}"/>
          </ac:spMkLst>
        </pc:spChg>
        <pc:spChg chg="mod">
          <ac:chgData name="mariam ashraf" userId="3a2a69a0376c931b" providerId="LiveId" clId="{44C9EDE6-B0FE-4B8A-8BEB-38A688128B2A}" dt="2023-09-07T23:48:46.605" v="15258" actId="1038"/>
          <ac:spMkLst>
            <pc:docMk/>
            <pc:sldMk cId="1719511723" sldId="316"/>
            <ac:spMk id="217" creationId="{00000000-0000-0000-0000-000000000000}"/>
          </ac:spMkLst>
        </pc:spChg>
        <pc:spChg chg="mod">
          <ac:chgData name="mariam ashraf" userId="3a2a69a0376c931b" providerId="LiveId" clId="{44C9EDE6-B0FE-4B8A-8BEB-38A688128B2A}" dt="2023-09-07T23:48:46.605" v="15258" actId="1038"/>
          <ac:spMkLst>
            <pc:docMk/>
            <pc:sldMk cId="1719511723" sldId="316"/>
            <ac:spMk id="218" creationId="{00000000-0000-0000-0000-000000000000}"/>
          </ac:spMkLst>
        </pc:spChg>
        <pc:spChg chg="mod">
          <ac:chgData name="mariam ashraf" userId="3a2a69a0376c931b" providerId="LiveId" clId="{44C9EDE6-B0FE-4B8A-8BEB-38A688128B2A}" dt="2023-09-07T23:48:46.605" v="15258" actId="1038"/>
          <ac:spMkLst>
            <pc:docMk/>
            <pc:sldMk cId="1719511723" sldId="316"/>
            <ac:spMk id="219" creationId="{00000000-0000-0000-0000-000000000000}"/>
          </ac:spMkLst>
        </pc:spChg>
        <pc:spChg chg="mod">
          <ac:chgData name="mariam ashraf" userId="3a2a69a0376c931b" providerId="LiveId" clId="{44C9EDE6-B0FE-4B8A-8BEB-38A688128B2A}" dt="2023-09-07T23:48:46.605" v="15258" actId="1038"/>
          <ac:spMkLst>
            <pc:docMk/>
            <pc:sldMk cId="1719511723" sldId="316"/>
            <ac:spMk id="220" creationId="{00000000-0000-0000-0000-000000000000}"/>
          </ac:spMkLst>
        </pc:spChg>
        <pc:spChg chg="mod">
          <ac:chgData name="mariam ashraf" userId="3a2a69a0376c931b" providerId="LiveId" clId="{44C9EDE6-B0FE-4B8A-8BEB-38A688128B2A}" dt="2023-09-07T23:48:46.605" v="15258" actId="1038"/>
          <ac:spMkLst>
            <pc:docMk/>
            <pc:sldMk cId="1719511723" sldId="316"/>
            <ac:spMk id="221" creationId="{00000000-0000-0000-0000-000000000000}"/>
          </ac:spMkLst>
        </pc:spChg>
        <pc:grpChg chg="add del mod">
          <ac:chgData name="mariam ashraf" userId="3a2a69a0376c931b" providerId="LiveId" clId="{44C9EDE6-B0FE-4B8A-8BEB-38A688128B2A}" dt="2023-08-27T18:28:31.092" v="11906" actId="21"/>
          <ac:grpSpMkLst>
            <pc:docMk/>
            <pc:sldMk cId="1719511723" sldId="316"/>
            <ac:grpSpMk id="5" creationId="{1B163593-9AA6-BC06-4A25-1D305426073C}"/>
          </ac:grpSpMkLst>
        </pc:grpChg>
        <pc:grpChg chg="mod">
          <ac:chgData name="mariam ashraf" userId="3a2a69a0376c931b" providerId="LiveId" clId="{44C9EDE6-B0FE-4B8A-8BEB-38A688128B2A}" dt="2023-08-27T18:28:15.411" v="11900"/>
          <ac:grpSpMkLst>
            <pc:docMk/>
            <pc:sldMk cId="1719511723" sldId="316"/>
            <ac:grpSpMk id="7" creationId="{62DB1FDC-3D7F-398E-1FE1-E0F3BB566F3E}"/>
          </ac:grpSpMkLst>
        </pc:grpChg>
        <pc:grpChg chg="add del mod">
          <ac:chgData name="mariam ashraf" userId="3a2a69a0376c931b" providerId="LiveId" clId="{44C9EDE6-B0FE-4B8A-8BEB-38A688128B2A}" dt="2023-08-27T18:28:52.234" v="11914" actId="478"/>
          <ac:grpSpMkLst>
            <pc:docMk/>
            <pc:sldMk cId="1719511723" sldId="316"/>
            <ac:grpSpMk id="10" creationId="{3D5B9F96-1104-86CD-AC3C-D17897A32E6D}"/>
          </ac:grpSpMkLst>
        </pc:grpChg>
        <pc:grpChg chg="add del mod">
          <ac:chgData name="mariam ashraf" userId="3a2a69a0376c931b" providerId="LiveId" clId="{44C9EDE6-B0FE-4B8A-8BEB-38A688128B2A}" dt="2023-09-08T00:33:21.809" v="16127" actId="21"/>
          <ac:grpSpMkLst>
            <pc:docMk/>
            <pc:sldMk cId="1719511723" sldId="316"/>
            <ac:grpSpMk id="10" creationId="{4E7AB7C1-C015-4FD4-E926-86494DC6B522}"/>
          </ac:grpSpMkLst>
        </pc:grpChg>
        <pc:grpChg chg="mod">
          <ac:chgData name="mariam ashraf" userId="3a2a69a0376c931b" providerId="LiveId" clId="{44C9EDE6-B0FE-4B8A-8BEB-38A688128B2A}" dt="2023-09-08T00:33:21.156" v="16126"/>
          <ac:grpSpMkLst>
            <pc:docMk/>
            <pc:sldMk cId="1719511723" sldId="316"/>
            <ac:grpSpMk id="12" creationId="{7583ACE6-B939-556F-066D-92A65F876C7D}"/>
          </ac:grpSpMkLst>
        </pc:grpChg>
        <pc:grpChg chg="mod">
          <ac:chgData name="mariam ashraf" userId="3a2a69a0376c931b" providerId="LiveId" clId="{44C9EDE6-B0FE-4B8A-8BEB-38A688128B2A}" dt="2023-08-27T18:28:33.434" v="11908"/>
          <ac:grpSpMkLst>
            <pc:docMk/>
            <pc:sldMk cId="1719511723" sldId="316"/>
            <ac:grpSpMk id="12" creationId="{8F1D1A14-6248-2C0C-63BC-BC85DC74B6BD}"/>
          </ac:grpSpMkLst>
        </pc:grpChg>
        <pc:grpChg chg="add del mod">
          <ac:chgData name="mariam ashraf" userId="3a2a69a0376c931b" providerId="LiveId" clId="{44C9EDE6-B0FE-4B8A-8BEB-38A688128B2A}" dt="2023-08-27T18:28:51.373" v="11913" actId="21"/>
          <ac:grpSpMkLst>
            <pc:docMk/>
            <pc:sldMk cId="1719511723" sldId="316"/>
            <ac:grpSpMk id="16" creationId="{80DC49CD-621F-9196-61C2-3CAA2302A8CB}"/>
          </ac:grpSpMkLst>
        </pc:grpChg>
        <pc:grpChg chg="mod">
          <ac:chgData name="mariam ashraf" userId="3a2a69a0376c931b" providerId="LiveId" clId="{44C9EDE6-B0FE-4B8A-8BEB-38A688128B2A}" dt="2023-08-27T18:28:46.469" v="11911"/>
          <ac:grpSpMkLst>
            <pc:docMk/>
            <pc:sldMk cId="1719511723" sldId="316"/>
            <ac:grpSpMk id="18" creationId="{610F2DAD-095A-8112-CE8F-2241CA1099B3}"/>
          </ac:grpSpMkLst>
        </pc:grpChg>
        <pc:grpChg chg="add del mod">
          <ac:chgData name="mariam ashraf" userId="3a2a69a0376c931b" providerId="LiveId" clId="{44C9EDE6-B0FE-4B8A-8BEB-38A688128B2A}" dt="2023-09-08T00:35:22.108" v="16159" actId="21"/>
          <ac:grpSpMkLst>
            <pc:docMk/>
            <pc:sldMk cId="1719511723" sldId="316"/>
            <ac:grpSpMk id="23" creationId="{7782ABC2-385A-30D9-DE87-7837ADE8EAF5}"/>
          </ac:grpSpMkLst>
        </pc:grpChg>
        <pc:grpChg chg="mod">
          <ac:chgData name="mariam ashraf" userId="3a2a69a0376c931b" providerId="LiveId" clId="{44C9EDE6-B0FE-4B8A-8BEB-38A688128B2A}" dt="2023-09-08T00:35:21.326" v="16158"/>
          <ac:grpSpMkLst>
            <pc:docMk/>
            <pc:sldMk cId="1719511723" sldId="316"/>
            <ac:grpSpMk id="25" creationId="{21A53595-6D8C-6272-4D46-29FF9C54D913}"/>
          </ac:grpSpMkLst>
        </pc:grpChg>
        <pc:grpChg chg="add del">
          <ac:chgData name="mariam ashraf" userId="3a2a69a0376c931b" providerId="LiveId" clId="{44C9EDE6-B0FE-4B8A-8BEB-38A688128B2A}" dt="2023-08-27T18:28:32.838" v="11907" actId="478"/>
          <ac:grpSpMkLst>
            <pc:docMk/>
            <pc:sldMk cId="1719511723" sldId="316"/>
            <ac:grpSpMk id="27" creationId="{120E56AE-20DE-1C59-F3E5-4A733F19A214}"/>
          </ac:grpSpMkLst>
        </pc:grpChg>
        <pc:grpChg chg="add del">
          <ac:chgData name="mariam ashraf" userId="3a2a69a0376c931b" providerId="LiveId" clId="{44C9EDE6-B0FE-4B8A-8BEB-38A688128B2A}" dt="2023-08-27T18:36:51.456" v="11926" actId="478"/>
          <ac:grpSpMkLst>
            <pc:docMk/>
            <pc:sldMk cId="1719511723" sldId="316"/>
            <ac:grpSpMk id="30" creationId="{EBCC2582-3327-8B8B-6535-EC6E6126E1B9}"/>
          </ac:grpSpMkLst>
        </pc:grpChg>
        <pc:grpChg chg="add mod">
          <ac:chgData name="mariam ashraf" userId="3a2a69a0376c931b" providerId="LiveId" clId="{44C9EDE6-B0FE-4B8A-8BEB-38A688128B2A}" dt="2023-08-27T18:28:52.796" v="11915"/>
          <ac:grpSpMkLst>
            <pc:docMk/>
            <pc:sldMk cId="1719511723" sldId="316"/>
            <ac:grpSpMk id="41" creationId="{62D84372-2128-3799-06C1-90F3539EFADA}"/>
          </ac:grpSpMkLst>
        </pc:grpChg>
        <pc:grpChg chg="mod">
          <ac:chgData name="mariam ashraf" userId="3a2a69a0376c931b" providerId="LiveId" clId="{44C9EDE6-B0FE-4B8A-8BEB-38A688128B2A}" dt="2023-08-27T18:28:52.796" v="11915"/>
          <ac:grpSpMkLst>
            <pc:docMk/>
            <pc:sldMk cId="1719511723" sldId="316"/>
            <ac:grpSpMk id="43" creationId="{F2E2EEAE-ADEB-B3C4-EEC2-F439446E4EE4}"/>
          </ac:grpSpMkLst>
        </pc:grpChg>
        <pc:grpChg chg="add del mod">
          <ac:chgData name="mariam ashraf" userId="3a2a69a0376c931b" providerId="LiveId" clId="{44C9EDE6-B0FE-4B8A-8BEB-38A688128B2A}" dt="2023-08-27T18:36:41.615" v="11922" actId="21"/>
          <ac:grpSpMkLst>
            <pc:docMk/>
            <pc:sldMk cId="1719511723" sldId="316"/>
            <ac:grpSpMk id="54" creationId="{C1CB6E8D-056E-BE04-FB49-0B56558797F1}"/>
          </ac:grpSpMkLst>
        </pc:grpChg>
        <pc:grpChg chg="mod">
          <ac:chgData name="mariam ashraf" userId="3a2a69a0376c931b" providerId="LiveId" clId="{44C9EDE6-B0FE-4B8A-8BEB-38A688128B2A}" dt="2023-08-27T18:36:34.674" v="11920"/>
          <ac:grpSpMkLst>
            <pc:docMk/>
            <pc:sldMk cId="1719511723" sldId="316"/>
            <ac:grpSpMk id="56" creationId="{3CC874AB-A330-A596-E409-C803AD9E9831}"/>
          </ac:grpSpMkLst>
        </pc:grpChg>
        <pc:grpChg chg="add del mod">
          <ac:chgData name="mariam ashraf" userId="3a2a69a0376c931b" providerId="LiveId" clId="{44C9EDE6-B0FE-4B8A-8BEB-38A688128B2A}" dt="2023-08-27T18:36:51.082" v="11925"/>
          <ac:grpSpMkLst>
            <pc:docMk/>
            <pc:sldMk cId="1719511723" sldId="316"/>
            <ac:grpSpMk id="195" creationId="{85168200-2F7D-456F-7480-FFD4B4FAE004}"/>
          </ac:grpSpMkLst>
        </pc:grpChg>
        <pc:grpChg chg="mod">
          <ac:chgData name="mariam ashraf" userId="3a2a69a0376c931b" providerId="LiveId" clId="{44C9EDE6-B0FE-4B8A-8BEB-38A688128B2A}" dt="2023-08-27T18:36:43.195" v="11924"/>
          <ac:grpSpMkLst>
            <pc:docMk/>
            <pc:sldMk cId="1719511723" sldId="316"/>
            <ac:grpSpMk id="197" creationId="{D023A23F-3FD9-875D-F168-CA722C988788}"/>
          </ac:grpSpMkLst>
        </pc:grpChg>
        <pc:picChg chg="add mod">
          <ac:chgData name="mariam ashraf" userId="3a2a69a0376c931b" providerId="LiveId" clId="{44C9EDE6-B0FE-4B8A-8BEB-38A688128B2A}" dt="2023-08-26T19:28:16.876" v="2892" actId="1036"/>
          <ac:picMkLst>
            <pc:docMk/>
            <pc:sldMk cId="1719511723" sldId="316"/>
            <ac:picMk id="2" creationId="{CB14AEFA-2EE2-B1A3-0A0C-C9A35DA1202C}"/>
          </ac:picMkLst>
        </pc:picChg>
        <pc:picChg chg="del">
          <ac:chgData name="mariam ashraf" userId="3a2a69a0376c931b" providerId="LiveId" clId="{44C9EDE6-B0FE-4B8A-8BEB-38A688128B2A}" dt="2023-08-26T19:21:23.548" v="2840" actId="478"/>
          <ac:picMkLst>
            <pc:docMk/>
            <pc:sldMk cId="1719511723" sldId="316"/>
            <ac:picMk id="6" creationId="{3B7218EB-C9CE-B51F-B82F-9BF8E661FC78}"/>
          </ac:picMkLst>
        </pc:picChg>
      </pc:sldChg>
      <pc:sldChg chg="addSp delSp modSp add del mod ord">
        <pc:chgData name="mariam ashraf" userId="3a2a69a0376c931b" providerId="LiveId" clId="{44C9EDE6-B0FE-4B8A-8BEB-38A688128B2A}" dt="2023-08-27T17:32:23.675" v="11345" actId="47"/>
        <pc:sldMkLst>
          <pc:docMk/>
          <pc:sldMk cId="4080627590" sldId="317"/>
        </pc:sldMkLst>
        <pc:spChg chg="add del mod">
          <ac:chgData name="mariam ashraf" userId="3a2a69a0376c931b" providerId="LiveId" clId="{44C9EDE6-B0FE-4B8A-8BEB-38A688128B2A}" dt="2023-08-26T19:22:46.609" v="2858" actId="478"/>
          <ac:spMkLst>
            <pc:docMk/>
            <pc:sldMk cId="4080627590" sldId="317"/>
            <ac:spMk id="3" creationId="{0A552835-96CE-C530-1028-A02060565116}"/>
          </ac:spMkLst>
        </pc:spChg>
        <pc:spChg chg="mod">
          <ac:chgData name="mariam ashraf" userId="3a2a69a0376c931b" providerId="LiveId" clId="{44C9EDE6-B0FE-4B8A-8BEB-38A688128B2A}" dt="2023-08-26T19:26:53.139" v="2877"/>
          <ac:spMkLst>
            <pc:docMk/>
            <pc:sldMk cId="4080627590" sldId="317"/>
            <ac:spMk id="7" creationId="{F83D2061-13F0-C993-A6EA-1185CDDD41B9}"/>
          </ac:spMkLst>
        </pc:spChg>
        <pc:spChg chg="mod">
          <ac:chgData name="mariam ashraf" userId="3a2a69a0376c931b" providerId="LiveId" clId="{44C9EDE6-B0FE-4B8A-8BEB-38A688128B2A}" dt="2023-08-26T19:26:53.139" v="2877"/>
          <ac:spMkLst>
            <pc:docMk/>
            <pc:sldMk cId="4080627590" sldId="317"/>
            <ac:spMk id="9" creationId="{5D55F689-44DA-FBAB-BCEC-1A98C0D87C6F}"/>
          </ac:spMkLst>
        </pc:spChg>
        <pc:spChg chg="mod">
          <ac:chgData name="mariam ashraf" userId="3a2a69a0376c931b" providerId="LiveId" clId="{44C9EDE6-B0FE-4B8A-8BEB-38A688128B2A}" dt="2023-08-26T19:26:53.139" v="2877"/>
          <ac:spMkLst>
            <pc:docMk/>
            <pc:sldMk cId="4080627590" sldId="317"/>
            <ac:spMk id="10" creationId="{87ACF1AB-2500-7A12-2784-2FA76F611431}"/>
          </ac:spMkLst>
        </pc:spChg>
        <pc:spChg chg="mod">
          <ac:chgData name="mariam ashraf" userId="3a2a69a0376c931b" providerId="LiveId" clId="{44C9EDE6-B0FE-4B8A-8BEB-38A688128B2A}" dt="2023-08-26T19:26:53.139" v="2877"/>
          <ac:spMkLst>
            <pc:docMk/>
            <pc:sldMk cId="4080627590" sldId="317"/>
            <ac:spMk id="20" creationId="{FF3D0262-F76A-B7E9-84E7-FEB0337E0E47}"/>
          </ac:spMkLst>
        </pc:spChg>
        <pc:spChg chg="mod">
          <ac:chgData name="mariam ashraf" userId="3a2a69a0376c931b" providerId="LiveId" clId="{44C9EDE6-B0FE-4B8A-8BEB-38A688128B2A}" dt="2023-08-26T19:26:53.139" v="2877"/>
          <ac:spMkLst>
            <pc:docMk/>
            <pc:sldMk cId="4080627590" sldId="317"/>
            <ac:spMk id="21" creationId="{D006CF92-653C-3B29-293A-AF6E73F3596E}"/>
          </ac:spMkLst>
        </pc:spChg>
        <pc:spChg chg="mod">
          <ac:chgData name="mariam ashraf" userId="3a2a69a0376c931b" providerId="LiveId" clId="{44C9EDE6-B0FE-4B8A-8BEB-38A688128B2A}" dt="2023-08-26T19:26:53.139" v="2877"/>
          <ac:spMkLst>
            <pc:docMk/>
            <pc:sldMk cId="4080627590" sldId="317"/>
            <ac:spMk id="22" creationId="{2CFF21C0-D9F2-CC92-338E-AD00151DC82E}"/>
          </ac:spMkLst>
        </pc:spChg>
        <pc:spChg chg="mod">
          <ac:chgData name="mariam ashraf" userId="3a2a69a0376c931b" providerId="LiveId" clId="{44C9EDE6-B0FE-4B8A-8BEB-38A688128B2A}" dt="2023-08-26T19:26:53.139" v="2877"/>
          <ac:spMkLst>
            <pc:docMk/>
            <pc:sldMk cId="4080627590" sldId="317"/>
            <ac:spMk id="23" creationId="{9B22123D-69CF-9AF3-6E90-B75127E6ACDE}"/>
          </ac:spMkLst>
        </pc:spChg>
        <pc:spChg chg="add del mod">
          <ac:chgData name="mariam ashraf" userId="3a2a69a0376c931b" providerId="LiveId" clId="{44C9EDE6-B0FE-4B8A-8BEB-38A688128B2A}" dt="2023-08-26T19:27:14.915" v="2883" actId="478"/>
          <ac:spMkLst>
            <pc:docMk/>
            <pc:sldMk cId="4080627590" sldId="317"/>
            <ac:spMk id="24" creationId="{04836108-1BE8-2140-2872-522FEADCCE64}"/>
          </ac:spMkLst>
        </pc:spChg>
        <pc:spChg chg="mod">
          <ac:chgData name="mariam ashraf" userId="3a2a69a0376c931b" providerId="LiveId" clId="{44C9EDE6-B0FE-4B8A-8BEB-38A688128B2A}" dt="2023-08-26T19:27:25.560" v="2886"/>
          <ac:spMkLst>
            <pc:docMk/>
            <pc:sldMk cId="4080627590" sldId="317"/>
            <ac:spMk id="26" creationId="{7D56BB52-BA72-1C20-CF96-91FF5052F0E3}"/>
          </ac:spMkLst>
        </pc:spChg>
        <pc:spChg chg="mod">
          <ac:chgData name="mariam ashraf" userId="3a2a69a0376c931b" providerId="LiveId" clId="{44C9EDE6-B0FE-4B8A-8BEB-38A688128B2A}" dt="2023-08-26T19:27:25.560" v="2886"/>
          <ac:spMkLst>
            <pc:docMk/>
            <pc:sldMk cId="4080627590" sldId="317"/>
            <ac:spMk id="28" creationId="{F507C486-2D2B-718F-7DF2-3B53DAEB35B5}"/>
          </ac:spMkLst>
        </pc:spChg>
        <pc:spChg chg="mod">
          <ac:chgData name="mariam ashraf" userId="3a2a69a0376c931b" providerId="LiveId" clId="{44C9EDE6-B0FE-4B8A-8BEB-38A688128B2A}" dt="2023-08-26T19:27:25.560" v="2886"/>
          <ac:spMkLst>
            <pc:docMk/>
            <pc:sldMk cId="4080627590" sldId="317"/>
            <ac:spMk id="29" creationId="{C76DACDC-CFE8-FA46-7F75-E9A0F16F9864}"/>
          </ac:spMkLst>
        </pc:spChg>
        <pc:spChg chg="mod">
          <ac:chgData name="mariam ashraf" userId="3a2a69a0376c931b" providerId="LiveId" clId="{44C9EDE6-B0FE-4B8A-8BEB-38A688128B2A}" dt="2023-08-26T19:27:25.560" v="2886"/>
          <ac:spMkLst>
            <pc:docMk/>
            <pc:sldMk cId="4080627590" sldId="317"/>
            <ac:spMk id="30" creationId="{2ADF34BD-8B77-6BE9-EE7E-D46BCB7F4557}"/>
          </ac:spMkLst>
        </pc:spChg>
        <pc:spChg chg="mod">
          <ac:chgData name="mariam ashraf" userId="3a2a69a0376c931b" providerId="LiveId" clId="{44C9EDE6-B0FE-4B8A-8BEB-38A688128B2A}" dt="2023-08-26T19:27:25.560" v="2886"/>
          <ac:spMkLst>
            <pc:docMk/>
            <pc:sldMk cId="4080627590" sldId="317"/>
            <ac:spMk id="31" creationId="{59CA0047-6041-2D48-201D-09CABCA322A3}"/>
          </ac:spMkLst>
        </pc:spChg>
        <pc:spChg chg="mod">
          <ac:chgData name="mariam ashraf" userId="3a2a69a0376c931b" providerId="LiveId" clId="{44C9EDE6-B0FE-4B8A-8BEB-38A688128B2A}" dt="2023-08-26T19:27:25.560" v="2886"/>
          <ac:spMkLst>
            <pc:docMk/>
            <pc:sldMk cId="4080627590" sldId="317"/>
            <ac:spMk id="32" creationId="{3465E908-5180-14C9-9711-871CE6DEFE6B}"/>
          </ac:spMkLst>
        </pc:spChg>
        <pc:spChg chg="mod">
          <ac:chgData name="mariam ashraf" userId="3a2a69a0376c931b" providerId="LiveId" clId="{44C9EDE6-B0FE-4B8A-8BEB-38A688128B2A}" dt="2023-08-26T19:27:25.560" v="2886"/>
          <ac:spMkLst>
            <pc:docMk/>
            <pc:sldMk cId="4080627590" sldId="317"/>
            <ac:spMk id="33" creationId="{92BB3294-54DC-08ED-B0A5-BE88655A1AFC}"/>
          </ac:spMkLst>
        </pc:spChg>
        <pc:spChg chg="mod">
          <ac:chgData name="mariam ashraf" userId="3a2a69a0376c931b" providerId="LiveId" clId="{44C9EDE6-B0FE-4B8A-8BEB-38A688128B2A}" dt="2023-08-26T19:27:25.560" v="2886"/>
          <ac:spMkLst>
            <pc:docMk/>
            <pc:sldMk cId="4080627590" sldId="317"/>
            <ac:spMk id="34" creationId="{79781A8D-0282-C049-B9A3-07F07B9EC235}"/>
          </ac:spMkLst>
        </pc:spChg>
        <pc:spChg chg="mod">
          <ac:chgData name="mariam ashraf" userId="3a2a69a0376c931b" providerId="LiveId" clId="{44C9EDE6-B0FE-4B8A-8BEB-38A688128B2A}" dt="2023-08-26T19:27:25.560" v="2886"/>
          <ac:spMkLst>
            <pc:docMk/>
            <pc:sldMk cId="4080627590" sldId="317"/>
            <ac:spMk id="35" creationId="{45C31237-E650-84DE-0FE1-3FECE334D840}"/>
          </ac:spMkLst>
        </pc:spChg>
        <pc:spChg chg="mod">
          <ac:chgData name="mariam ashraf" userId="3a2a69a0376c931b" providerId="LiveId" clId="{44C9EDE6-B0FE-4B8A-8BEB-38A688128B2A}" dt="2023-08-26T19:27:25.560" v="2886"/>
          <ac:spMkLst>
            <pc:docMk/>
            <pc:sldMk cId="4080627590" sldId="317"/>
            <ac:spMk id="36" creationId="{030EE40D-F993-A940-8384-B85CA55C8438}"/>
          </ac:spMkLst>
        </pc:spChg>
        <pc:spChg chg="del">
          <ac:chgData name="mariam ashraf" userId="3a2a69a0376c931b" providerId="LiveId" clId="{44C9EDE6-B0FE-4B8A-8BEB-38A688128B2A}" dt="2023-08-26T19:22:52.949" v="2862" actId="478"/>
          <ac:spMkLst>
            <pc:docMk/>
            <pc:sldMk cId="4080627590" sldId="317"/>
            <ac:spMk id="177" creationId="{00000000-0000-0000-0000-000000000000}"/>
          </ac:spMkLst>
        </pc:spChg>
        <pc:grpChg chg="add del mod">
          <ac:chgData name="mariam ashraf" userId="3a2a69a0376c931b" providerId="LiveId" clId="{44C9EDE6-B0FE-4B8A-8BEB-38A688128B2A}" dt="2023-08-26T19:26:56.090" v="2878" actId="478"/>
          <ac:grpSpMkLst>
            <pc:docMk/>
            <pc:sldMk cId="4080627590" sldId="317"/>
            <ac:grpSpMk id="6" creationId="{125306A9-EB95-A8A2-772A-B90A304ABF4E}"/>
          </ac:grpSpMkLst>
        </pc:grpChg>
        <pc:grpChg chg="mod">
          <ac:chgData name="mariam ashraf" userId="3a2a69a0376c931b" providerId="LiveId" clId="{44C9EDE6-B0FE-4B8A-8BEB-38A688128B2A}" dt="2023-08-26T19:26:53.139" v="2877"/>
          <ac:grpSpMkLst>
            <pc:docMk/>
            <pc:sldMk cId="4080627590" sldId="317"/>
            <ac:grpSpMk id="8" creationId="{E3C89D79-9FA4-AD4A-9E07-13B66C313182}"/>
          </ac:grpSpMkLst>
        </pc:grpChg>
        <pc:grpChg chg="del">
          <ac:chgData name="mariam ashraf" userId="3a2a69a0376c931b" providerId="LiveId" clId="{44C9EDE6-B0FE-4B8A-8BEB-38A688128B2A}" dt="2023-08-26T19:22:48.348" v="2859" actId="478"/>
          <ac:grpSpMkLst>
            <pc:docMk/>
            <pc:sldMk cId="4080627590" sldId="317"/>
            <ac:grpSpMk id="11" creationId="{A69420B9-2E37-2FB3-C910-889C7C51E5E4}"/>
          </ac:grpSpMkLst>
        </pc:grpChg>
        <pc:grpChg chg="add del mod">
          <ac:chgData name="mariam ashraf" userId="3a2a69a0376c931b" providerId="LiveId" clId="{44C9EDE6-B0FE-4B8A-8BEB-38A688128B2A}" dt="2023-08-26T19:28:03.295" v="2891" actId="478"/>
          <ac:grpSpMkLst>
            <pc:docMk/>
            <pc:sldMk cId="4080627590" sldId="317"/>
            <ac:grpSpMk id="25" creationId="{64EB8139-8511-0BC6-10FA-2DC78CCF66BA}"/>
          </ac:grpSpMkLst>
        </pc:grpChg>
        <pc:grpChg chg="mod">
          <ac:chgData name="mariam ashraf" userId="3a2a69a0376c931b" providerId="LiveId" clId="{44C9EDE6-B0FE-4B8A-8BEB-38A688128B2A}" dt="2023-08-26T19:27:25.560" v="2886"/>
          <ac:grpSpMkLst>
            <pc:docMk/>
            <pc:sldMk cId="4080627590" sldId="317"/>
            <ac:grpSpMk id="27" creationId="{B517EC10-45D3-06C5-222B-7B3E065D9429}"/>
          </ac:grpSpMkLst>
        </pc:grpChg>
        <pc:grpChg chg="del">
          <ac:chgData name="mariam ashraf" userId="3a2a69a0376c931b" providerId="LiveId" clId="{44C9EDE6-B0FE-4B8A-8BEB-38A688128B2A}" dt="2023-08-26T19:22:51.429" v="2861" actId="478"/>
          <ac:grpSpMkLst>
            <pc:docMk/>
            <pc:sldMk cId="4080627590" sldId="317"/>
            <ac:grpSpMk id="178" creationId="{00000000-0000-0000-0000-000000000000}"/>
          </ac:grpSpMkLst>
        </pc:grpChg>
        <pc:grpChg chg="del">
          <ac:chgData name="mariam ashraf" userId="3a2a69a0376c931b" providerId="LiveId" clId="{44C9EDE6-B0FE-4B8A-8BEB-38A688128B2A}" dt="2023-08-26T19:22:49.982" v="2860" actId="478"/>
          <ac:grpSpMkLst>
            <pc:docMk/>
            <pc:sldMk cId="4080627590" sldId="317"/>
            <ac:grpSpMk id="181" creationId="{00000000-0000-0000-0000-000000000000}"/>
          </ac:grpSpMkLst>
        </pc:grpChg>
        <pc:picChg chg="add del mod">
          <ac:chgData name="mariam ashraf" userId="3a2a69a0376c931b" providerId="LiveId" clId="{44C9EDE6-B0FE-4B8A-8BEB-38A688128B2A}" dt="2023-08-26T19:23:42.813" v="2868" actId="21"/>
          <ac:picMkLst>
            <pc:docMk/>
            <pc:sldMk cId="4080627590" sldId="317"/>
            <ac:picMk id="4" creationId="{158A921B-7D0F-9585-4EEC-DBCB61D88535}"/>
          </ac:picMkLst>
        </pc:picChg>
        <pc:picChg chg="add mod">
          <ac:chgData name="mariam ashraf" userId="3a2a69a0376c931b" providerId="LiveId" clId="{44C9EDE6-B0FE-4B8A-8BEB-38A688128B2A}" dt="2023-08-26T19:24:12.885" v="2874" actId="14100"/>
          <ac:picMkLst>
            <pc:docMk/>
            <pc:sldMk cId="4080627590" sldId="317"/>
            <ac:picMk id="5" creationId="{EC4D6D54-6132-209F-FA9F-F58FF5E77CE5}"/>
          </ac:picMkLst>
        </pc:picChg>
        <pc:picChg chg="del">
          <ac:chgData name="mariam ashraf" userId="3a2a69a0376c931b" providerId="LiveId" clId="{44C9EDE6-B0FE-4B8A-8BEB-38A688128B2A}" dt="2023-08-26T19:22:43.479" v="2857" actId="478"/>
          <ac:picMkLst>
            <pc:docMk/>
            <pc:sldMk cId="4080627590" sldId="317"/>
            <ac:picMk id="172" creationId="{00000000-0000-0000-0000-000000000000}"/>
          </ac:picMkLst>
        </pc:picChg>
      </pc:sldChg>
      <pc:sldChg chg="addSp delSp modSp add del mod ord">
        <pc:chgData name="mariam ashraf" userId="3a2a69a0376c931b" providerId="LiveId" clId="{44C9EDE6-B0FE-4B8A-8BEB-38A688128B2A}" dt="2023-08-27T17:32:27.559" v="11349" actId="47"/>
        <pc:sldMkLst>
          <pc:docMk/>
          <pc:sldMk cId="1073900264" sldId="318"/>
        </pc:sldMkLst>
        <pc:spChg chg="add del mod">
          <ac:chgData name="mariam ashraf" userId="3a2a69a0376c931b" providerId="LiveId" clId="{44C9EDE6-B0FE-4B8A-8BEB-38A688128B2A}" dt="2023-08-26T19:28:57.324" v="2897" actId="478"/>
          <ac:spMkLst>
            <pc:docMk/>
            <pc:sldMk cId="1073900264" sldId="318"/>
            <ac:spMk id="3" creationId="{437FA46B-746E-7CF5-58AE-E7A4FD4C7709}"/>
          </ac:spMkLst>
        </pc:spChg>
        <pc:spChg chg="mod">
          <ac:chgData name="mariam ashraf" userId="3a2a69a0376c931b" providerId="LiveId" clId="{44C9EDE6-B0FE-4B8A-8BEB-38A688128B2A}" dt="2023-08-26T19:34:38.814" v="2961" actId="1076"/>
          <ac:spMkLst>
            <pc:docMk/>
            <pc:sldMk cId="1073900264" sldId="318"/>
            <ac:spMk id="12" creationId="{5FED8FD5-F88E-F4AD-D869-CECEF45E46DE}"/>
          </ac:spMkLst>
        </pc:spChg>
        <pc:spChg chg="mod">
          <ac:chgData name="mariam ashraf" userId="3a2a69a0376c931b" providerId="LiveId" clId="{44C9EDE6-B0FE-4B8A-8BEB-38A688128B2A}" dt="2023-08-26T19:34:34.013" v="2960" actId="1076"/>
          <ac:spMkLst>
            <pc:docMk/>
            <pc:sldMk cId="1073900264" sldId="318"/>
            <ac:spMk id="13" creationId="{DF263B9A-E853-DEC1-8FE0-C03C0D9A388F}"/>
          </ac:spMkLst>
        </pc:spChg>
        <pc:spChg chg="mod">
          <ac:chgData name="mariam ashraf" userId="3a2a69a0376c931b" providerId="LiveId" clId="{44C9EDE6-B0FE-4B8A-8BEB-38A688128B2A}" dt="2023-08-26T19:34:51.871" v="2963" actId="1076"/>
          <ac:spMkLst>
            <pc:docMk/>
            <pc:sldMk cId="1073900264" sldId="318"/>
            <ac:spMk id="14" creationId="{0E6797A6-24B2-8CEC-2D19-03FECCB73A50}"/>
          </ac:spMkLst>
        </pc:spChg>
        <pc:grpChg chg="mod">
          <ac:chgData name="mariam ashraf" userId="3a2a69a0376c931b" providerId="LiveId" clId="{44C9EDE6-B0FE-4B8A-8BEB-38A688128B2A}" dt="2023-08-26T19:34:47.175" v="2962" actId="1076"/>
          <ac:grpSpMkLst>
            <pc:docMk/>
            <pc:sldMk cId="1073900264" sldId="318"/>
            <ac:grpSpMk id="15" creationId="{111FA0D0-2369-3481-C5E1-D614CF295F6D}"/>
          </ac:grpSpMkLst>
        </pc:grpChg>
        <pc:picChg chg="add mod">
          <ac:chgData name="mariam ashraf" userId="3a2a69a0376c931b" providerId="LiveId" clId="{44C9EDE6-B0FE-4B8A-8BEB-38A688128B2A}" dt="2023-08-26T19:29:29.841" v="2927" actId="14100"/>
          <ac:picMkLst>
            <pc:docMk/>
            <pc:sldMk cId="1073900264" sldId="318"/>
            <ac:picMk id="4" creationId="{0E3B3215-E810-10D7-14EC-F3613DEF87CB}"/>
          </ac:picMkLst>
        </pc:picChg>
        <pc:picChg chg="del">
          <ac:chgData name="mariam ashraf" userId="3a2a69a0376c931b" providerId="LiveId" clId="{44C9EDE6-B0FE-4B8A-8BEB-38A688128B2A}" dt="2023-08-26T19:28:55.951" v="2895" actId="478"/>
          <ac:picMkLst>
            <pc:docMk/>
            <pc:sldMk cId="1073900264" sldId="318"/>
            <ac:picMk id="437" creationId="{00000000-0000-0000-0000-000000000000}"/>
          </ac:picMkLst>
        </pc:picChg>
      </pc:sldChg>
      <pc:sldChg chg="addSp delSp modSp new mod ord modTransition">
        <pc:chgData name="mariam ashraf" userId="3a2a69a0376c931b" providerId="LiveId" clId="{44C9EDE6-B0FE-4B8A-8BEB-38A688128B2A}" dt="2023-09-08T00:09:43.658" v="15549" actId="20577"/>
        <pc:sldMkLst>
          <pc:docMk/>
          <pc:sldMk cId="2401712657" sldId="319"/>
        </pc:sldMkLst>
        <pc:spChg chg="del">
          <ac:chgData name="mariam ashraf" userId="3a2a69a0376c931b" providerId="LiveId" clId="{44C9EDE6-B0FE-4B8A-8BEB-38A688128B2A}" dt="2023-08-26T19:35:44.091" v="2972" actId="478"/>
          <ac:spMkLst>
            <pc:docMk/>
            <pc:sldMk cId="2401712657" sldId="319"/>
            <ac:spMk id="2" creationId="{27BF57AD-BE6E-A54E-EB8B-5786D96832A0}"/>
          </ac:spMkLst>
        </pc:spChg>
        <pc:spChg chg="add del mod">
          <ac:chgData name="mariam ashraf" userId="3a2a69a0376c931b" providerId="LiveId" clId="{44C9EDE6-B0FE-4B8A-8BEB-38A688128B2A}" dt="2023-08-28T22:35:19.682" v="13997" actId="21"/>
          <ac:spMkLst>
            <pc:docMk/>
            <pc:sldMk cId="2401712657" sldId="319"/>
            <ac:spMk id="2" creationId="{81FA88AC-82A5-26D1-EC40-E8F546BC83C8}"/>
          </ac:spMkLst>
        </pc:spChg>
        <pc:spChg chg="del">
          <ac:chgData name="mariam ashraf" userId="3a2a69a0376c931b" providerId="LiveId" clId="{44C9EDE6-B0FE-4B8A-8BEB-38A688128B2A}" dt="2023-08-26T19:35:46.798" v="2973" actId="478"/>
          <ac:spMkLst>
            <pc:docMk/>
            <pc:sldMk cId="2401712657" sldId="319"/>
            <ac:spMk id="3" creationId="{3E24EA47-A9D3-B535-6411-1CE8B699DBE9}"/>
          </ac:spMkLst>
        </pc:spChg>
        <pc:spChg chg="add del mod">
          <ac:chgData name="mariam ashraf" userId="3a2a69a0376c931b" providerId="LiveId" clId="{44C9EDE6-B0FE-4B8A-8BEB-38A688128B2A}" dt="2023-08-28T22:42:29.992" v="14031" actId="21"/>
          <ac:spMkLst>
            <pc:docMk/>
            <pc:sldMk cId="2401712657" sldId="319"/>
            <ac:spMk id="3" creationId="{A692E850-4362-3AAF-88CF-107283450777}"/>
          </ac:spMkLst>
        </pc:spChg>
        <pc:spChg chg="del">
          <ac:chgData name="mariam ashraf" userId="3a2a69a0376c931b" providerId="LiveId" clId="{44C9EDE6-B0FE-4B8A-8BEB-38A688128B2A}" dt="2023-08-26T19:35:38.238" v="2969" actId="478"/>
          <ac:spMkLst>
            <pc:docMk/>
            <pc:sldMk cId="2401712657" sldId="319"/>
            <ac:spMk id="4" creationId="{21655E4E-CD2A-889C-6A21-A7AC326EE856}"/>
          </ac:spMkLst>
        </pc:spChg>
        <pc:spChg chg="add del mod">
          <ac:chgData name="mariam ashraf" userId="3a2a69a0376c931b" providerId="LiveId" clId="{44C9EDE6-B0FE-4B8A-8BEB-38A688128B2A}" dt="2023-08-28T22:58:38.580" v="14210" actId="21"/>
          <ac:spMkLst>
            <pc:docMk/>
            <pc:sldMk cId="2401712657" sldId="319"/>
            <ac:spMk id="4" creationId="{9F866CF1-E992-2708-4B6D-4A23EE76E3D2}"/>
          </ac:spMkLst>
        </pc:spChg>
        <pc:spChg chg="del mod">
          <ac:chgData name="mariam ashraf" userId="3a2a69a0376c931b" providerId="LiveId" clId="{44C9EDE6-B0FE-4B8A-8BEB-38A688128B2A}" dt="2023-08-26T19:35:40.509" v="2971" actId="478"/>
          <ac:spMkLst>
            <pc:docMk/>
            <pc:sldMk cId="2401712657" sldId="319"/>
            <ac:spMk id="5" creationId="{17C5C6C1-C24B-2D06-7B00-7BE3D602259F}"/>
          </ac:spMkLst>
        </pc:spChg>
        <pc:spChg chg="add mod">
          <ac:chgData name="mariam ashraf" userId="3a2a69a0376c931b" providerId="LiveId" clId="{44C9EDE6-B0FE-4B8A-8BEB-38A688128B2A}" dt="2023-09-08T00:09:43.658" v="15549" actId="20577"/>
          <ac:spMkLst>
            <pc:docMk/>
            <pc:sldMk cId="2401712657" sldId="319"/>
            <ac:spMk id="6" creationId="{86EC8BEA-4394-85BD-574B-5DC4C61FEF5F}"/>
          </ac:spMkLst>
        </pc:spChg>
        <pc:spChg chg="add mod">
          <ac:chgData name="mariam ashraf" userId="3a2a69a0376c931b" providerId="LiveId" clId="{44C9EDE6-B0FE-4B8A-8BEB-38A688128B2A}" dt="2023-08-27T19:10:51.633" v="12291" actId="14100"/>
          <ac:spMkLst>
            <pc:docMk/>
            <pc:sldMk cId="2401712657" sldId="319"/>
            <ac:spMk id="7" creationId="{9947E7FA-978C-97BC-B29D-82CADA179CA6}"/>
          </ac:spMkLst>
        </pc:spChg>
        <pc:spChg chg="add mod">
          <ac:chgData name="mariam ashraf" userId="3a2a69a0376c931b" providerId="LiveId" clId="{44C9EDE6-B0FE-4B8A-8BEB-38A688128B2A}" dt="2023-08-27T19:15:31.980" v="12301" actId="122"/>
          <ac:spMkLst>
            <pc:docMk/>
            <pc:sldMk cId="2401712657" sldId="319"/>
            <ac:spMk id="8" creationId="{10CEAE24-BC91-D9D5-EF2A-16A43B297201}"/>
          </ac:spMkLst>
        </pc:spChg>
        <pc:spChg chg="mod">
          <ac:chgData name="mariam ashraf" userId="3a2a69a0376c931b" providerId="LiveId" clId="{44C9EDE6-B0FE-4B8A-8BEB-38A688128B2A}" dt="2023-08-26T19:36:00.237" v="2974"/>
          <ac:spMkLst>
            <pc:docMk/>
            <pc:sldMk cId="2401712657" sldId="319"/>
            <ac:spMk id="10" creationId="{4167F984-CCE1-B611-E732-E0C44C520B8D}"/>
          </ac:spMkLst>
        </pc:spChg>
        <pc:spChg chg="mod">
          <ac:chgData name="mariam ashraf" userId="3a2a69a0376c931b" providerId="LiveId" clId="{44C9EDE6-B0FE-4B8A-8BEB-38A688128B2A}" dt="2023-08-26T19:36:00.237" v="2974"/>
          <ac:spMkLst>
            <pc:docMk/>
            <pc:sldMk cId="2401712657" sldId="319"/>
            <ac:spMk id="11" creationId="{F4C81C9B-91E5-D136-6C13-12EDD9F0721F}"/>
          </ac:spMkLst>
        </pc:spChg>
        <pc:spChg chg="add mod">
          <ac:chgData name="mariam ashraf" userId="3a2a69a0376c931b" providerId="LiveId" clId="{44C9EDE6-B0FE-4B8A-8BEB-38A688128B2A}" dt="2023-08-27T23:15:25.589" v="12828" actId="1076"/>
          <ac:spMkLst>
            <pc:docMk/>
            <pc:sldMk cId="2401712657" sldId="319"/>
            <ac:spMk id="13" creationId="{E95D4C47-ECA3-2A4F-71EF-664C4D3D5089}"/>
          </ac:spMkLst>
        </pc:spChg>
        <pc:grpChg chg="add del mod">
          <ac:chgData name="mariam ashraf" userId="3a2a69a0376c931b" providerId="LiveId" clId="{44C9EDE6-B0FE-4B8A-8BEB-38A688128B2A}" dt="2023-08-26T19:36:05.703" v="2975" actId="478"/>
          <ac:grpSpMkLst>
            <pc:docMk/>
            <pc:sldMk cId="2401712657" sldId="319"/>
            <ac:grpSpMk id="9" creationId="{DEEA64A2-4A96-B774-9F57-426774E20711}"/>
          </ac:grpSpMkLst>
        </pc:grpChg>
        <pc:picChg chg="add mod">
          <ac:chgData name="mariam ashraf" userId="3a2a69a0376c931b" providerId="LiveId" clId="{44C9EDE6-B0FE-4B8A-8BEB-38A688128B2A}" dt="2023-08-26T19:36:00.237" v="2974"/>
          <ac:picMkLst>
            <pc:docMk/>
            <pc:sldMk cId="2401712657" sldId="319"/>
            <ac:picMk id="12" creationId="{EF1B432A-621E-2080-DF80-4D79082642EC}"/>
          </ac:picMkLst>
        </pc:picChg>
      </pc:sldChg>
      <pc:sldChg chg="new del">
        <pc:chgData name="mariam ashraf" userId="3a2a69a0376c931b" providerId="LiveId" clId="{44C9EDE6-B0FE-4B8A-8BEB-38A688128B2A}" dt="2023-08-26T19:35:27.129" v="2965" actId="680"/>
        <pc:sldMkLst>
          <pc:docMk/>
          <pc:sldMk cId="2687221776" sldId="319"/>
        </pc:sldMkLst>
      </pc:sldChg>
      <pc:sldChg chg="addSp delSp modSp add del mod ord">
        <pc:chgData name="mariam ashraf" userId="3a2a69a0376c931b" providerId="LiveId" clId="{44C9EDE6-B0FE-4B8A-8BEB-38A688128B2A}" dt="2023-08-27T17:32:22.624" v="11344" actId="47"/>
        <pc:sldMkLst>
          <pc:docMk/>
          <pc:sldMk cId="1743293839" sldId="320"/>
        </pc:sldMkLst>
        <pc:spChg chg="add del mod">
          <ac:chgData name="mariam ashraf" userId="3a2a69a0376c931b" providerId="LiveId" clId="{44C9EDE6-B0FE-4B8A-8BEB-38A688128B2A}" dt="2023-08-26T23:01:37.862" v="5656" actId="21"/>
          <ac:spMkLst>
            <pc:docMk/>
            <pc:sldMk cId="1743293839" sldId="320"/>
            <ac:spMk id="2" creationId="{CAF99549-AE11-3C0D-A1A4-66048746F66E}"/>
          </ac:spMkLst>
        </pc:spChg>
        <pc:spChg chg="add del mod">
          <ac:chgData name="mariam ashraf" userId="3a2a69a0376c931b" providerId="LiveId" clId="{44C9EDE6-B0FE-4B8A-8BEB-38A688128B2A}" dt="2023-08-26T23:39:37.304" v="6242" actId="21"/>
          <ac:spMkLst>
            <pc:docMk/>
            <pc:sldMk cId="1743293839" sldId="320"/>
            <ac:spMk id="3" creationId="{6B337599-E0FF-9773-A4EB-F8BFBA6A6300}"/>
          </ac:spMkLst>
        </pc:spChg>
        <pc:spChg chg="add del mod">
          <ac:chgData name="mariam ashraf" userId="3a2a69a0376c931b" providerId="LiveId" clId="{44C9EDE6-B0FE-4B8A-8BEB-38A688128B2A}" dt="2023-08-27T15:51:38.496" v="10924" actId="21"/>
          <ac:spMkLst>
            <pc:docMk/>
            <pc:sldMk cId="1743293839" sldId="320"/>
            <ac:spMk id="3" creationId="{F074D388-10EF-6897-8F3B-09DF67AFB5C8}"/>
          </ac:spMkLst>
        </pc:spChg>
        <pc:spChg chg="add del mod">
          <ac:chgData name="mariam ashraf" userId="3a2a69a0376c931b" providerId="LiveId" clId="{44C9EDE6-B0FE-4B8A-8BEB-38A688128B2A}" dt="2023-08-27T15:51:42.227" v="10926" actId="21"/>
          <ac:spMkLst>
            <pc:docMk/>
            <pc:sldMk cId="1743293839" sldId="320"/>
            <ac:spMk id="4" creationId="{09A331CC-F4B9-4CB2-8D93-A5A419BE2C76}"/>
          </ac:spMkLst>
        </pc:spChg>
        <pc:spChg chg="add del">
          <ac:chgData name="mariam ashraf" userId="3a2a69a0376c931b" providerId="LiveId" clId="{44C9EDE6-B0FE-4B8A-8BEB-38A688128B2A}" dt="2023-08-27T15:51:38.496" v="10924" actId="21"/>
          <ac:spMkLst>
            <pc:docMk/>
            <pc:sldMk cId="1743293839" sldId="320"/>
            <ac:spMk id="310" creationId="{00000000-0000-0000-0000-000000000000}"/>
          </ac:spMkLst>
        </pc:spChg>
      </pc:sldChg>
      <pc:sldChg chg="addSp delSp modSp add del mod">
        <pc:chgData name="mariam ashraf" userId="3a2a69a0376c931b" providerId="LiveId" clId="{44C9EDE6-B0FE-4B8A-8BEB-38A688128B2A}" dt="2023-08-26T21:49:20.300" v="4387" actId="47"/>
        <pc:sldMkLst>
          <pc:docMk/>
          <pc:sldMk cId="253358311" sldId="321"/>
        </pc:sldMkLst>
        <pc:graphicFrameChg chg="del">
          <ac:chgData name="mariam ashraf" userId="3a2a69a0376c931b" providerId="LiveId" clId="{44C9EDE6-B0FE-4B8A-8BEB-38A688128B2A}" dt="2023-08-26T21:34:31.197" v="4271" actId="478"/>
          <ac:graphicFrameMkLst>
            <pc:docMk/>
            <pc:sldMk cId="253358311" sldId="321"/>
            <ac:graphicFrameMk id="2" creationId="{32345F47-F0F8-B0D1-2A1E-2344F52F0042}"/>
          </ac:graphicFrameMkLst>
        </pc:graphicFrameChg>
        <pc:graphicFrameChg chg="add mod modGraphic">
          <ac:chgData name="mariam ashraf" userId="3a2a69a0376c931b" providerId="LiveId" clId="{44C9EDE6-B0FE-4B8A-8BEB-38A688128B2A}" dt="2023-08-26T21:45:49.032" v="4354" actId="207"/>
          <ac:graphicFrameMkLst>
            <pc:docMk/>
            <pc:sldMk cId="253358311" sldId="321"/>
            <ac:graphicFrameMk id="3" creationId="{6DF6BFA4-A254-569A-6FE6-20396F7E74AE}"/>
          </ac:graphicFrameMkLst>
        </pc:graphicFrameChg>
      </pc:sldChg>
      <pc:sldChg chg="addSp modSp new del mod">
        <pc:chgData name="mariam ashraf" userId="3a2a69a0376c931b" providerId="LiveId" clId="{44C9EDE6-B0FE-4B8A-8BEB-38A688128B2A}" dt="2023-08-26T20:31:59.289" v="4247" actId="47"/>
        <pc:sldMkLst>
          <pc:docMk/>
          <pc:sldMk cId="1722235118" sldId="321"/>
        </pc:sldMkLst>
        <pc:graphicFrameChg chg="add mod modGraphic">
          <ac:chgData name="mariam ashraf" userId="3a2a69a0376c931b" providerId="LiveId" clId="{44C9EDE6-B0FE-4B8A-8BEB-38A688128B2A}" dt="2023-08-26T20:25:47.800" v="4145" actId="14734"/>
          <ac:graphicFrameMkLst>
            <pc:docMk/>
            <pc:sldMk cId="1722235118" sldId="321"/>
            <ac:graphicFrameMk id="3" creationId="{79B5E47C-CDA0-D4A5-7CC3-0D47E0221565}"/>
          </ac:graphicFrameMkLst>
        </pc:graphicFrameChg>
      </pc:sldChg>
      <pc:sldChg chg="add del">
        <pc:chgData name="mariam ashraf" userId="3a2a69a0376c931b" providerId="LiveId" clId="{44C9EDE6-B0FE-4B8A-8BEB-38A688128B2A}" dt="2023-08-26T22:42:48.996" v="5162" actId="47"/>
        <pc:sldMkLst>
          <pc:docMk/>
          <pc:sldMk cId="3291102795" sldId="321"/>
        </pc:sldMkLst>
      </pc:sldChg>
      <pc:sldChg chg="addSp delSp modSp add del mod">
        <pc:chgData name="mariam ashraf" userId="3a2a69a0376c931b" providerId="LiveId" clId="{44C9EDE6-B0FE-4B8A-8BEB-38A688128B2A}" dt="2023-08-26T22:54:31.355" v="5413" actId="2696"/>
        <pc:sldMkLst>
          <pc:docMk/>
          <pc:sldMk cId="1953851519" sldId="322"/>
        </pc:sldMkLst>
        <pc:picChg chg="add del mod">
          <ac:chgData name="mariam ashraf" userId="3a2a69a0376c931b" providerId="LiveId" clId="{44C9EDE6-B0FE-4B8A-8BEB-38A688128B2A}" dt="2023-08-26T22:54:28.753" v="5412" actId="21"/>
          <ac:picMkLst>
            <pc:docMk/>
            <pc:sldMk cId="1953851519" sldId="322"/>
            <ac:picMk id="2" creationId="{B6643363-29E4-A02D-C10D-094C8CF2B2E3}"/>
          </ac:picMkLst>
        </pc:picChg>
      </pc:sldChg>
      <pc:sldChg chg="addSp delSp modSp new del mod ord modTransition">
        <pc:chgData name="mariam ashraf" userId="3a2a69a0376c931b" providerId="LiveId" clId="{44C9EDE6-B0FE-4B8A-8BEB-38A688128B2A}" dt="2023-08-28T22:24:12.227" v="13935" actId="47"/>
        <pc:sldMkLst>
          <pc:docMk/>
          <pc:sldMk cId="3660268164" sldId="323"/>
        </pc:sldMkLst>
        <pc:spChg chg="add mod">
          <ac:chgData name="mariam ashraf" userId="3a2a69a0376c931b" providerId="LiveId" clId="{44C9EDE6-B0FE-4B8A-8BEB-38A688128B2A}" dt="2023-08-27T23:43:29.302" v="13006" actId="1076"/>
          <ac:spMkLst>
            <pc:docMk/>
            <pc:sldMk cId="3660268164" sldId="323"/>
            <ac:spMk id="19" creationId="{9F275F6C-70D6-FBD2-5E47-77612D4492B3}"/>
          </ac:spMkLst>
        </pc:spChg>
        <pc:spChg chg="add del mod">
          <ac:chgData name="mariam ashraf" userId="3a2a69a0376c931b" providerId="LiveId" clId="{44C9EDE6-B0FE-4B8A-8BEB-38A688128B2A}" dt="2023-08-26T22:58:46.227" v="5511" actId="478"/>
          <ac:spMkLst>
            <pc:docMk/>
            <pc:sldMk cId="3660268164" sldId="323"/>
            <ac:spMk id="19" creationId="{A72878F4-DA70-3DC8-BEAC-E49913861DE8}"/>
          </ac:spMkLst>
        </pc:spChg>
        <pc:spChg chg="add mod">
          <ac:chgData name="mariam ashraf" userId="3a2a69a0376c931b" providerId="LiveId" clId="{44C9EDE6-B0FE-4B8A-8BEB-38A688128B2A}" dt="2023-08-28T22:19:30.310" v="13698"/>
          <ac:spMkLst>
            <pc:docMk/>
            <pc:sldMk cId="3660268164" sldId="323"/>
            <ac:spMk id="20" creationId="{DD4974F4-D6FE-7218-A580-6E3DE17E72F7}"/>
          </ac:spMkLst>
        </pc:spChg>
        <pc:spChg chg="add mod">
          <ac:chgData name="mariam ashraf" userId="3a2a69a0376c931b" providerId="LiveId" clId="{44C9EDE6-B0FE-4B8A-8BEB-38A688128B2A}" dt="2023-08-28T22:20:01.794" v="13716" actId="1076"/>
          <ac:spMkLst>
            <pc:docMk/>
            <pc:sldMk cId="3660268164" sldId="323"/>
            <ac:spMk id="21" creationId="{C51C6063-36B1-D6F7-0D32-ADD1FFDDAE31}"/>
          </ac:spMkLst>
        </pc:spChg>
        <pc:spChg chg="add mod">
          <ac:chgData name="mariam ashraf" userId="3a2a69a0376c931b" providerId="LiveId" clId="{44C9EDE6-B0FE-4B8A-8BEB-38A688128B2A}" dt="2023-08-28T22:20:04.887" v="13718" actId="1076"/>
          <ac:spMkLst>
            <pc:docMk/>
            <pc:sldMk cId="3660268164" sldId="323"/>
            <ac:spMk id="22" creationId="{E17B497C-4F5A-1AF6-7C3C-38E3AA68FA54}"/>
          </ac:spMkLst>
        </pc:spChg>
        <pc:spChg chg="add del mod">
          <ac:chgData name="mariam ashraf" userId="3a2a69a0376c931b" providerId="LiveId" clId="{44C9EDE6-B0FE-4B8A-8BEB-38A688128B2A}" dt="2023-08-26T23:11:44.579" v="5778" actId="478"/>
          <ac:spMkLst>
            <pc:docMk/>
            <pc:sldMk cId="3660268164" sldId="323"/>
            <ac:spMk id="25" creationId="{ED4CB808-8BAC-0FC3-D1EB-F14F57928622}"/>
          </ac:spMkLst>
        </pc:spChg>
        <pc:spChg chg="add del mod">
          <ac:chgData name="mariam ashraf" userId="3a2a69a0376c931b" providerId="LiveId" clId="{44C9EDE6-B0FE-4B8A-8BEB-38A688128B2A}" dt="2023-08-26T23:12:58.021" v="5797" actId="478"/>
          <ac:spMkLst>
            <pc:docMk/>
            <pc:sldMk cId="3660268164" sldId="323"/>
            <ac:spMk id="26" creationId="{78C0DC62-C29C-0BE0-5CBD-930390ADAB54}"/>
          </ac:spMkLst>
        </pc:spChg>
        <pc:spChg chg="add del mod">
          <ac:chgData name="mariam ashraf" userId="3a2a69a0376c931b" providerId="LiveId" clId="{44C9EDE6-B0FE-4B8A-8BEB-38A688128B2A}" dt="2023-08-26T23:11:16.079" v="5769" actId="478"/>
          <ac:spMkLst>
            <pc:docMk/>
            <pc:sldMk cId="3660268164" sldId="323"/>
            <ac:spMk id="32" creationId="{B0B214BD-24EE-4520-6E7D-AA11304F00EA}"/>
          </ac:spMkLst>
        </pc:spChg>
        <pc:spChg chg="add del mod">
          <ac:chgData name="mariam ashraf" userId="3a2a69a0376c931b" providerId="LiveId" clId="{44C9EDE6-B0FE-4B8A-8BEB-38A688128B2A}" dt="2023-08-26T23:11:41.486" v="5777" actId="21"/>
          <ac:spMkLst>
            <pc:docMk/>
            <pc:sldMk cId="3660268164" sldId="323"/>
            <ac:spMk id="33" creationId="{3877C9EF-88DE-196D-2EE1-C565C79B03B2}"/>
          </ac:spMkLst>
        </pc:spChg>
        <pc:spChg chg="add mod">
          <ac:chgData name="mariam ashraf" userId="3a2a69a0376c931b" providerId="LiveId" clId="{44C9EDE6-B0FE-4B8A-8BEB-38A688128B2A}" dt="2023-08-28T22:19:52.248" v="13712" actId="1076"/>
          <ac:spMkLst>
            <pc:docMk/>
            <pc:sldMk cId="3660268164" sldId="323"/>
            <ac:spMk id="34" creationId="{DB571884-37A1-9D53-BC1A-A158827AD52D}"/>
          </ac:spMkLst>
        </pc:spChg>
        <pc:spChg chg="add del mod">
          <ac:chgData name="mariam ashraf" userId="3a2a69a0376c931b" providerId="LiveId" clId="{44C9EDE6-B0FE-4B8A-8BEB-38A688128B2A}" dt="2023-08-26T23:13:31.091" v="5807" actId="478"/>
          <ac:spMkLst>
            <pc:docMk/>
            <pc:sldMk cId="3660268164" sldId="323"/>
            <ac:spMk id="35" creationId="{B975B209-BFA9-E0E7-EAAE-E96C11DB56A6}"/>
          </ac:spMkLst>
        </pc:spChg>
        <pc:spChg chg="add del mod">
          <ac:chgData name="mariam ashraf" userId="3a2a69a0376c931b" providerId="LiveId" clId="{44C9EDE6-B0FE-4B8A-8BEB-38A688128B2A}" dt="2023-08-26T23:14:21.786" v="5926" actId="478"/>
          <ac:spMkLst>
            <pc:docMk/>
            <pc:sldMk cId="3660268164" sldId="323"/>
            <ac:spMk id="36" creationId="{C65815F6-D901-9977-335A-7A9489C6921F}"/>
          </ac:spMkLst>
        </pc:spChg>
        <pc:spChg chg="add del mod">
          <ac:chgData name="mariam ashraf" userId="3a2a69a0376c931b" providerId="LiveId" clId="{44C9EDE6-B0FE-4B8A-8BEB-38A688128B2A}" dt="2023-08-26T23:16:29.308" v="5942" actId="478"/>
          <ac:spMkLst>
            <pc:docMk/>
            <pc:sldMk cId="3660268164" sldId="323"/>
            <ac:spMk id="37" creationId="{FA9B0605-0334-AE53-7C96-DAC05D326D67}"/>
          </ac:spMkLst>
        </pc:spChg>
        <pc:spChg chg="add mod">
          <ac:chgData name="mariam ashraf" userId="3a2a69a0376c931b" providerId="LiveId" clId="{44C9EDE6-B0FE-4B8A-8BEB-38A688128B2A}" dt="2023-08-28T22:19:57.501" v="13714" actId="1076"/>
          <ac:spMkLst>
            <pc:docMk/>
            <pc:sldMk cId="3660268164" sldId="323"/>
            <ac:spMk id="38" creationId="{9F94EE47-ED56-1249-FDF0-751615D2FFD0}"/>
          </ac:spMkLst>
        </pc:spChg>
        <pc:spChg chg="add del mod">
          <ac:chgData name="mariam ashraf" userId="3a2a69a0376c931b" providerId="LiveId" clId="{44C9EDE6-B0FE-4B8A-8BEB-38A688128B2A}" dt="2023-08-27T23:46:18.729" v="13032" actId="478"/>
          <ac:spMkLst>
            <pc:docMk/>
            <pc:sldMk cId="3660268164" sldId="323"/>
            <ac:spMk id="40" creationId="{F68D95F3-CB8E-FAAF-D5AA-D166A2EBB7BA}"/>
          </ac:spMkLst>
        </pc:spChg>
        <pc:spChg chg="add del mod">
          <ac:chgData name="mariam ashraf" userId="3a2a69a0376c931b" providerId="LiveId" clId="{44C9EDE6-B0FE-4B8A-8BEB-38A688128B2A}" dt="2023-08-27T23:43:32.560" v="13007" actId="1076"/>
          <ac:spMkLst>
            <pc:docMk/>
            <pc:sldMk cId="3660268164" sldId="323"/>
            <ac:spMk id="41" creationId="{A2C5D606-C8C8-18C0-BD18-1A7ED339A506}"/>
          </ac:spMkLst>
        </pc:spChg>
        <pc:spChg chg="add del mod">
          <ac:chgData name="mariam ashraf" userId="3a2a69a0376c931b" providerId="LiveId" clId="{44C9EDE6-B0FE-4B8A-8BEB-38A688128B2A}" dt="2023-08-26T23:49:20.018" v="6339" actId="21"/>
          <ac:spMkLst>
            <pc:docMk/>
            <pc:sldMk cId="3660268164" sldId="323"/>
            <ac:spMk id="42" creationId="{6744BD1B-FAAF-F8AD-D251-457A40A436CB}"/>
          </ac:spMkLst>
        </pc:spChg>
        <pc:spChg chg="add del mod">
          <ac:chgData name="mariam ashraf" userId="3a2a69a0376c931b" providerId="LiveId" clId="{44C9EDE6-B0FE-4B8A-8BEB-38A688128B2A}" dt="2023-08-26T23:49:20.018" v="6339" actId="21"/>
          <ac:spMkLst>
            <pc:docMk/>
            <pc:sldMk cId="3660268164" sldId="323"/>
            <ac:spMk id="43" creationId="{D6C0E858-6FC3-4C48-4874-0854A58686A9}"/>
          </ac:spMkLst>
        </pc:spChg>
        <pc:spChg chg="add del mod">
          <ac:chgData name="mariam ashraf" userId="3a2a69a0376c931b" providerId="LiveId" clId="{44C9EDE6-B0FE-4B8A-8BEB-38A688128B2A}" dt="2023-08-26T23:49:50.229" v="6344"/>
          <ac:spMkLst>
            <pc:docMk/>
            <pc:sldMk cId="3660268164" sldId="323"/>
            <ac:spMk id="44" creationId="{EFB889CE-06E3-5786-D12F-5D7F523B5F26}"/>
          </ac:spMkLst>
        </pc:spChg>
        <pc:spChg chg="add del mod">
          <ac:chgData name="mariam ashraf" userId="3a2a69a0376c931b" providerId="LiveId" clId="{44C9EDE6-B0FE-4B8A-8BEB-38A688128B2A}" dt="2023-08-26T23:49:50.229" v="6344"/>
          <ac:spMkLst>
            <pc:docMk/>
            <pc:sldMk cId="3660268164" sldId="323"/>
            <ac:spMk id="45" creationId="{D7CA0D4D-B513-C72F-463E-099806E91D3D}"/>
          </ac:spMkLst>
        </pc:spChg>
        <pc:spChg chg="add del mod">
          <ac:chgData name="mariam ashraf" userId="3a2a69a0376c931b" providerId="LiveId" clId="{44C9EDE6-B0FE-4B8A-8BEB-38A688128B2A}" dt="2023-08-26T23:49:55.148" v="6347" actId="478"/>
          <ac:spMkLst>
            <pc:docMk/>
            <pc:sldMk cId="3660268164" sldId="323"/>
            <ac:spMk id="46" creationId="{D326E11C-FE92-7777-7361-C3CEDE149772}"/>
          </ac:spMkLst>
        </pc:spChg>
        <pc:spChg chg="mod">
          <ac:chgData name="mariam ashraf" userId="3a2a69a0376c931b" providerId="LiveId" clId="{44C9EDE6-B0FE-4B8A-8BEB-38A688128B2A}" dt="2023-08-26T23:50:47.835" v="6351"/>
          <ac:spMkLst>
            <pc:docMk/>
            <pc:sldMk cId="3660268164" sldId="323"/>
            <ac:spMk id="48" creationId="{B76B21AE-487F-243E-7A3B-466FF77E1AC4}"/>
          </ac:spMkLst>
        </pc:spChg>
        <pc:spChg chg="mod">
          <ac:chgData name="mariam ashraf" userId="3a2a69a0376c931b" providerId="LiveId" clId="{44C9EDE6-B0FE-4B8A-8BEB-38A688128B2A}" dt="2023-08-26T23:50:47.835" v="6351"/>
          <ac:spMkLst>
            <pc:docMk/>
            <pc:sldMk cId="3660268164" sldId="323"/>
            <ac:spMk id="49" creationId="{8E45913F-6446-0724-2F9D-41619F9A5A33}"/>
          </ac:spMkLst>
        </pc:spChg>
        <pc:spChg chg="mod">
          <ac:chgData name="mariam ashraf" userId="3a2a69a0376c931b" providerId="LiveId" clId="{44C9EDE6-B0FE-4B8A-8BEB-38A688128B2A}" dt="2023-08-26T23:50:47.835" v="6351"/>
          <ac:spMkLst>
            <pc:docMk/>
            <pc:sldMk cId="3660268164" sldId="323"/>
            <ac:spMk id="51" creationId="{6EEB360B-ABB4-3CCF-3ED6-568BB7FBFC6E}"/>
          </ac:spMkLst>
        </pc:spChg>
        <pc:spChg chg="mod">
          <ac:chgData name="mariam ashraf" userId="3a2a69a0376c931b" providerId="LiveId" clId="{44C9EDE6-B0FE-4B8A-8BEB-38A688128B2A}" dt="2023-08-26T23:50:47.835" v="6351"/>
          <ac:spMkLst>
            <pc:docMk/>
            <pc:sldMk cId="3660268164" sldId="323"/>
            <ac:spMk id="53" creationId="{F2F5DC87-A2C7-9448-A39D-10BA659979D8}"/>
          </ac:spMkLst>
        </pc:spChg>
        <pc:spChg chg="mod">
          <ac:chgData name="mariam ashraf" userId="3a2a69a0376c931b" providerId="LiveId" clId="{44C9EDE6-B0FE-4B8A-8BEB-38A688128B2A}" dt="2023-08-26T23:50:47.835" v="6351"/>
          <ac:spMkLst>
            <pc:docMk/>
            <pc:sldMk cId="3660268164" sldId="323"/>
            <ac:spMk id="54" creationId="{17C18DAA-6C73-0F69-7A03-01ACD28C7801}"/>
          </ac:spMkLst>
        </pc:spChg>
        <pc:spChg chg="mod">
          <ac:chgData name="mariam ashraf" userId="3a2a69a0376c931b" providerId="LiveId" clId="{44C9EDE6-B0FE-4B8A-8BEB-38A688128B2A}" dt="2023-08-26T23:50:47.835" v="6351"/>
          <ac:spMkLst>
            <pc:docMk/>
            <pc:sldMk cId="3660268164" sldId="323"/>
            <ac:spMk id="55" creationId="{9C31CEA9-B19F-6CEA-3E48-176390F4F596}"/>
          </ac:spMkLst>
        </pc:spChg>
        <pc:spChg chg="mod">
          <ac:chgData name="mariam ashraf" userId="3a2a69a0376c931b" providerId="LiveId" clId="{44C9EDE6-B0FE-4B8A-8BEB-38A688128B2A}" dt="2023-08-26T23:50:47.835" v="6351"/>
          <ac:spMkLst>
            <pc:docMk/>
            <pc:sldMk cId="3660268164" sldId="323"/>
            <ac:spMk id="56" creationId="{AD671C86-3EB5-02C1-09AB-079AB28CFB69}"/>
          </ac:spMkLst>
        </pc:spChg>
        <pc:spChg chg="mod">
          <ac:chgData name="mariam ashraf" userId="3a2a69a0376c931b" providerId="LiveId" clId="{44C9EDE6-B0FE-4B8A-8BEB-38A688128B2A}" dt="2023-08-26T23:50:47.835" v="6351"/>
          <ac:spMkLst>
            <pc:docMk/>
            <pc:sldMk cId="3660268164" sldId="323"/>
            <ac:spMk id="57" creationId="{36BE203A-BB9C-DB6A-9FB3-B6E88F7F63F1}"/>
          </ac:spMkLst>
        </pc:spChg>
        <pc:spChg chg="mod">
          <ac:chgData name="mariam ashraf" userId="3a2a69a0376c931b" providerId="LiveId" clId="{44C9EDE6-B0FE-4B8A-8BEB-38A688128B2A}" dt="2023-08-26T23:50:47.835" v="6351"/>
          <ac:spMkLst>
            <pc:docMk/>
            <pc:sldMk cId="3660268164" sldId="323"/>
            <ac:spMk id="58" creationId="{9C2B999D-90C9-4564-3FF8-F8FDDB3E447D}"/>
          </ac:spMkLst>
        </pc:spChg>
        <pc:spChg chg="mod">
          <ac:chgData name="mariam ashraf" userId="3a2a69a0376c931b" providerId="LiveId" clId="{44C9EDE6-B0FE-4B8A-8BEB-38A688128B2A}" dt="2023-08-26T23:50:47.835" v="6351"/>
          <ac:spMkLst>
            <pc:docMk/>
            <pc:sldMk cId="3660268164" sldId="323"/>
            <ac:spMk id="59" creationId="{E3CE1C64-DDA6-79CC-B329-CA201DE8F878}"/>
          </ac:spMkLst>
        </pc:spChg>
        <pc:spChg chg="mod">
          <ac:chgData name="mariam ashraf" userId="3a2a69a0376c931b" providerId="LiveId" clId="{44C9EDE6-B0FE-4B8A-8BEB-38A688128B2A}" dt="2023-08-26T23:50:47.835" v="6351"/>
          <ac:spMkLst>
            <pc:docMk/>
            <pc:sldMk cId="3660268164" sldId="323"/>
            <ac:spMk id="60" creationId="{F15AF668-030D-3414-A41D-7DB6BD8636A4}"/>
          </ac:spMkLst>
        </pc:spChg>
        <pc:spChg chg="mod">
          <ac:chgData name="mariam ashraf" userId="3a2a69a0376c931b" providerId="LiveId" clId="{44C9EDE6-B0FE-4B8A-8BEB-38A688128B2A}" dt="2023-08-26T23:50:47.835" v="6351"/>
          <ac:spMkLst>
            <pc:docMk/>
            <pc:sldMk cId="3660268164" sldId="323"/>
            <ac:spMk id="61" creationId="{A6F7DD2C-E27E-7244-83F5-6CD2C30EC7EB}"/>
          </ac:spMkLst>
        </pc:spChg>
        <pc:spChg chg="mod">
          <ac:chgData name="mariam ashraf" userId="3a2a69a0376c931b" providerId="LiveId" clId="{44C9EDE6-B0FE-4B8A-8BEB-38A688128B2A}" dt="2023-08-26T23:50:47.835" v="6351"/>
          <ac:spMkLst>
            <pc:docMk/>
            <pc:sldMk cId="3660268164" sldId="323"/>
            <ac:spMk id="62" creationId="{7B442F75-9C12-4AEC-57A4-BB76442C734C}"/>
          </ac:spMkLst>
        </pc:spChg>
        <pc:spChg chg="add del mod">
          <ac:chgData name="mariam ashraf" userId="3a2a69a0376c931b" providerId="LiveId" clId="{44C9EDE6-B0FE-4B8A-8BEB-38A688128B2A}" dt="2023-08-27T23:42:25.723" v="12972" actId="478"/>
          <ac:spMkLst>
            <pc:docMk/>
            <pc:sldMk cId="3660268164" sldId="323"/>
            <ac:spMk id="63" creationId="{D0392E62-A28B-5ECF-C4B2-7A20E838B2AA}"/>
          </ac:spMkLst>
        </pc:spChg>
        <pc:spChg chg="add del mod">
          <ac:chgData name="mariam ashraf" userId="3a2a69a0376c931b" providerId="LiveId" clId="{44C9EDE6-B0FE-4B8A-8BEB-38A688128B2A}" dt="2023-08-26T23:53:01.150" v="6370" actId="21"/>
          <ac:spMkLst>
            <pc:docMk/>
            <pc:sldMk cId="3660268164" sldId="323"/>
            <ac:spMk id="64" creationId="{7C6EC197-BF6E-7886-36C3-E383C7788824}"/>
          </ac:spMkLst>
        </pc:spChg>
        <pc:grpChg chg="add del mod">
          <ac:chgData name="mariam ashraf" userId="3a2a69a0376c931b" providerId="LiveId" clId="{44C9EDE6-B0FE-4B8A-8BEB-38A688128B2A}" dt="2023-08-26T23:51:17.605" v="6357" actId="478"/>
          <ac:grpSpMkLst>
            <pc:docMk/>
            <pc:sldMk cId="3660268164" sldId="323"/>
            <ac:grpSpMk id="47" creationId="{E49F91EE-C8FB-D67B-AD31-D91F99313F8D}"/>
          </ac:grpSpMkLst>
        </pc:grpChg>
        <pc:grpChg chg="add del mod">
          <ac:chgData name="mariam ashraf" userId="3a2a69a0376c931b" providerId="LiveId" clId="{44C9EDE6-B0FE-4B8A-8BEB-38A688128B2A}" dt="2023-08-26T23:51:51.326" v="6362" actId="478"/>
          <ac:grpSpMkLst>
            <pc:docMk/>
            <pc:sldMk cId="3660268164" sldId="323"/>
            <ac:grpSpMk id="50" creationId="{231B8AA1-F911-03F6-B65D-2597E25A2516}"/>
          </ac:grpSpMkLst>
        </pc:grpChg>
        <pc:grpChg chg="mod">
          <ac:chgData name="mariam ashraf" userId="3a2a69a0376c931b" providerId="LiveId" clId="{44C9EDE6-B0FE-4B8A-8BEB-38A688128B2A}" dt="2023-08-26T23:50:47.835" v="6351"/>
          <ac:grpSpMkLst>
            <pc:docMk/>
            <pc:sldMk cId="3660268164" sldId="323"/>
            <ac:grpSpMk id="52" creationId="{7C79BEC5-7CEA-0D9B-0C5B-2008E3196433}"/>
          </ac:grpSpMkLst>
        </pc:grpChg>
        <pc:graphicFrameChg chg="add mod modGraphic">
          <ac:chgData name="mariam ashraf" userId="3a2a69a0376c931b" providerId="LiveId" clId="{44C9EDE6-B0FE-4B8A-8BEB-38A688128B2A}" dt="2023-08-28T22:19:34.323" v="13709" actId="1036"/>
          <ac:graphicFrameMkLst>
            <pc:docMk/>
            <pc:sldMk cId="3660268164" sldId="323"/>
            <ac:graphicFrameMk id="2" creationId="{5DB4A346-F939-54F1-84F9-E61AB5263291}"/>
          </ac:graphicFrameMkLst>
        </pc:graphicFrameChg>
        <pc:picChg chg="add mod">
          <ac:chgData name="mariam ashraf" userId="3a2a69a0376c931b" providerId="LiveId" clId="{44C9EDE6-B0FE-4B8A-8BEB-38A688128B2A}" dt="2023-08-28T22:20:18.994" v="13772" actId="1036"/>
          <ac:picMkLst>
            <pc:docMk/>
            <pc:sldMk cId="3660268164" sldId="323"/>
            <ac:picMk id="3" creationId="{660CE2E1-0EFE-625D-4BF1-82C17324E778}"/>
          </ac:picMkLst>
        </pc:picChg>
        <pc:picChg chg="add mod">
          <ac:chgData name="mariam ashraf" userId="3a2a69a0376c931b" providerId="LiveId" clId="{44C9EDE6-B0FE-4B8A-8BEB-38A688128B2A}" dt="2023-08-28T22:20:26.107" v="13800" actId="1036"/>
          <ac:picMkLst>
            <pc:docMk/>
            <pc:sldMk cId="3660268164" sldId="323"/>
            <ac:picMk id="4" creationId="{F2271B21-AE2F-0212-03AC-47E86EF8E464}"/>
          </ac:picMkLst>
        </pc:picChg>
        <pc:picChg chg="add mod">
          <ac:chgData name="mariam ashraf" userId="3a2a69a0376c931b" providerId="LiveId" clId="{44C9EDE6-B0FE-4B8A-8BEB-38A688128B2A}" dt="2023-08-28T22:20:10.164" v="13728" actId="1036"/>
          <ac:picMkLst>
            <pc:docMk/>
            <pc:sldMk cId="3660268164" sldId="323"/>
            <ac:picMk id="5" creationId="{D1C174F4-C0DB-2658-2FA5-663002B3E044}"/>
          </ac:picMkLst>
        </pc:picChg>
        <pc:picChg chg="add mod">
          <ac:chgData name="mariam ashraf" userId="3a2a69a0376c931b" providerId="LiveId" clId="{44C9EDE6-B0FE-4B8A-8BEB-38A688128B2A}" dt="2023-08-28T22:20:12.213" v="13739" actId="1036"/>
          <ac:picMkLst>
            <pc:docMk/>
            <pc:sldMk cId="3660268164" sldId="323"/>
            <ac:picMk id="6" creationId="{8D30FBCD-491A-D905-00A7-EFCD367AC013}"/>
          </ac:picMkLst>
        </pc:picChg>
        <pc:picChg chg="add mod">
          <ac:chgData name="mariam ashraf" userId="3a2a69a0376c931b" providerId="LiveId" clId="{44C9EDE6-B0FE-4B8A-8BEB-38A688128B2A}" dt="2023-08-28T22:20:14.501" v="13750" actId="1036"/>
          <ac:picMkLst>
            <pc:docMk/>
            <pc:sldMk cId="3660268164" sldId="323"/>
            <ac:picMk id="7" creationId="{D8A3D2FC-66C4-7067-598E-9CCF41B38011}"/>
          </ac:picMkLst>
        </pc:picChg>
        <pc:picChg chg="add mod">
          <ac:chgData name="mariam ashraf" userId="3a2a69a0376c931b" providerId="LiveId" clId="{44C9EDE6-B0FE-4B8A-8BEB-38A688128B2A}" dt="2023-08-28T22:20:16.652" v="13759" actId="1036"/>
          <ac:picMkLst>
            <pc:docMk/>
            <pc:sldMk cId="3660268164" sldId="323"/>
            <ac:picMk id="8" creationId="{8D151585-1F13-6DB2-A107-9D9796E37A96}"/>
          </ac:picMkLst>
        </pc:picChg>
        <pc:picChg chg="add mod">
          <ac:chgData name="mariam ashraf" userId="3a2a69a0376c931b" providerId="LiveId" clId="{44C9EDE6-B0FE-4B8A-8BEB-38A688128B2A}" dt="2023-08-28T22:20:27.677" v="13805" actId="1035"/>
          <ac:picMkLst>
            <pc:docMk/>
            <pc:sldMk cId="3660268164" sldId="323"/>
            <ac:picMk id="9" creationId="{9911DD79-0DCB-72A5-2732-12D83ADF54C1}"/>
          </ac:picMkLst>
        </pc:picChg>
        <pc:picChg chg="add mod">
          <ac:chgData name="mariam ashraf" userId="3a2a69a0376c931b" providerId="LiveId" clId="{44C9EDE6-B0FE-4B8A-8BEB-38A688128B2A}" dt="2023-08-28T22:20:33.990" v="13830" actId="1036"/>
          <ac:picMkLst>
            <pc:docMk/>
            <pc:sldMk cId="3660268164" sldId="323"/>
            <ac:picMk id="10" creationId="{C2B4AC04-7545-125D-5067-965FDC9F1088}"/>
          </ac:picMkLst>
        </pc:picChg>
        <pc:picChg chg="add mod">
          <ac:chgData name="mariam ashraf" userId="3a2a69a0376c931b" providerId="LiveId" clId="{44C9EDE6-B0FE-4B8A-8BEB-38A688128B2A}" dt="2023-08-28T22:20:53.476" v="13933" actId="1036"/>
          <ac:picMkLst>
            <pc:docMk/>
            <pc:sldMk cId="3660268164" sldId="323"/>
            <ac:picMk id="11" creationId="{988EC0E3-2A5F-BC51-ECB7-B5C3F1859778}"/>
          </ac:picMkLst>
        </pc:picChg>
        <pc:picChg chg="add mod">
          <ac:chgData name="mariam ashraf" userId="3a2a69a0376c931b" providerId="LiveId" clId="{44C9EDE6-B0FE-4B8A-8BEB-38A688128B2A}" dt="2023-08-28T22:20:51.601" v="13924" actId="1036"/>
          <ac:picMkLst>
            <pc:docMk/>
            <pc:sldMk cId="3660268164" sldId="323"/>
            <ac:picMk id="12" creationId="{185DEF97-1381-4031-8754-3F32697C1677}"/>
          </ac:picMkLst>
        </pc:picChg>
        <pc:picChg chg="add mod">
          <ac:chgData name="mariam ashraf" userId="3a2a69a0376c931b" providerId="LiveId" clId="{44C9EDE6-B0FE-4B8A-8BEB-38A688128B2A}" dt="2023-08-28T22:20:49.248" v="13912" actId="1036"/>
          <ac:picMkLst>
            <pc:docMk/>
            <pc:sldMk cId="3660268164" sldId="323"/>
            <ac:picMk id="13" creationId="{22B6671B-7900-0BFE-68A0-DBAFA2963C7A}"/>
          </ac:picMkLst>
        </pc:picChg>
        <pc:picChg chg="add mod">
          <ac:chgData name="mariam ashraf" userId="3a2a69a0376c931b" providerId="LiveId" clId="{44C9EDE6-B0FE-4B8A-8BEB-38A688128B2A}" dt="2023-08-28T22:20:46.500" v="13896" actId="1035"/>
          <ac:picMkLst>
            <pc:docMk/>
            <pc:sldMk cId="3660268164" sldId="323"/>
            <ac:picMk id="14" creationId="{3E98EF09-919B-8C21-B474-1F85E5830C27}"/>
          </ac:picMkLst>
        </pc:picChg>
        <pc:picChg chg="add mod">
          <ac:chgData name="mariam ashraf" userId="3a2a69a0376c931b" providerId="LiveId" clId="{44C9EDE6-B0FE-4B8A-8BEB-38A688128B2A}" dt="2023-08-28T22:20:36.109" v="13839" actId="1036"/>
          <ac:picMkLst>
            <pc:docMk/>
            <pc:sldMk cId="3660268164" sldId="323"/>
            <ac:picMk id="15" creationId="{731035DC-3F4F-FFF9-A26C-3E4E16A50CC0}"/>
          </ac:picMkLst>
        </pc:picChg>
        <pc:picChg chg="add mod">
          <ac:chgData name="mariam ashraf" userId="3a2a69a0376c931b" providerId="LiveId" clId="{44C9EDE6-B0FE-4B8A-8BEB-38A688128B2A}" dt="2023-08-28T22:20:43.036" v="13876" actId="1036"/>
          <ac:picMkLst>
            <pc:docMk/>
            <pc:sldMk cId="3660268164" sldId="323"/>
            <ac:picMk id="16" creationId="{15DB6B8C-FC91-0AFD-76DD-44EABB3883C5}"/>
          </ac:picMkLst>
        </pc:picChg>
        <pc:picChg chg="add mod">
          <ac:chgData name="mariam ashraf" userId="3a2a69a0376c931b" providerId="LiveId" clId="{44C9EDE6-B0FE-4B8A-8BEB-38A688128B2A}" dt="2023-08-28T22:20:40.339" v="13862" actId="1036"/>
          <ac:picMkLst>
            <pc:docMk/>
            <pc:sldMk cId="3660268164" sldId="323"/>
            <ac:picMk id="17" creationId="{C1B525E4-7D4A-1731-7E7F-ED3F5C688B26}"/>
          </ac:picMkLst>
        </pc:picChg>
        <pc:picChg chg="add mod">
          <ac:chgData name="mariam ashraf" userId="3a2a69a0376c931b" providerId="LiveId" clId="{44C9EDE6-B0FE-4B8A-8BEB-38A688128B2A}" dt="2023-08-28T22:20:38.262" v="13850" actId="1036"/>
          <ac:picMkLst>
            <pc:docMk/>
            <pc:sldMk cId="3660268164" sldId="323"/>
            <ac:picMk id="18" creationId="{3D88BFB1-D2C1-13B4-CECD-004FB2C89161}"/>
          </ac:picMkLst>
        </pc:picChg>
        <pc:picChg chg="add del mod">
          <ac:chgData name="mariam ashraf" userId="3a2a69a0376c931b" providerId="LiveId" clId="{44C9EDE6-B0FE-4B8A-8BEB-38A688128B2A}" dt="2023-08-27T19:28:19.564" v="12320" actId="21"/>
          <ac:picMkLst>
            <pc:docMk/>
            <pc:sldMk cId="3660268164" sldId="323"/>
            <ac:picMk id="19" creationId="{D4A61F38-0811-C7F2-33D8-BEA5F0C284F4}"/>
          </ac:picMkLst>
        </pc:picChg>
        <pc:picChg chg="add mod">
          <ac:chgData name="mariam ashraf" userId="3a2a69a0376c931b" providerId="LiveId" clId="{44C9EDE6-B0FE-4B8A-8BEB-38A688128B2A}" dt="2023-08-28T22:20:31.973" v="13820" actId="1036"/>
          <ac:picMkLst>
            <pc:docMk/>
            <pc:sldMk cId="3660268164" sldId="323"/>
            <ac:picMk id="39" creationId="{84283FB3-DBCB-E814-2BD4-84EB6F5E4ACC}"/>
          </ac:picMkLst>
        </pc:picChg>
        <pc:inkChg chg="add del">
          <ac:chgData name="mariam ashraf" userId="3a2a69a0376c931b" providerId="LiveId" clId="{44C9EDE6-B0FE-4B8A-8BEB-38A688128B2A}" dt="2023-08-26T23:08:30.056" v="5741" actId="9405"/>
          <ac:inkMkLst>
            <pc:docMk/>
            <pc:sldMk cId="3660268164" sldId="323"/>
            <ac:inkMk id="27" creationId="{E84A29C1-080E-0960-CF3B-8A9969F3EBCF}"/>
          </ac:inkMkLst>
        </pc:inkChg>
        <pc:inkChg chg="add del">
          <ac:chgData name="mariam ashraf" userId="3a2a69a0376c931b" providerId="LiveId" clId="{44C9EDE6-B0FE-4B8A-8BEB-38A688128B2A}" dt="2023-08-26T23:08:33.881" v="5743" actId="9405"/>
          <ac:inkMkLst>
            <pc:docMk/>
            <pc:sldMk cId="3660268164" sldId="323"/>
            <ac:inkMk id="28" creationId="{E79308D3-FCF5-EEEA-CDA0-BA0F2860B76D}"/>
          </ac:inkMkLst>
        </pc:inkChg>
        <pc:inkChg chg="add del">
          <ac:chgData name="mariam ashraf" userId="3a2a69a0376c931b" providerId="LiveId" clId="{44C9EDE6-B0FE-4B8A-8BEB-38A688128B2A}" dt="2023-08-26T23:08:48.971" v="5745" actId="9405"/>
          <ac:inkMkLst>
            <pc:docMk/>
            <pc:sldMk cId="3660268164" sldId="323"/>
            <ac:inkMk id="29" creationId="{7D6B237F-8005-FC53-0CE2-C7222AE4B1AC}"/>
          </ac:inkMkLst>
        </pc:inkChg>
        <pc:inkChg chg="add del">
          <ac:chgData name="mariam ashraf" userId="3a2a69a0376c931b" providerId="LiveId" clId="{44C9EDE6-B0FE-4B8A-8BEB-38A688128B2A}" dt="2023-08-26T23:09:08.524" v="5749" actId="9405"/>
          <ac:inkMkLst>
            <pc:docMk/>
            <pc:sldMk cId="3660268164" sldId="323"/>
            <ac:inkMk id="30" creationId="{250E190B-C317-147F-6E7E-507A50CD9B40}"/>
          </ac:inkMkLst>
        </pc:inkChg>
        <pc:inkChg chg="add del">
          <ac:chgData name="mariam ashraf" userId="3a2a69a0376c931b" providerId="LiveId" clId="{44C9EDE6-B0FE-4B8A-8BEB-38A688128B2A}" dt="2023-08-26T23:09:08.306" v="5748" actId="9405"/>
          <ac:inkMkLst>
            <pc:docMk/>
            <pc:sldMk cId="3660268164" sldId="323"/>
            <ac:inkMk id="31" creationId="{ADC5FE5A-3789-5B2C-2ED3-ECC2443A3905}"/>
          </ac:inkMkLst>
        </pc:inkChg>
        <pc:cxnChg chg="add del mod">
          <ac:chgData name="mariam ashraf" userId="3a2a69a0376c931b" providerId="LiveId" clId="{44C9EDE6-B0FE-4B8A-8BEB-38A688128B2A}" dt="2023-08-26T23:00:29.327" v="5520" actId="478"/>
          <ac:cxnSpMkLst>
            <pc:docMk/>
            <pc:sldMk cId="3660268164" sldId="323"/>
            <ac:cxnSpMk id="21" creationId="{6A467422-9987-7653-F300-A9906FE51D49}"/>
          </ac:cxnSpMkLst>
        </pc:cxnChg>
      </pc:sldChg>
      <pc:sldChg chg="addSp delSp modSp add del mod ord">
        <pc:chgData name="mariam ashraf" userId="3a2a69a0376c931b" providerId="LiveId" clId="{44C9EDE6-B0FE-4B8A-8BEB-38A688128B2A}" dt="2023-08-27T17:35:35.745" v="11375" actId="47"/>
        <pc:sldMkLst>
          <pc:docMk/>
          <pc:sldMk cId="403370551" sldId="324"/>
        </pc:sldMkLst>
        <pc:spChg chg="add mod">
          <ac:chgData name="mariam ashraf" userId="3a2a69a0376c931b" providerId="LiveId" clId="{44C9EDE6-B0FE-4B8A-8BEB-38A688128B2A}" dt="2023-08-26T23:53:26.930" v="6376" actId="1076"/>
          <ac:spMkLst>
            <pc:docMk/>
            <pc:sldMk cId="403370551" sldId="324"/>
            <ac:spMk id="36" creationId="{BAD9AE7E-9EF1-1ABC-F716-106653D3D417}"/>
          </ac:spMkLst>
        </pc:spChg>
        <pc:spChg chg="add mod">
          <ac:chgData name="mariam ashraf" userId="3a2a69a0376c931b" providerId="LiveId" clId="{44C9EDE6-B0FE-4B8A-8BEB-38A688128B2A}" dt="2023-08-26T23:56:34.701" v="6397" actId="1037"/>
          <ac:spMkLst>
            <pc:docMk/>
            <pc:sldMk cId="403370551" sldId="324"/>
            <ac:spMk id="37" creationId="{A8E6A0B7-B3CC-1B69-4A91-8F36A42CC284}"/>
          </ac:spMkLst>
        </pc:spChg>
        <pc:spChg chg="add mod">
          <ac:chgData name="mariam ashraf" userId="3a2a69a0376c931b" providerId="LiveId" clId="{44C9EDE6-B0FE-4B8A-8BEB-38A688128B2A}" dt="2023-08-26T23:49:29.131" v="6341" actId="1076"/>
          <ac:spMkLst>
            <pc:docMk/>
            <pc:sldMk cId="403370551" sldId="324"/>
            <ac:spMk id="38" creationId="{62B6BD22-D9E8-6A7F-DCEF-04A02FF81C1F}"/>
          </ac:spMkLst>
        </pc:spChg>
        <pc:spChg chg="mod">
          <ac:chgData name="mariam ashraf" userId="3a2a69a0376c931b" providerId="LiveId" clId="{44C9EDE6-B0FE-4B8A-8BEB-38A688128B2A}" dt="2023-08-26T23:51:25.487" v="6358"/>
          <ac:spMkLst>
            <pc:docMk/>
            <pc:sldMk cId="403370551" sldId="324"/>
            <ac:spMk id="40" creationId="{2F3C0AF9-8D46-060E-BB7A-A92D6C1D07DF}"/>
          </ac:spMkLst>
        </pc:spChg>
        <pc:spChg chg="mod">
          <ac:chgData name="mariam ashraf" userId="3a2a69a0376c931b" providerId="LiveId" clId="{44C9EDE6-B0FE-4B8A-8BEB-38A688128B2A}" dt="2023-08-26T23:51:25.487" v="6358"/>
          <ac:spMkLst>
            <pc:docMk/>
            <pc:sldMk cId="403370551" sldId="324"/>
            <ac:spMk id="41" creationId="{3964919F-84C0-E1C5-D217-B7B869FFE5B1}"/>
          </ac:spMkLst>
        </pc:spChg>
        <pc:spChg chg="mod">
          <ac:chgData name="mariam ashraf" userId="3a2a69a0376c931b" providerId="LiveId" clId="{44C9EDE6-B0FE-4B8A-8BEB-38A688128B2A}" dt="2023-08-26T23:51:25.487" v="6358"/>
          <ac:spMkLst>
            <pc:docMk/>
            <pc:sldMk cId="403370551" sldId="324"/>
            <ac:spMk id="43" creationId="{FEBBE380-E741-D8CD-269C-19078FC1B258}"/>
          </ac:spMkLst>
        </pc:spChg>
        <pc:spChg chg="mod">
          <ac:chgData name="mariam ashraf" userId="3a2a69a0376c931b" providerId="LiveId" clId="{44C9EDE6-B0FE-4B8A-8BEB-38A688128B2A}" dt="2023-08-26T23:51:25.487" v="6358"/>
          <ac:spMkLst>
            <pc:docMk/>
            <pc:sldMk cId="403370551" sldId="324"/>
            <ac:spMk id="45" creationId="{D0606968-66DC-1428-6FF5-598544E5CBA4}"/>
          </ac:spMkLst>
        </pc:spChg>
        <pc:spChg chg="mod">
          <ac:chgData name="mariam ashraf" userId="3a2a69a0376c931b" providerId="LiveId" clId="{44C9EDE6-B0FE-4B8A-8BEB-38A688128B2A}" dt="2023-08-26T23:51:25.487" v="6358"/>
          <ac:spMkLst>
            <pc:docMk/>
            <pc:sldMk cId="403370551" sldId="324"/>
            <ac:spMk id="46" creationId="{7925DE42-3B3A-FD3E-8E5C-4CEF23402B31}"/>
          </ac:spMkLst>
        </pc:spChg>
        <pc:spChg chg="mod">
          <ac:chgData name="mariam ashraf" userId="3a2a69a0376c931b" providerId="LiveId" clId="{44C9EDE6-B0FE-4B8A-8BEB-38A688128B2A}" dt="2023-08-26T23:51:25.487" v="6358"/>
          <ac:spMkLst>
            <pc:docMk/>
            <pc:sldMk cId="403370551" sldId="324"/>
            <ac:spMk id="47" creationId="{6FD3EDE6-8889-2257-3667-57FC52821F86}"/>
          </ac:spMkLst>
        </pc:spChg>
        <pc:spChg chg="mod">
          <ac:chgData name="mariam ashraf" userId="3a2a69a0376c931b" providerId="LiveId" clId="{44C9EDE6-B0FE-4B8A-8BEB-38A688128B2A}" dt="2023-08-26T23:51:25.487" v="6358"/>
          <ac:spMkLst>
            <pc:docMk/>
            <pc:sldMk cId="403370551" sldId="324"/>
            <ac:spMk id="48" creationId="{C92C21A1-E6C5-D24C-2925-8213EA65D58E}"/>
          </ac:spMkLst>
        </pc:spChg>
        <pc:spChg chg="mod">
          <ac:chgData name="mariam ashraf" userId="3a2a69a0376c931b" providerId="LiveId" clId="{44C9EDE6-B0FE-4B8A-8BEB-38A688128B2A}" dt="2023-08-26T23:51:25.487" v="6358"/>
          <ac:spMkLst>
            <pc:docMk/>
            <pc:sldMk cId="403370551" sldId="324"/>
            <ac:spMk id="49" creationId="{418D0D6F-EEDE-6074-270B-7BC678DA973F}"/>
          </ac:spMkLst>
        </pc:spChg>
        <pc:spChg chg="mod">
          <ac:chgData name="mariam ashraf" userId="3a2a69a0376c931b" providerId="LiveId" clId="{44C9EDE6-B0FE-4B8A-8BEB-38A688128B2A}" dt="2023-08-26T23:51:25.487" v="6358"/>
          <ac:spMkLst>
            <pc:docMk/>
            <pc:sldMk cId="403370551" sldId="324"/>
            <ac:spMk id="50" creationId="{EC80342C-4B72-DF06-8BED-9EF10F7018C7}"/>
          </ac:spMkLst>
        </pc:spChg>
        <pc:spChg chg="mod">
          <ac:chgData name="mariam ashraf" userId="3a2a69a0376c931b" providerId="LiveId" clId="{44C9EDE6-B0FE-4B8A-8BEB-38A688128B2A}" dt="2023-08-26T23:51:25.487" v="6358"/>
          <ac:spMkLst>
            <pc:docMk/>
            <pc:sldMk cId="403370551" sldId="324"/>
            <ac:spMk id="51" creationId="{6DC1B0B5-F661-B4CC-1E20-D53ABF5A8C74}"/>
          </ac:spMkLst>
        </pc:spChg>
        <pc:spChg chg="mod">
          <ac:chgData name="mariam ashraf" userId="3a2a69a0376c931b" providerId="LiveId" clId="{44C9EDE6-B0FE-4B8A-8BEB-38A688128B2A}" dt="2023-08-26T23:51:25.487" v="6358"/>
          <ac:spMkLst>
            <pc:docMk/>
            <pc:sldMk cId="403370551" sldId="324"/>
            <ac:spMk id="52" creationId="{46779A4F-9DA9-884F-A47C-D563FC22632B}"/>
          </ac:spMkLst>
        </pc:spChg>
        <pc:spChg chg="mod">
          <ac:chgData name="mariam ashraf" userId="3a2a69a0376c931b" providerId="LiveId" clId="{44C9EDE6-B0FE-4B8A-8BEB-38A688128B2A}" dt="2023-08-26T23:51:25.487" v="6358"/>
          <ac:spMkLst>
            <pc:docMk/>
            <pc:sldMk cId="403370551" sldId="324"/>
            <ac:spMk id="53" creationId="{680E06C3-B568-30FB-49FD-4764AABB32A5}"/>
          </ac:spMkLst>
        </pc:spChg>
        <pc:spChg chg="mod">
          <ac:chgData name="mariam ashraf" userId="3a2a69a0376c931b" providerId="LiveId" clId="{44C9EDE6-B0FE-4B8A-8BEB-38A688128B2A}" dt="2023-08-26T23:51:25.487" v="6358"/>
          <ac:spMkLst>
            <pc:docMk/>
            <pc:sldMk cId="403370551" sldId="324"/>
            <ac:spMk id="54" creationId="{751E43A9-9076-686E-F62D-A36D0E59C108}"/>
          </ac:spMkLst>
        </pc:spChg>
        <pc:spChg chg="add mod">
          <ac:chgData name="mariam ashraf" userId="3a2a69a0376c931b" providerId="LiveId" clId="{44C9EDE6-B0FE-4B8A-8BEB-38A688128B2A}" dt="2023-08-26T23:53:06.744" v="6372" actId="1076"/>
          <ac:spMkLst>
            <pc:docMk/>
            <pc:sldMk cId="403370551" sldId="324"/>
            <ac:spMk id="55" creationId="{B5F819F7-779E-30A5-4799-C3DF5412BC9D}"/>
          </ac:spMkLst>
        </pc:spChg>
        <pc:spChg chg="add mod">
          <ac:chgData name="mariam ashraf" userId="3a2a69a0376c931b" providerId="LiveId" clId="{44C9EDE6-B0FE-4B8A-8BEB-38A688128B2A}" dt="2023-08-26T23:53:32.618" v="6378" actId="1076"/>
          <ac:spMkLst>
            <pc:docMk/>
            <pc:sldMk cId="403370551" sldId="324"/>
            <ac:spMk id="56" creationId="{1239E138-7F62-8B7F-0C6E-F83947FCD8D0}"/>
          </ac:spMkLst>
        </pc:spChg>
        <pc:grpChg chg="add del mod">
          <ac:chgData name="mariam ashraf" userId="3a2a69a0376c931b" providerId="LiveId" clId="{44C9EDE6-B0FE-4B8A-8BEB-38A688128B2A}" dt="2023-08-26T23:53:17.753" v="6374" actId="478"/>
          <ac:grpSpMkLst>
            <pc:docMk/>
            <pc:sldMk cId="403370551" sldId="324"/>
            <ac:grpSpMk id="39" creationId="{7D760942-4F9F-25B1-57B4-27FE83E115F7}"/>
          </ac:grpSpMkLst>
        </pc:grpChg>
        <pc:grpChg chg="add del mod">
          <ac:chgData name="mariam ashraf" userId="3a2a69a0376c931b" providerId="LiveId" clId="{44C9EDE6-B0FE-4B8A-8BEB-38A688128B2A}" dt="2023-08-26T23:53:15.536" v="6373" actId="478"/>
          <ac:grpSpMkLst>
            <pc:docMk/>
            <pc:sldMk cId="403370551" sldId="324"/>
            <ac:grpSpMk id="42" creationId="{BED2E4D2-B938-DB13-472A-99F5BCF75857}"/>
          </ac:grpSpMkLst>
        </pc:grpChg>
        <pc:grpChg chg="mod">
          <ac:chgData name="mariam ashraf" userId="3a2a69a0376c931b" providerId="LiveId" clId="{44C9EDE6-B0FE-4B8A-8BEB-38A688128B2A}" dt="2023-08-26T23:51:25.487" v="6358"/>
          <ac:grpSpMkLst>
            <pc:docMk/>
            <pc:sldMk cId="403370551" sldId="324"/>
            <ac:grpSpMk id="44" creationId="{9D71DACC-17F9-BFAB-1152-8D36191F95AE}"/>
          </ac:grpSpMkLst>
        </pc:grpChg>
        <pc:graphicFrameChg chg="mod">
          <ac:chgData name="mariam ashraf" userId="3a2a69a0376c931b" providerId="LiveId" clId="{44C9EDE6-B0FE-4B8A-8BEB-38A688128B2A}" dt="2023-08-26T23:56:52.455" v="6402"/>
          <ac:graphicFrameMkLst>
            <pc:docMk/>
            <pc:sldMk cId="403370551" sldId="324"/>
            <ac:graphicFrameMk id="2" creationId="{5DB4A346-F939-54F1-84F9-E61AB5263291}"/>
          </ac:graphicFrameMkLst>
        </pc:graphicFrameChg>
        <pc:picChg chg="del">
          <ac:chgData name="mariam ashraf" userId="3a2a69a0376c931b" providerId="LiveId" clId="{44C9EDE6-B0FE-4B8A-8BEB-38A688128B2A}" dt="2023-08-26T22:54:44.317" v="5420" actId="478"/>
          <ac:picMkLst>
            <pc:docMk/>
            <pc:sldMk cId="403370551" sldId="324"/>
            <ac:picMk id="3" creationId="{660CE2E1-0EFE-625D-4BF1-82C17324E778}"/>
          </ac:picMkLst>
        </pc:picChg>
        <pc:picChg chg="del">
          <ac:chgData name="mariam ashraf" userId="3a2a69a0376c931b" providerId="LiveId" clId="{44C9EDE6-B0FE-4B8A-8BEB-38A688128B2A}" dt="2023-08-26T22:55:13.160" v="5438" actId="478"/>
          <ac:picMkLst>
            <pc:docMk/>
            <pc:sldMk cId="403370551" sldId="324"/>
            <ac:picMk id="4" creationId="{F2271B21-AE2F-0212-03AC-47E86EF8E464}"/>
          </ac:picMkLst>
        </pc:picChg>
        <pc:picChg chg="del">
          <ac:chgData name="mariam ashraf" userId="3a2a69a0376c931b" providerId="LiveId" clId="{44C9EDE6-B0FE-4B8A-8BEB-38A688128B2A}" dt="2023-08-26T22:54:34.148" v="5414" actId="478"/>
          <ac:picMkLst>
            <pc:docMk/>
            <pc:sldMk cId="403370551" sldId="324"/>
            <ac:picMk id="5" creationId="{D1C174F4-C0DB-2658-2FA5-663002B3E044}"/>
          </ac:picMkLst>
        </pc:picChg>
        <pc:picChg chg="del">
          <ac:chgData name="mariam ashraf" userId="3a2a69a0376c931b" providerId="LiveId" clId="{44C9EDE6-B0FE-4B8A-8BEB-38A688128B2A}" dt="2023-08-26T22:54:39.316" v="5417" actId="478"/>
          <ac:picMkLst>
            <pc:docMk/>
            <pc:sldMk cId="403370551" sldId="324"/>
            <ac:picMk id="6" creationId="{8D30FBCD-491A-D905-00A7-EFCD367AC013}"/>
          </ac:picMkLst>
        </pc:picChg>
        <pc:picChg chg="del">
          <ac:chgData name="mariam ashraf" userId="3a2a69a0376c931b" providerId="LiveId" clId="{44C9EDE6-B0FE-4B8A-8BEB-38A688128B2A}" dt="2023-08-26T22:54:41.247" v="5418" actId="478"/>
          <ac:picMkLst>
            <pc:docMk/>
            <pc:sldMk cId="403370551" sldId="324"/>
            <ac:picMk id="7" creationId="{D8A3D2FC-66C4-7067-598E-9CCF41B38011}"/>
          </ac:picMkLst>
        </pc:picChg>
        <pc:picChg chg="del">
          <ac:chgData name="mariam ashraf" userId="3a2a69a0376c931b" providerId="LiveId" clId="{44C9EDE6-B0FE-4B8A-8BEB-38A688128B2A}" dt="2023-08-26T22:54:42.569" v="5419" actId="478"/>
          <ac:picMkLst>
            <pc:docMk/>
            <pc:sldMk cId="403370551" sldId="324"/>
            <ac:picMk id="8" creationId="{8D151585-1F13-6DB2-A107-9D9796E37A96}"/>
          </ac:picMkLst>
        </pc:picChg>
        <pc:picChg chg="del">
          <ac:chgData name="mariam ashraf" userId="3a2a69a0376c931b" providerId="LiveId" clId="{44C9EDE6-B0FE-4B8A-8BEB-38A688128B2A}" dt="2023-08-26T22:55:19.676" v="5441" actId="478"/>
          <ac:picMkLst>
            <pc:docMk/>
            <pc:sldMk cId="403370551" sldId="324"/>
            <ac:picMk id="9" creationId="{9911DD79-0DCB-72A5-2732-12D83ADF54C1}"/>
          </ac:picMkLst>
        </pc:picChg>
        <pc:picChg chg="del">
          <ac:chgData name="mariam ashraf" userId="3a2a69a0376c931b" providerId="LiveId" clId="{44C9EDE6-B0FE-4B8A-8BEB-38A688128B2A}" dt="2023-08-26T22:55:24.316" v="5443" actId="478"/>
          <ac:picMkLst>
            <pc:docMk/>
            <pc:sldMk cId="403370551" sldId="324"/>
            <ac:picMk id="10" creationId="{C2B4AC04-7545-125D-5067-965FDC9F1088}"/>
          </ac:picMkLst>
        </pc:picChg>
        <pc:picChg chg="del">
          <ac:chgData name="mariam ashraf" userId="3a2a69a0376c931b" providerId="LiveId" clId="{44C9EDE6-B0FE-4B8A-8BEB-38A688128B2A}" dt="2023-08-26T22:55:36.265" v="5446" actId="478"/>
          <ac:picMkLst>
            <pc:docMk/>
            <pc:sldMk cId="403370551" sldId="324"/>
            <ac:picMk id="11" creationId="{988EC0E3-2A5F-BC51-ECB7-B5C3F1859778}"/>
          </ac:picMkLst>
        </pc:picChg>
        <pc:picChg chg="del">
          <ac:chgData name="mariam ashraf" userId="3a2a69a0376c931b" providerId="LiveId" clId="{44C9EDE6-B0FE-4B8A-8BEB-38A688128B2A}" dt="2023-08-26T22:55:43.157" v="5450" actId="478"/>
          <ac:picMkLst>
            <pc:docMk/>
            <pc:sldMk cId="403370551" sldId="324"/>
            <ac:picMk id="12" creationId="{185DEF97-1381-4031-8754-3F32697C1677}"/>
          </ac:picMkLst>
        </pc:picChg>
        <pc:picChg chg="del">
          <ac:chgData name="mariam ashraf" userId="3a2a69a0376c931b" providerId="LiveId" clId="{44C9EDE6-B0FE-4B8A-8BEB-38A688128B2A}" dt="2023-08-26T22:55:41.943" v="5449" actId="478"/>
          <ac:picMkLst>
            <pc:docMk/>
            <pc:sldMk cId="403370551" sldId="324"/>
            <ac:picMk id="13" creationId="{22B6671B-7900-0BFE-68A0-DBAFA2963C7A}"/>
          </ac:picMkLst>
        </pc:picChg>
        <pc:picChg chg="del">
          <ac:chgData name="mariam ashraf" userId="3a2a69a0376c931b" providerId="LiveId" clId="{44C9EDE6-B0FE-4B8A-8BEB-38A688128B2A}" dt="2023-08-26T22:55:48.634" v="5453" actId="478"/>
          <ac:picMkLst>
            <pc:docMk/>
            <pc:sldMk cId="403370551" sldId="324"/>
            <ac:picMk id="14" creationId="{3E98EF09-919B-8C21-B474-1F85E5830C27}"/>
          </ac:picMkLst>
        </pc:picChg>
        <pc:picChg chg="del">
          <ac:chgData name="mariam ashraf" userId="3a2a69a0376c931b" providerId="LiveId" clId="{44C9EDE6-B0FE-4B8A-8BEB-38A688128B2A}" dt="2023-08-26T22:56:26.010" v="5470" actId="478"/>
          <ac:picMkLst>
            <pc:docMk/>
            <pc:sldMk cId="403370551" sldId="324"/>
            <ac:picMk id="15" creationId="{731035DC-3F4F-FFF9-A26C-3E4E16A50CC0}"/>
          </ac:picMkLst>
        </pc:picChg>
        <pc:picChg chg="del">
          <ac:chgData name="mariam ashraf" userId="3a2a69a0376c931b" providerId="LiveId" clId="{44C9EDE6-B0FE-4B8A-8BEB-38A688128B2A}" dt="2023-08-26T22:55:59.421" v="5458" actId="478"/>
          <ac:picMkLst>
            <pc:docMk/>
            <pc:sldMk cId="403370551" sldId="324"/>
            <ac:picMk id="16" creationId="{15DB6B8C-FC91-0AFD-76DD-44EABB3883C5}"/>
          </ac:picMkLst>
        </pc:picChg>
        <pc:picChg chg="del">
          <ac:chgData name="mariam ashraf" userId="3a2a69a0376c931b" providerId="LiveId" clId="{44C9EDE6-B0FE-4B8A-8BEB-38A688128B2A}" dt="2023-08-26T22:56:13.066" v="5464" actId="478"/>
          <ac:picMkLst>
            <pc:docMk/>
            <pc:sldMk cId="403370551" sldId="324"/>
            <ac:picMk id="17" creationId="{C1B525E4-7D4A-1731-7E7F-ED3F5C688B26}"/>
          </ac:picMkLst>
        </pc:picChg>
        <pc:picChg chg="del">
          <ac:chgData name="mariam ashraf" userId="3a2a69a0376c931b" providerId="LiveId" clId="{44C9EDE6-B0FE-4B8A-8BEB-38A688128B2A}" dt="2023-08-26T22:56:18.497" v="5467" actId="478"/>
          <ac:picMkLst>
            <pc:docMk/>
            <pc:sldMk cId="403370551" sldId="324"/>
            <ac:picMk id="18" creationId="{3D88BFB1-D2C1-13B4-CECD-004FB2C89161}"/>
          </ac:picMkLst>
        </pc:picChg>
        <pc:picChg chg="add mod">
          <ac:chgData name="mariam ashraf" userId="3a2a69a0376c931b" providerId="LiveId" clId="{44C9EDE6-B0FE-4B8A-8BEB-38A688128B2A}" dt="2023-08-26T22:54:38.098" v="5416" actId="1076"/>
          <ac:picMkLst>
            <pc:docMk/>
            <pc:sldMk cId="403370551" sldId="324"/>
            <ac:picMk id="19" creationId="{EDCD2B13-A4B5-1606-B6D6-697EF80B5BC8}"/>
          </ac:picMkLst>
        </pc:picChg>
        <pc:picChg chg="add mod">
          <ac:chgData name="mariam ashraf" userId="3a2a69a0376c931b" providerId="LiveId" clId="{44C9EDE6-B0FE-4B8A-8BEB-38A688128B2A}" dt="2023-08-26T22:55:07.272" v="5436" actId="1035"/>
          <ac:picMkLst>
            <pc:docMk/>
            <pc:sldMk cId="403370551" sldId="324"/>
            <ac:picMk id="20" creationId="{766A7C7E-0208-AE51-E5C7-802CF3228B2F}"/>
          </ac:picMkLst>
        </pc:picChg>
        <pc:picChg chg="add mod">
          <ac:chgData name="mariam ashraf" userId="3a2a69a0376c931b" providerId="LiveId" clId="{44C9EDE6-B0FE-4B8A-8BEB-38A688128B2A}" dt="2023-08-26T22:56:24.553" v="5469" actId="1076"/>
          <ac:picMkLst>
            <pc:docMk/>
            <pc:sldMk cId="403370551" sldId="324"/>
            <ac:picMk id="21" creationId="{E758B69D-5F4A-A483-818A-8608509F84AD}"/>
          </ac:picMkLst>
        </pc:picChg>
        <pc:picChg chg="add mod">
          <ac:chgData name="mariam ashraf" userId="3a2a69a0376c931b" providerId="LiveId" clId="{44C9EDE6-B0FE-4B8A-8BEB-38A688128B2A}" dt="2023-08-26T22:54:57.958" v="5427" actId="1076"/>
          <ac:picMkLst>
            <pc:docMk/>
            <pc:sldMk cId="403370551" sldId="324"/>
            <ac:picMk id="22" creationId="{E7B848C4-B307-4B70-669F-63B55A09EBF4}"/>
          </ac:picMkLst>
        </pc:picChg>
        <pc:picChg chg="add mod">
          <ac:chgData name="mariam ashraf" userId="3a2a69a0376c931b" providerId="LiveId" clId="{44C9EDE6-B0FE-4B8A-8BEB-38A688128B2A}" dt="2023-08-26T22:55:02.714" v="5429" actId="1076"/>
          <ac:picMkLst>
            <pc:docMk/>
            <pc:sldMk cId="403370551" sldId="324"/>
            <ac:picMk id="23" creationId="{C8960EBA-0899-0EA9-7A87-FD17463A659D}"/>
          </ac:picMkLst>
        </pc:picChg>
        <pc:picChg chg="add mod">
          <ac:chgData name="mariam ashraf" userId="3a2a69a0376c931b" providerId="LiveId" clId="{44C9EDE6-B0FE-4B8A-8BEB-38A688128B2A}" dt="2023-08-26T23:28:10.216" v="6013" actId="1076"/>
          <ac:picMkLst>
            <pc:docMk/>
            <pc:sldMk cId="403370551" sldId="324"/>
            <ac:picMk id="24" creationId="{1EFB74FC-AB19-6F76-DDF5-A0516E84971C}"/>
          </ac:picMkLst>
        </pc:picChg>
        <pc:picChg chg="add mod">
          <ac:chgData name="mariam ashraf" userId="3a2a69a0376c931b" providerId="LiveId" clId="{44C9EDE6-B0FE-4B8A-8BEB-38A688128B2A}" dt="2023-08-26T22:55:23.017" v="5442" actId="1076"/>
          <ac:picMkLst>
            <pc:docMk/>
            <pc:sldMk cId="403370551" sldId="324"/>
            <ac:picMk id="25" creationId="{3DEE53A3-1E15-7241-B091-85A20F4D2538}"/>
          </ac:picMkLst>
        </pc:picChg>
        <pc:picChg chg="add mod">
          <ac:chgData name="mariam ashraf" userId="3a2a69a0376c931b" providerId="LiveId" clId="{44C9EDE6-B0FE-4B8A-8BEB-38A688128B2A}" dt="2023-08-26T23:28:08.980" v="6011" actId="1076"/>
          <ac:picMkLst>
            <pc:docMk/>
            <pc:sldMk cId="403370551" sldId="324"/>
            <ac:picMk id="26" creationId="{0093F8B9-7061-5D16-5B2C-AA1C70036611}"/>
          </ac:picMkLst>
        </pc:picChg>
        <pc:picChg chg="add mod">
          <ac:chgData name="mariam ashraf" userId="3a2a69a0376c931b" providerId="LiveId" clId="{44C9EDE6-B0FE-4B8A-8BEB-38A688128B2A}" dt="2023-08-26T22:55:40.290" v="5448" actId="1076"/>
          <ac:picMkLst>
            <pc:docMk/>
            <pc:sldMk cId="403370551" sldId="324"/>
            <ac:picMk id="27" creationId="{01A0EB06-431E-2CB8-50B0-9B166ECC4932}"/>
          </ac:picMkLst>
        </pc:picChg>
        <pc:picChg chg="add mod">
          <ac:chgData name="mariam ashraf" userId="3a2a69a0376c931b" providerId="LiveId" clId="{44C9EDE6-B0FE-4B8A-8BEB-38A688128B2A}" dt="2023-08-26T22:56:32.709" v="5475" actId="1035"/>
          <ac:picMkLst>
            <pc:docMk/>
            <pc:sldMk cId="403370551" sldId="324"/>
            <ac:picMk id="28" creationId="{6B860736-9EC4-8306-5871-225AA8BB06CF}"/>
          </ac:picMkLst>
        </pc:picChg>
        <pc:picChg chg="add mod">
          <ac:chgData name="mariam ashraf" userId="3a2a69a0376c931b" providerId="LiveId" clId="{44C9EDE6-B0FE-4B8A-8BEB-38A688128B2A}" dt="2023-08-26T22:56:35.087" v="5477" actId="1035"/>
          <ac:picMkLst>
            <pc:docMk/>
            <pc:sldMk cId="403370551" sldId="324"/>
            <ac:picMk id="29" creationId="{EEF0713E-CC1C-BF50-A9E6-B8E2502B0FF3}"/>
          </ac:picMkLst>
        </pc:picChg>
        <pc:picChg chg="add mod">
          <ac:chgData name="mariam ashraf" userId="3a2a69a0376c931b" providerId="LiveId" clId="{44C9EDE6-B0FE-4B8A-8BEB-38A688128B2A}" dt="2023-08-26T22:56:04.353" v="5460" actId="1076"/>
          <ac:picMkLst>
            <pc:docMk/>
            <pc:sldMk cId="403370551" sldId="324"/>
            <ac:picMk id="30" creationId="{9C2A1E1D-8186-6018-7306-73BBD313B1DE}"/>
          </ac:picMkLst>
        </pc:picChg>
        <pc:picChg chg="add mod">
          <ac:chgData name="mariam ashraf" userId="3a2a69a0376c931b" providerId="LiveId" clId="{44C9EDE6-B0FE-4B8A-8BEB-38A688128B2A}" dt="2023-08-26T22:56:11.457" v="5463" actId="1076"/>
          <ac:picMkLst>
            <pc:docMk/>
            <pc:sldMk cId="403370551" sldId="324"/>
            <ac:picMk id="31" creationId="{956CB5E0-C996-6023-756E-9BD50EEA8DE2}"/>
          </ac:picMkLst>
        </pc:picChg>
        <pc:picChg chg="add mod">
          <ac:chgData name="mariam ashraf" userId="3a2a69a0376c931b" providerId="LiveId" clId="{44C9EDE6-B0FE-4B8A-8BEB-38A688128B2A}" dt="2023-08-26T22:56:41.920" v="5482" actId="1035"/>
          <ac:picMkLst>
            <pc:docMk/>
            <pc:sldMk cId="403370551" sldId="324"/>
            <ac:picMk id="32" creationId="{1D9A1254-BF45-5D50-AFD5-F7EFD8D06390}"/>
          </ac:picMkLst>
        </pc:picChg>
        <pc:picChg chg="add mod">
          <ac:chgData name="mariam ashraf" userId="3a2a69a0376c931b" providerId="LiveId" clId="{44C9EDE6-B0FE-4B8A-8BEB-38A688128B2A}" dt="2023-08-26T22:56:52.713" v="5488" actId="1076"/>
          <ac:picMkLst>
            <pc:docMk/>
            <pc:sldMk cId="403370551" sldId="324"/>
            <ac:picMk id="33" creationId="{6160E43B-8137-4437-53D4-47D24E6353FF}"/>
          </ac:picMkLst>
        </pc:picChg>
        <pc:picChg chg="add mod">
          <ac:chgData name="mariam ashraf" userId="3a2a69a0376c931b" providerId="LiveId" clId="{44C9EDE6-B0FE-4B8A-8BEB-38A688128B2A}" dt="2023-08-26T22:56:46.375" v="5487" actId="1035"/>
          <ac:picMkLst>
            <pc:docMk/>
            <pc:sldMk cId="403370551" sldId="324"/>
            <ac:picMk id="34" creationId="{72A5C38C-777C-D43E-BDCD-C4C8341EB012}"/>
          </ac:picMkLst>
        </pc:picChg>
        <pc:picChg chg="add mod">
          <ac:chgData name="mariam ashraf" userId="3a2a69a0376c931b" providerId="LiveId" clId="{44C9EDE6-B0FE-4B8A-8BEB-38A688128B2A}" dt="2023-08-26T23:28:09.545" v="6012" actId="1076"/>
          <ac:picMkLst>
            <pc:docMk/>
            <pc:sldMk cId="403370551" sldId="324"/>
            <ac:picMk id="35" creationId="{E4B461D2-DC29-3D79-4DB9-D771705A4B83}"/>
          </ac:picMkLst>
        </pc:picChg>
      </pc:sldChg>
      <pc:sldChg chg="addSp delSp modSp add del mod ord">
        <pc:chgData name="mariam ashraf" userId="3a2a69a0376c931b" providerId="LiveId" clId="{44C9EDE6-B0FE-4B8A-8BEB-38A688128B2A}" dt="2023-08-27T17:32:07.148" v="11340" actId="47"/>
        <pc:sldMkLst>
          <pc:docMk/>
          <pc:sldMk cId="2787662816" sldId="325"/>
        </pc:sldMkLst>
        <pc:spChg chg="add mod">
          <ac:chgData name="mariam ashraf" userId="3a2a69a0376c931b" providerId="LiveId" clId="{44C9EDE6-B0FE-4B8A-8BEB-38A688128B2A}" dt="2023-08-26T23:31:01.691" v="6070" actId="1076"/>
          <ac:spMkLst>
            <pc:docMk/>
            <pc:sldMk cId="2787662816" sldId="325"/>
            <ac:spMk id="2" creationId="{2305119D-2F2A-930B-5239-665B21132142}"/>
          </ac:spMkLst>
        </pc:spChg>
        <pc:spChg chg="mod">
          <ac:chgData name="mariam ashraf" userId="3a2a69a0376c931b" providerId="LiveId" clId="{44C9EDE6-B0FE-4B8A-8BEB-38A688128B2A}" dt="2023-08-26T23:34:23.507" v="6166" actId="34135"/>
          <ac:spMkLst>
            <pc:docMk/>
            <pc:sldMk cId="2787662816" sldId="325"/>
            <ac:spMk id="4" creationId="{E71326A7-A2A6-6336-A62B-1D1B4C1D2754}"/>
          </ac:spMkLst>
        </pc:spChg>
        <pc:spChg chg="mod">
          <ac:chgData name="mariam ashraf" userId="3a2a69a0376c931b" providerId="LiveId" clId="{44C9EDE6-B0FE-4B8A-8BEB-38A688128B2A}" dt="2023-08-26T23:34:23.507" v="6166" actId="34135"/>
          <ac:spMkLst>
            <pc:docMk/>
            <pc:sldMk cId="2787662816" sldId="325"/>
            <ac:spMk id="6" creationId="{DFC4B476-078A-2C97-6C59-EBA4D8680DFD}"/>
          </ac:spMkLst>
        </pc:spChg>
        <pc:spChg chg="mod">
          <ac:chgData name="mariam ashraf" userId="3a2a69a0376c931b" providerId="LiveId" clId="{44C9EDE6-B0FE-4B8A-8BEB-38A688128B2A}" dt="2023-08-26T23:34:23.507" v="6166" actId="34135"/>
          <ac:spMkLst>
            <pc:docMk/>
            <pc:sldMk cId="2787662816" sldId="325"/>
            <ac:spMk id="7" creationId="{E00A155E-72BE-EA14-D3C4-511914874D1E}"/>
          </ac:spMkLst>
        </pc:spChg>
        <pc:spChg chg="mod">
          <ac:chgData name="mariam ashraf" userId="3a2a69a0376c931b" providerId="LiveId" clId="{44C9EDE6-B0FE-4B8A-8BEB-38A688128B2A}" dt="2023-08-26T23:34:23.507" v="6166" actId="34135"/>
          <ac:spMkLst>
            <pc:docMk/>
            <pc:sldMk cId="2787662816" sldId="325"/>
            <ac:spMk id="8" creationId="{6C0F33F2-DD6C-4F40-0FC6-333F0B34642D}"/>
          </ac:spMkLst>
        </pc:spChg>
        <pc:spChg chg="mod">
          <ac:chgData name="mariam ashraf" userId="3a2a69a0376c931b" providerId="LiveId" clId="{44C9EDE6-B0FE-4B8A-8BEB-38A688128B2A}" dt="2023-08-26T23:34:23.507" v="6166" actId="34135"/>
          <ac:spMkLst>
            <pc:docMk/>
            <pc:sldMk cId="2787662816" sldId="325"/>
            <ac:spMk id="9" creationId="{289B6A22-656D-4EEF-419D-E2C26B4EF65A}"/>
          </ac:spMkLst>
        </pc:spChg>
        <pc:spChg chg="mod">
          <ac:chgData name="mariam ashraf" userId="3a2a69a0376c931b" providerId="LiveId" clId="{44C9EDE6-B0FE-4B8A-8BEB-38A688128B2A}" dt="2023-08-26T23:34:23.507" v="6166" actId="34135"/>
          <ac:spMkLst>
            <pc:docMk/>
            <pc:sldMk cId="2787662816" sldId="325"/>
            <ac:spMk id="11" creationId="{7899F427-D245-DD8A-8073-8D0F8219C650}"/>
          </ac:spMkLst>
        </pc:spChg>
        <pc:spChg chg="mod">
          <ac:chgData name="mariam ashraf" userId="3a2a69a0376c931b" providerId="LiveId" clId="{44C9EDE6-B0FE-4B8A-8BEB-38A688128B2A}" dt="2023-08-26T23:34:23.507" v="6166" actId="34135"/>
          <ac:spMkLst>
            <pc:docMk/>
            <pc:sldMk cId="2787662816" sldId="325"/>
            <ac:spMk id="12" creationId="{70DB7CB6-A778-097E-493B-A3393FD5A2A9}"/>
          </ac:spMkLst>
        </pc:spChg>
        <pc:spChg chg="mod">
          <ac:chgData name="mariam ashraf" userId="3a2a69a0376c931b" providerId="LiveId" clId="{44C9EDE6-B0FE-4B8A-8BEB-38A688128B2A}" dt="2023-08-26T23:34:23.507" v="6166" actId="34135"/>
          <ac:spMkLst>
            <pc:docMk/>
            <pc:sldMk cId="2787662816" sldId="325"/>
            <ac:spMk id="14" creationId="{86796C7E-0E2A-59DA-4463-8B9186959CA7}"/>
          </ac:spMkLst>
        </pc:spChg>
        <pc:spChg chg="mod">
          <ac:chgData name="mariam ashraf" userId="3a2a69a0376c931b" providerId="LiveId" clId="{44C9EDE6-B0FE-4B8A-8BEB-38A688128B2A}" dt="2023-08-26T23:34:23.507" v="6166" actId="34135"/>
          <ac:spMkLst>
            <pc:docMk/>
            <pc:sldMk cId="2787662816" sldId="325"/>
            <ac:spMk id="15" creationId="{1320A821-6E72-2AC8-3EA6-B64ABF724D6B}"/>
          </ac:spMkLst>
        </pc:spChg>
        <pc:spChg chg="mod">
          <ac:chgData name="mariam ashraf" userId="3a2a69a0376c931b" providerId="LiveId" clId="{44C9EDE6-B0FE-4B8A-8BEB-38A688128B2A}" dt="2023-08-26T23:32:19.506" v="6090" actId="207"/>
          <ac:spMkLst>
            <pc:docMk/>
            <pc:sldMk cId="2787662816" sldId="325"/>
            <ac:spMk id="495" creationId="{00000000-0000-0000-0000-000000000000}"/>
          </ac:spMkLst>
        </pc:spChg>
        <pc:spChg chg="mod">
          <ac:chgData name="mariam ashraf" userId="3a2a69a0376c931b" providerId="LiveId" clId="{44C9EDE6-B0FE-4B8A-8BEB-38A688128B2A}" dt="2023-08-26T23:32:19.506" v="6090" actId="207"/>
          <ac:spMkLst>
            <pc:docMk/>
            <pc:sldMk cId="2787662816" sldId="325"/>
            <ac:spMk id="497" creationId="{00000000-0000-0000-0000-000000000000}"/>
          </ac:spMkLst>
        </pc:spChg>
        <pc:spChg chg="mod">
          <ac:chgData name="mariam ashraf" userId="3a2a69a0376c931b" providerId="LiveId" clId="{44C9EDE6-B0FE-4B8A-8BEB-38A688128B2A}" dt="2023-08-26T23:32:19.506" v="6090" actId="207"/>
          <ac:spMkLst>
            <pc:docMk/>
            <pc:sldMk cId="2787662816" sldId="325"/>
            <ac:spMk id="498" creationId="{00000000-0000-0000-0000-000000000000}"/>
          </ac:spMkLst>
        </pc:spChg>
        <pc:spChg chg="mod">
          <ac:chgData name="mariam ashraf" userId="3a2a69a0376c931b" providerId="LiveId" clId="{44C9EDE6-B0FE-4B8A-8BEB-38A688128B2A}" dt="2023-08-26T23:32:19.506" v="6090" actId="207"/>
          <ac:spMkLst>
            <pc:docMk/>
            <pc:sldMk cId="2787662816" sldId="325"/>
            <ac:spMk id="499" creationId="{00000000-0000-0000-0000-000000000000}"/>
          </ac:spMkLst>
        </pc:spChg>
        <pc:spChg chg="mod">
          <ac:chgData name="mariam ashraf" userId="3a2a69a0376c931b" providerId="LiveId" clId="{44C9EDE6-B0FE-4B8A-8BEB-38A688128B2A}" dt="2023-08-26T23:32:19.506" v="6090" actId="207"/>
          <ac:spMkLst>
            <pc:docMk/>
            <pc:sldMk cId="2787662816" sldId="325"/>
            <ac:spMk id="500" creationId="{00000000-0000-0000-0000-000000000000}"/>
          </ac:spMkLst>
        </pc:spChg>
        <pc:spChg chg="mod">
          <ac:chgData name="mariam ashraf" userId="3a2a69a0376c931b" providerId="LiveId" clId="{44C9EDE6-B0FE-4B8A-8BEB-38A688128B2A}" dt="2023-08-26T23:34:43.164" v="6170" actId="14100"/>
          <ac:spMkLst>
            <pc:docMk/>
            <pc:sldMk cId="2787662816" sldId="325"/>
            <ac:spMk id="513" creationId="{00000000-0000-0000-0000-000000000000}"/>
          </ac:spMkLst>
        </pc:spChg>
        <pc:spChg chg="add del mod">
          <ac:chgData name="mariam ashraf" userId="3a2a69a0376c931b" providerId="LiveId" clId="{44C9EDE6-B0FE-4B8A-8BEB-38A688128B2A}" dt="2023-08-26T23:30:53.070" v="6067" actId="478"/>
          <ac:spMkLst>
            <pc:docMk/>
            <pc:sldMk cId="2787662816" sldId="325"/>
            <ac:spMk id="514" creationId="{00000000-0000-0000-0000-000000000000}"/>
          </ac:spMkLst>
        </pc:spChg>
        <pc:spChg chg="add del">
          <ac:chgData name="mariam ashraf" userId="3a2a69a0376c931b" providerId="LiveId" clId="{44C9EDE6-B0FE-4B8A-8BEB-38A688128B2A}" dt="2023-08-26T23:30:50.403" v="6066" actId="478"/>
          <ac:spMkLst>
            <pc:docMk/>
            <pc:sldMk cId="2787662816" sldId="325"/>
            <ac:spMk id="515" creationId="{00000000-0000-0000-0000-000000000000}"/>
          </ac:spMkLst>
        </pc:spChg>
        <pc:spChg chg="add del">
          <ac:chgData name="mariam ashraf" userId="3a2a69a0376c931b" providerId="LiveId" clId="{44C9EDE6-B0FE-4B8A-8BEB-38A688128B2A}" dt="2023-08-26T23:30:50.403" v="6066" actId="478"/>
          <ac:spMkLst>
            <pc:docMk/>
            <pc:sldMk cId="2787662816" sldId="325"/>
            <ac:spMk id="516" creationId="{00000000-0000-0000-0000-000000000000}"/>
          </ac:spMkLst>
        </pc:spChg>
        <pc:spChg chg="del">
          <ac:chgData name="mariam ashraf" userId="3a2a69a0376c931b" providerId="LiveId" clId="{44C9EDE6-B0FE-4B8A-8BEB-38A688128B2A}" dt="2023-08-26T23:31:22.906" v="6075" actId="478"/>
          <ac:spMkLst>
            <pc:docMk/>
            <pc:sldMk cId="2787662816" sldId="325"/>
            <ac:spMk id="517" creationId="{00000000-0000-0000-0000-000000000000}"/>
          </ac:spMkLst>
        </pc:spChg>
        <pc:spChg chg="del">
          <ac:chgData name="mariam ashraf" userId="3a2a69a0376c931b" providerId="LiveId" clId="{44C9EDE6-B0FE-4B8A-8BEB-38A688128B2A}" dt="2023-08-26T23:31:22.906" v="6075" actId="478"/>
          <ac:spMkLst>
            <pc:docMk/>
            <pc:sldMk cId="2787662816" sldId="325"/>
            <ac:spMk id="518" creationId="{00000000-0000-0000-0000-000000000000}"/>
          </ac:spMkLst>
        </pc:spChg>
        <pc:spChg chg="del">
          <ac:chgData name="mariam ashraf" userId="3a2a69a0376c931b" providerId="LiveId" clId="{44C9EDE6-B0FE-4B8A-8BEB-38A688128B2A}" dt="2023-08-26T23:31:22.906" v="6075" actId="478"/>
          <ac:spMkLst>
            <pc:docMk/>
            <pc:sldMk cId="2787662816" sldId="325"/>
            <ac:spMk id="522" creationId="{00000000-0000-0000-0000-000000000000}"/>
          </ac:spMkLst>
        </pc:spChg>
        <pc:spChg chg="add del">
          <ac:chgData name="mariam ashraf" userId="3a2a69a0376c931b" providerId="LiveId" clId="{44C9EDE6-B0FE-4B8A-8BEB-38A688128B2A}" dt="2023-08-26T23:30:50.403" v="6066" actId="478"/>
          <ac:spMkLst>
            <pc:docMk/>
            <pc:sldMk cId="2787662816" sldId="325"/>
            <ac:spMk id="523" creationId="{00000000-0000-0000-0000-000000000000}"/>
          </ac:spMkLst>
        </pc:spChg>
        <pc:spChg chg="add del">
          <ac:chgData name="mariam ashraf" userId="3a2a69a0376c931b" providerId="LiveId" clId="{44C9EDE6-B0FE-4B8A-8BEB-38A688128B2A}" dt="2023-08-26T23:30:50.403" v="6066" actId="478"/>
          <ac:spMkLst>
            <pc:docMk/>
            <pc:sldMk cId="2787662816" sldId="325"/>
            <ac:spMk id="524" creationId="{00000000-0000-0000-0000-000000000000}"/>
          </ac:spMkLst>
        </pc:spChg>
        <pc:spChg chg="add del">
          <ac:chgData name="mariam ashraf" userId="3a2a69a0376c931b" providerId="LiveId" clId="{44C9EDE6-B0FE-4B8A-8BEB-38A688128B2A}" dt="2023-08-26T23:30:50.403" v="6066" actId="478"/>
          <ac:spMkLst>
            <pc:docMk/>
            <pc:sldMk cId="2787662816" sldId="325"/>
            <ac:spMk id="525" creationId="{00000000-0000-0000-0000-000000000000}"/>
          </ac:spMkLst>
        </pc:spChg>
        <pc:spChg chg="del">
          <ac:chgData name="mariam ashraf" userId="3a2a69a0376c931b" providerId="LiveId" clId="{44C9EDE6-B0FE-4B8A-8BEB-38A688128B2A}" dt="2023-08-26T23:31:22.906" v="6075" actId="478"/>
          <ac:spMkLst>
            <pc:docMk/>
            <pc:sldMk cId="2787662816" sldId="325"/>
            <ac:spMk id="526" creationId="{00000000-0000-0000-0000-000000000000}"/>
          </ac:spMkLst>
        </pc:spChg>
        <pc:spChg chg="del">
          <ac:chgData name="mariam ashraf" userId="3a2a69a0376c931b" providerId="LiveId" clId="{44C9EDE6-B0FE-4B8A-8BEB-38A688128B2A}" dt="2023-08-26T23:31:22.906" v="6075" actId="478"/>
          <ac:spMkLst>
            <pc:docMk/>
            <pc:sldMk cId="2787662816" sldId="325"/>
            <ac:spMk id="527" creationId="{00000000-0000-0000-0000-000000000000}"/>
          </ac:spMkLst>
        </pc:spChg>
        <pc:spChg chg="del">
          <ac:chgData name="mariam ashraf" userId="3a2a69a0376c931b" providerId="LiveId" clId="{44C9EDE6-B0FE-4B8A-8BEB-38A688128B2A}" dt="2023-08-26T23:31:22.906" v="6075" actId="478"/>
          <ac:spMkLst>
            <pc:docMk/>
            <pc:sldMk cId="2787662816" sldId="325"/>
            <ac:spMk id="528" creationId="{00000000-0000-0000-0000-000000000000}"/>
          </ac:spMkLst>
        </pc:spChg>
        <pc:spChg chg="del mod">
          <ac:chgData name="mariam ashraf" userId="3a2a69a0376c931b" providerId="LiveId" clId="{44C9EDE6-B0FE-4B8A-8BEB-38A688128B2A}" dt="2023-08-26T23:32:07.039" v="6084" actId="478"/>
          <ac:spMkLst>
            <pc:docMk/>
            <pc:sldMk cId="2787662816" sldId="325"/>
            <ac:spMk id="529" creationId="{00000000-0000-0000-0000-000000000000}"/>
          </ac:spMkLst>
        </pc:spChg>
        <pc:grpChg chg="add del mod">
          <ac:chgData name="mariam ashraf" userId="3a2a69a0376c931b" providerId="LiveId" clId="{44C9EDE6-B0FE-4B8A-8BEB-38A688128B2A}" dt="2023-08-26T23:34:38.313" v="6169" actId="164"/>
          <ac:grpSpMkLst>
            <pc:docMk/>
            <pc:sldMk cId="2787662816" sldId="325"/>
            <ac:grpSpMk id="3" creationId="{89FDCFEA-B476-8FFF-5D1F-7B7BB5B8CC3E}"/>
          </ac:grpSpMkLst>
        </pc:grpChg>
        <pc:grpChg chg="mod">
          <ac:chgData name="mariam ashraf" userId="3a2a69a0376c931b" providerId="LiveId" clId="{44C9EDE6-B0FE-4B8A-8BEB-38A688128B2A}" dt="2023-08-26T23:34:23.507" v="6166" actId="34135"/>
          <ac:grpSpMkLst>
            <pc:docMk/>
            <pc:sldMk cId="2787662816" sldId="325"/>
            <ac:grpSpMk id="5" creationId="{DAA23691-7B60-567D-EB10-433D0DCB2E02}"/>
          </ac:grpSpMkLst>
        </pc:grpChg>
        <pc:grpChg chg="add del mod">
          <ac:chgData name="mariam ashraf" userId="3a2a69a0376c931b" providerId="LiveId" clId="{44C9EDE6-B0FE-4B8A-8BEB-38A688128B2A}" dt="2023-08-26T23:34:38.313" v="6169" actId="164"/>
          <ac:grpSpMkLst>
            <pc:docMk/>
            <pc:sldMk cId="2787662816" sldId="325"/>
            <ac:grpSpMk id="10" creationId="{2F5497DC-1CF8-3208-A6C6-6A9D13F22B24}"/>
          </ac:grpSpMkLst>
        </pc:grpChg>
        <pc:grpChg chg="add del mod">
          <ac:chgData name="mariam ashraf" userId="3a2a69a0376c931b" providerId="LiveId" clId="{44C9EDE6-B0FE-4B8A-8BEB-38A688128B2A}" dt="2023-08-26T23:34:38.313" v="6169" actId="164"/>
          <ac:grpSpMkLst>
            <pc:docMk/>
            <pc:sldMk cId="2787662816" sldId="325"/>
            <ac:grpSpMk id="13" creationId="{6A614FF2-916E-ABFC-9376-808E6D83AF58}"/>
          </ac:grpSpMkLst>
        </pc:grpChg>
        <pc:grpChg chg="add mod">
          <ac:chgData name="mariam ashraf" userId="3a2a69a0376c931b" providerId="LiveId" clId="{44C9EDE6-B0FE-4B8A-8BEB-38A688128B2A}" dt="2023-08-26T23:34:54.195" v="6173" actId="1076"/>
          <ac:grpSpMkLst>
            <pc:docMk/>
            <pc:sldMk cId="2787662816" sldId="325"/>
            <ac:grpSpMk id="16" creationId="{3570F2D7-E88D-147A-4011-56958F425C52}"/>
          </ac:grpSpMkLst>
        </pc:grpChg>
        <pc:grpChg chg="add mod">
          <ac:chgData name="mariam ashraf" userId="3a2a69a0376c931b" providerId="LiveId" clId="{44C9EDE6-B0FE-4B8A-8BEB-38A688128B2A}" dt="2023-08-26T23:35:04.932" v="6174" actId="164"/>
          <ac:grpSpMkLst>
            <pc:docMk/>
            <pc:sldMk cId="2787662816" sldId="325"/>
            <ac:grpSpMk id="17" creationId="{B15E4408-BD5C-F624-BBBC-04E0BC32E526}"/>
          </ac:grpSpMkLst>
        </pc:grpChg>
        <pc:grpChg chg="mod">
          <ac:chgData name="mariam ashraf" userId="3a2a69a0376c931b" providerId="LiveId" clId="{44C9EDE6-B0FE-4B8A-8BEB-38A688128B2A}" dt="2023-08-26T23:35:04.932" v="6174" actId="164"/>
          <ac:grpSpMkLst>
            <pc:docMk/>
            <pc:sldMk cId="2787662816" sldId="325"/>
            <ac:grpSpMk id="494" creationId="{00000000-0000-0000-0000-000000000000}"/>
          </ac:grpSpMkLst>
        </pc:grpChg>
        <pc:grpChg chg="mod">
          <ac:chgData name="mariam ashraf" userId="3a2a69a0376c931b" providerId="LiveId" clId="{44C9EDE6-B0FE-4B8A-8BEB-38A688128B2A}" dt="2023-08-26T23:32:19.506" v="6090" actId="207"/>
          <ac:grpSpMkLst>
            <pc:docMk/>
            <pc:sldMk cId="2787662816" sldId="325"/>
            <ac:grpSpMk id="496" creationId="{00000000-0000-0000-0000-000000000000}"/>
          </ac:grpSpMkLst>
        </pc:grpChg>
        <pc:grpChg chg="mod">
          <ac:chgData name="mariam ashraf" userId="3a2a69a0376c931b" providerId="LiveId" clId="{44C9EDE6-B0FE-4B8A-8BEB-38A688128B2A}" dt="2023-08-26T23:35:04.932" v="6174" actId="164"/>
          <ac:grpSpMkLst>
            <pc:docMk/>
            <pc:sldMk cId="2787662816" sldId="325"/>
            <ac:grpSpMk id="501" creationId="{00000000-0000-0000-0000-000000000000}"/>
          </ac:grpSpMkLst>
        </pc:grpChg>
        <pc:grpChg chg="add del mod">
          <ac:chgData name="mariam ashraf" userId="3a2a69a0376c931b" providerId="LiveId" clId="{44C9EDE6-B0FE-4B8A-8BEB-38A688128B2A}" dt="2023-08-26T23:33:39.474" v="6121" actId="478"/>
          <ac:grpSpMkLst>
            <pc:docMk/>
            <pc:sldMk cId="2787662816" sldId="325"/>
            <ac:grpSpMk id="504" creationId="{00000000-0000-0000-0000-000000000000}"/>
          </ac:grpSpMkLst>
        </pc:grpChg>
        <pc:grpChg chg="add del mod">
          <ac:chgData name="mariam ashraf" userId="3a2a69a0376c931b" providerId="LiveId" clId="{44C9EDE6-B0FE-4B8A-8BEB-38A688128B2A}" dt="2023-08-26T23:33:39.474" v="6121" actId="478"/>
          <ac:grpSpMkLst>
            <pc:docMk/>
            <pc:sldMk cId="2787662816" sldId="325"/>
            <ac:grpSpMk id="507" creationId="{00000000-0000-0000-0000-000000000000}"/>
          </ac:grpSpMkLst>
        </pc:grpChg>
        <pc:grpChg chg="add del mod">
          <ac:chgData name="mariam ashraf" userId="3a2a69a0376c931b" providerId="LiveId" clId="{44C9EDE6-B0FE-4B8A-8BEB-38A688128B2A}" dt="2023-08-26T23:33:39.474" v="6121" actId="478"/>
          <ac:grpSpMkLst>
            <pc:docMk/>
            <pc:sldMk cId="2787662816" sldId="325"/>
            <ac:grpSpMk id="510" creationId="{00000000-0000-0000-0000-000000000000}"/>
          </ac:grpSpMkLst>
        </pc:grpChg>
        <pc:grpChg chg="mod">
          <ac:chgData name="mariam ashraf" userId="3a2a69a0376c931b" providerId="LiveId" clId="{44C9EDE6-B0FE-4B8A-8BEB-38A688128B2A}" dt="2023-08-26T23:35:04.932" v="6174" actId="164"/>
          <ac:grpSpMkLst>
            <pc:docMk/>
            <pc:sldMk cId="2787662816" sldId="325"/>
            <ac:grpSpMk id="519" creationId="{00000000-0000-0000-0000-000000000000}"/>
          </ac:grpSpMkLst>
        </pc:grpChg>
        <pc:grpChg chg="mod">
          <ac:chgData name="mariam ashraf" userId="3a2a69a0376c931b" providerId="LiveId" clId="{44C9EDE6-B0FE-4B8A-8BEB-38A688128B2A}" dt="2023-08-26T23:33:08.597" v="6104" actId="1076"/>
          <ac:grpSpMkLst>
            <pc:docMk/>
            <pc:sldMk cId="2787662816" sldId="325"/>
            <ac:grpSpMk id="530" creationId="{00000000-0000-0000-0000-000000000000}"/>
          </ac:grpSpMkLst>
        </pc:grpChg>
        <pc:picChg chg="del">
          <ac:chgData name="mariam ashraf" userId="3a2a69a0376c931b" providerId="LiveId" clId="{44C9EDE6-B0FE-4B8A-8BEB-38A688128B2A}" dt="2023-08-26T23:29:00.589" v="6017" actId="478"/>
          <ac:picMkLst>
            <pc:docMk/>
            <pc:sldMk cId="2787662816" sldId="325"/>
            <ac:picMk id="533" creationId="{00000000-0000-0000-0000-000000000000}"/>
          </ac:picMkLst>
        </pc:picChg>
      </pc:sldChg>
      <pc:sldChg chg="add del">
        <pc:chgData name="mariam ashraf" userId="3a2a69a0376c931b" providerId="LiveId" clId="{44C9EDE6-B0FE-4B8A-8BEB-38A688128B2A}" dt="2023-08-26T22:58:10.493" v="5496"/>
        <pc:sldMkLst>
          <pc:docMk/>
          <pc:sldMk cId="3315194496" sldId="325"/>
        </pc:sldMkLst>
      </pc:sldChg>
      <pc:sldChg chg="addSp delSp modSp add del mod">
        <pc:chgData name="mariam ashraf" userId="3a2a69a0376c931b" providerId="LiveId" clId="{44C9EDE6-B0FE-4B8A-8BEB-38A688128B2A}" dt="2023-08-27T17:32:08.991" v="11341" actId="47"/>
        <pc:sldMkLst>
          <pc:docMk/>
          <pc:sldMk cId="0" sldId="326"/>
        </pc:sldMkLst>
        <pc:spChg chg="add del mod">
          <ac:chgData name="mariam ashraf" userId="3a2a69a0376c931b" providerId="LiveId" clId="{44C9EDE6-B0FE-4B8A-8BEB-38A688128B2A}" dt="2023-08-26T23:36:11.390" v="6181" actId="478"/>
          <ac:spMkLst>
            <pc:docMk/>
            <pc:sldMk cId="0" sldId="326"/>
            <ac:spMk id="3" creationId="{72CB4238-D31E-94D0-4CC7-60F505E35690}"/>
          </ac:spMkLst>
        </pc:spChg>
        <pc:spChg chg="add del mod">
          <ac:chgData name="mariam ashraf" userId="3a2a69a0376c931b" providerId="LiveId" clId="{44C9EDE6-B0FE-4B8A-8BEB-38A688128B2A}" dt="2023-08-26T23:47:34.393" v="6325" actId="478"/>
          <ac:spMkLst>
            <pc:docMk/>
            <pc:sldMk cId="0" sldId="326"/>
            <ac:spMk id="4" creationId="{E79FBF85-F715-AC3A-3317-E7FBE6C47C0C}"/>
          </ac:spMkLst>
        </pc:spChg>
        <pc:spChg chg="mod">
          <ac:chgData name="mariam ashraf" userId="3a2a69a0376c931b" providerId="LiveId" clId="{44C9EDE6-B0FE-4B8A-8BEB-38A688128B2A}" dt="2023-08-26T23:43:38.533" v="6285"/>
          <ac:spMkLst>
            <pc:docMk/>
            <pc:sldMk cId="0" sldId="326"/>
            <ac:spMk id="6" creationId="{634CEED0-34EB-024A-BBA1-E4083B54F6D6}"/>
          </ac:spMkLst>
        </pc:spChg>
        <pc:spChg chg="mod">
          <ac:chgData name="mariam ashraf" userId="3a2a69a0376c931b" providerId="LiveId" clId="{44C9EDE6-B0FE-4B8A-8BEB-38A688128B2A}" dt="2023-08-26T23:43:38.533" v="6285"/>
          <ac:spMkLst>
            <pc:docMk/>
            <pc:sldMk cId="0" sldId="326"/>
            <ac:spMk id="7" creationId="{F3047185-3565-57E5-4D1B-86798B6BFAC7}"/>
          </ac:spMkLst>
        </pc:spChg>
        <pc:spChg chg="mod">
          <ac:chgData name="mariam ashraf" userId="3a2a69a0376c931b" providerId="LiveId" clId="{44C9EDE6-B0FE-4B8A-8BEB-38A688128B2A}" dt="2023-08-26T23:43:38.533" v="6285"/>
          <ac:spMkLst>
            <pc:docMk/>
            <pc:sldMk cId="0" sldId="326"/>
            <ac:spMk id="8" creationId="{D024FFE4-1224-9BC2-471D-7855687672B7}"/>
          </ac:spMkLst>
        </pc:spChg>
        <pc:spChg chg="mod">
          <ac:chgData name="mariam ashraf" userId="3a2a69a0376c931b" providerId="LiveId" clId="{44C9EDE6-B0FE-4B8A-8BEB-38A688128B2A}" dt="2023-08-26T23:43:38.533" v="6285"/>
          <ac:spMkLst>
            <pc:docMk/>
            <pc:sldMk cId="0" sldId="326"/>
            <ac:spMk id="9" creationId="{C0065CDE-519D-F79F-AEA7-B6D476C7E883}"/>
          </ac:spMkLst>
        </pc:spChg>
        <pc:spChg chg="mod">
          <ac:chgData name="mariam ashraf" userId="3a2a69a0376c931b" providerId="LiveId" clId="{44C9EDE6-B0FE-4B8A-8BEB-38A688128B2A}" dt="2023-08-26T23:43:38.533" v="6285"/>
          <ac:spMkLst>
            <pc:docMk/>
            <pc:sldMk cId="0" sldId="326"/>
            <ac:spMk id="10" creationId="{A47087DE-3192-AD7D-9DCD-35A73BA3B9CC}"/>
          </ac:spMkLst>
        </pc:spChg>
        <pc:spChg chg="mod">
          <ac:chgData name="mariam ashraf" userId="3a2a69a0376c931b" providerId="LiveId" clId="{44C9EDE6-B0FE-4B8A-8BEB-38A688128B2A}" dt="2023-08-26T23:43:38.533" v="6285"/>
          <ac:spMkLst>
            <pc:docMk/>
            <pc:sldMk cId="0" sldId="326"/>
            <ac:spMk id="11" creationId="{9CD6473F-A126-36BB-41DB-42B41EB624D8}"/>
          </ac:spMkLst>
        </pc:spChg>
        <pc:spChg chg="mod">
          <ac:chgData name="mariam ashraf" userId="3a2a69a0376c931b" providerId="LiveId" clId="{44C9EDE6-B0FE-4B8A-8BEB-38A688128B2A}" dt="2023-08-26T23:43:38.533" v="6285"/>
          <ac:spMkLst>
            <pc:docMk/>
            <pc:sldMk cId="0" sldId="326"/>
            <ac:spMk id="12" creationId="{0A9D3C2E-A94B-98F3-FB4C-51EF358E6015}"/>
          </ac:spMkLst>
        </pc:spChg>
        <pc:spChg chg="mod">
          <ac:chgData name="mariam ashraf" userId="3a2a69a0376c931b" providerId="LiveId" clId="{44C9EDE6-B0FE-4B8A-8BEB-38A688128B2A}" dt="2023-08-26T23:43:38.533" v="6285"/>
          <ac:spMkLst>
            <pc:docMk/>
            <pc:sldMk cId="0" sldId="326"/>
            <ac:spMk id="13" creationId="{ADEF42FD-D021-96D6-9D83-45EAB8E37768}"/>
          </ac:spMkLst>
        </pc:spChg>
        <pc:spChg chg="mod">
          <ac:chgData name="mariam ashraf" userId="3a2a69a0376c931b" providerId="LiveId" clId="{44C9EDE6-B0FE-4B8A-8BEB-38A688128B2A}" dt="2023-08-26T23:43:38.533" v="6285"/>
          <ac:spMkLst>
            <pc:docMk/>
            <pc:sldMk cId="0" sldId="326"/>
            <ac:spMk id="14" creationId="{FA235E89-D4BD-06D3-DD18-47FF084872B5}"/>
          </ac:spMkLst>
        </pc:spChg>
        <pc:spChg chg="mod">
          <ac:chgData name="mariam ashraf" userId="3a2a69a0376c931b" providerId="LiveId" clId="{44C9EDE6-B0FE-4B8A-8BEB-38A688128B2A}" dt="2023-08-26T23:43:38.533" v="6285"/>
          <ac:spMkLst>
            <pc:docMk/>
            <pc:sldMk cId="0" sldId="326"/>
            <ac:spMk id="15" creationId="{0114A4B6-C727-990D-E6CD-03C7C9BDD03B}"/>
          </ac:spMkLst>
        </pc:spChg>
        <pc:spChg chg="mod">
          <ac:chgData name="mariam ashraf" userId="3a2a69a0376c931b" providerId="LiveId" clId="{44C9EDE6-B0FE-4B8A-8BEB-38A688128B2A}" dt="2023-08-26T23:43:38.533" v="6285"/>
          <ac:spMkLst>
            <pc:docMk/>
            <pc:sldMk cId="0" sldId="326"/>
            <ac:spMk id="16" creationId="{28F948E5-962B-BC07-A687-E751D4F7C028}"/>
          </ac:spMkLst>
        </pc:spChg>
        <pc:spChg chg="mod">
          <ac:chgData name="mariam ashraf" userId="3a2a69a0376c931b" providerId="LiveId" clId="{44C9EDE6-B0FE-4B8A-8BEB-38A688128B2A}" dt="2023-08-26T23:43:38.533" v="6285"/>
          <ac:spMkLst>
            <pc:docMk/>
            <pc:sldMk cId="0" sldId="326"/>
            <ac:spMk id="17" creationId="{FC761993-F89F-2BDC-D270-9A7BA369FB56}"/>
          </ac:spMkLst>
        </pc:spChg>
        <pc:spChg chg="mod">
          <ac:chgData name="mariam ashraf" userId="3a2a69a0376c931b" providerId="LiveId" clId="{44C9EDE6-B0FE-4B8A-8BEB-38A688128B2A}" dt="2023-08-26T23:43:38.533" v="6285"/>
          <ac:spMkLst>
            <pc:docMk/>
            <pc:sldMk cId="0" sldId="326"/>
            <ac:spMk id="18" creationId="{806EC11B-2A32-D806-95AC-CBF585956CC9}"/>
          </ac:spMkLst>
        </pc:spChg>
        <pc:spChg chg="mod">
          <ac:chgData name="mariam ashraf" userId="3a2a69a0376c931b" providerId="LiveId" clId="{44C9EDE6-B0FE-4B8A-8BEB-38A688128B2A}" dt="2023-08-26T23:43:38.533" v="6285"/>
          <ac:spMkLst>
            <pc:docMk/>
            <pc:sldMk cId="0" sldId="326"/>
            <ac:spMk id="19" creationId="{363C13DF-7829-67E2-1248-5923C30B304F}"/>
          </ac:spMkLst>
        </pc:spChg>
        <pc:spChg chg="mod">
          <ac:chgData name="mariam ashraf" userId="3a2a69a0376c931b" providerId="LiveId" clId="{44C9EDE6-B0FE-4B8A-8BEB-38A688128B2A}" dt="2023-08-26T23:43:38.533" v="6285"/>
          <ac:spMkLst>
            <pc:docMk/>
            <pc:sldMk cId="0" sldId="326"/>
            <ac:spMk id="20" creationId="{7C4C093A-B79D-7ACC-71E6-38D7AA711717}"/>
          </ac:spMkLst>
        </pc:spChg>
        <pc:spChg chg="mod">
          <ac:chgData name="mariam ashraf" userId="3a2a69a0376c931b" providerId="LiveId" clId="{44C9EDE6-B0FE-4B8A-8BEB-38A688128B2A}" dt="2023-08-26T23:43:38.533" v="6285"/>
          <ac:spMkLst>
            <pc:docMk/>
            <pc:sldMk cId="0" sldId="326"/>
            <ac:spMk id="21" creationId="{29D3A3B2-A232-E067-A890-389197ED9A69}"/>
          </ac:spMkLst>
        </pc:spChg>
        <pc:spChg chg="mod">
          <ac:chgData name="mariam ashraf" userId="3a2a69a0376c931b" providerId="LiveId" clId="{44C9EDE6-B0FE-4B8A-8BEB-38A688128B2A}" dt="2023-08-26T23:43:38.533" v="6285"/>
          <ac:spMkLst>
            <pc:docMk/>
            <pc:sldMk cId="0" sldId="326"/>
            <ac:spMk id="22" creationId="{1590C6B9-BB6E-6253-7757-974AED7D7F68}"/>
          </ac:spMkLst>
        </pc:spChg>
        <pc:spChg chg="mod">
          <ac:chgData name="mariam ashraf" userId="3a2a69a0376c931b" providerId="LiveId" clId="{44C9EDE6-B0FE-4B8A-8BEB-38A688128B2A}" dt="2023-08-26T23:43:38.533" v="6285"/>
          <ac:spMkLst>
            <pc:docMk/>
            <pc:sldMk cId="0" sldId="326"/>
            <ac:spMk id="23" creationId="{E2210424-450E-8A21-F3A1-28284B02FB36}"/>
          </ac:spMkLst>
        </pc:spChg>
        <pc:spChg chg="mod">
          <ac:chgData name="mariam ashraf" userId="3a2a69a0376c931b" providerId="LiveId" clId="{44C9EDE6-B0FE-4B8A-8BEB-38A688128B2A}" dt="2023-08-26T23:43:38.533" v="6285"/>
          <ac:spMkLst>
            <pc:docMk/>
            <pc:sldMk cId="0" sldId="326"/>
            <ac:spMk id="24" creationId="{1916A27D-6F50-6840-D755-D07F276BF21D}"/>
          </ac:spMkLst>
        </pc:spChg>
        <pc:spChg chg="mod">
          <ac:chgData name="mariam ashraf" userId="3a2a69a0376c931b" providerId="LiveId" clId="{44C9EDE6-B0FE-4B8A-8BEB-38A688128B2A}" dt="2023-08-26T23:43:38.533" v="6285"/>
          <ac:spMkLst>
            <pc:docMk/>
            <pc:sldMk cId="0" sldId="326"/>
            <ac:spMk id="25" creationId="{3EA3F4EC-2503-726E-5F4D-22C53779B89E}"/>
          </ac:spMkLst>
        </pc:spChg>
        <pc:spChg chg="mod">
          <ac:chgData name="mariam ashraf" userId="3a2a69a0376c931b" providerId="LiveId" clId="{44C9EDE6-B0FE-4B8A-8BEB-38A688128B2A}" dt="2023-08-26T23:43:54.768" v="6289"/>
          <ac:spMkLst>
            <pc:docMk/>
            <pc:sldMk cId="0" sldId="326"/>
            <ac:spMk id="27" creationId="{EC217BF9-6D33-E8CC-2177-89D105651F7B}"/>
          </ac:spMkLst>
        </pc:spChg>
        <pc:spChg chg="mod">
          <ac:chgData name="mariam ashraf" userId="3a2a69a0376c931b" providerId="LiveId" clId="{44C9EDE6-B0FE-4B8A-8BEB-38A688128B2A}" dt="2023-08-26T23:43:54.768" v="6289"/>
          <ac:spMkLst>
            <pc:docMk/>
            <pc:sldMk cId="0" sldId="326"/>
            <ac:spMk id="28" creationId="{B36FE919-0C82-BFF6-DCA9-86B93A741878}"/>
          </ac:spMkLst>
        </pc:spChg>
        <pc:spChg chg="mod">
          <ac:chgData name="mariam ashraf" userId="3a2a69a0376c931b" providerId="LiveId" clId="{44C9EDE6-B0FE-4B8A-8BEB-38A688128B2A}" dt="2023-08-26T23:43:54.768" v="6289"/>
          <ac:spMkLst>
            <pc:docMk/>
            <pc:sldMk cId="0" sldId="326"/>
            <ac:spMk id="29" creationId="{E7AA952E-A80E-7A08-3014-1B38A2A41CBA}"/>
          </ac:spMkLst>
        </pc:spChg>
        <pc:spChg chg="mod">
          <ac:chgData name="mariam ashraf" userId="3a2a69a0376c931b" providerId="LiveId" clId="{44C9EDE6-B0FE-4B8A-8BEB-38A688128B2A}" dt="2023-08-26T23:43:54.768" v="6289"/>
          <ac:spMkLst>
            <pc:docMk/>
            <pc:sldMk cId="0" sldId="326"/>
            <ac:spMk id="30" creationId="{B47244B5-FF3B-1C77-C839-A3EAF94B0D75}"/>
          </ac:spMkLst>
        </pc:spChg>
        <pc:spChg chg="mod">
          <ac:chgData name="mariam ashraf" userId="3a2a69a0376c931b" providerId="LiveId" clId="{44C9EDE6-B0FE-4B8A-8BEB-38A688128B2A}" dt="2023-08-26T23:43:54.768" v="6289"/>
          <ac:spMkLst>
            <pc:docMk/>
            <pc:sldMk cId="0" sldId="326"/>
            <ac:spMk id="31" creationId="{7D726141-1912-899B-F5DB-4DB2EC47A764}"/>
          </ac:spMkLst>
        </pc:spChg>
        <pc:spChg chg="mod">
          <ac:chgData name="mariam ashraf" userId="3a2a69a0376c931b" providerId="LiveId" clId="{44C9EDE6-B0FE-4B8A-8BEB-38A688128B2A}" dt="2023-08-26T23:43:54.768" v="6289"/>
          <ac:spMkLst>
            <pc:docMk/>
            <pc:sldMk cId="0" sldId="326"/>
            <ac:spMk id="32" creationId="{96CC93B0-D2E7-7C70-391A-1B59DF3D0266}"/>
          </ac:spMkLst>
        </pc:spChg>
        <pc:spChg chg="mod">
          <ac:chgData name="mariam ashraf" userId="3a2a69a0376c931b" providerId="LiveId" clId="{44C9EDE6-B0FE-4B8A-8BEB-38A688128B2A}" dt="2023-08-26T23:43:54.768" v="6289"/>
          <ac:spMkLst>
            <pc:docMk/>
            <pc:sldMk cId="0" sldId="326"/>
            <ac:spMk id="33" creationId="{9A182D21-8923-24F3-38E1-E7466AC92A76}"/>
          </ac:spMkLst>
        </pc:spChg>
        <pc:spChg chg="mod">
          <ac:chgData name="mariam ashraf" userId="3a2a69a0376c931b" providerId="LiveId" clId="{44C9EDE6-B0FE-4B8A-8BEB-38A688128B2A}" dt="2023-08-26T23:43:54.768" v="6289"/>
          <ac:spMkLst>
            <pc:docMk/>
            <pc:sldMk cId="0" sldId="326"/>
            <ac:spMk id="34" creationId="{15BF3A5B-49E0-4208-6FB6-B70578D32BED}"/>
          </ac:spMkLst>
        </pc:spChg>
        <pc:spChg chg="mod">
          <ac:chgData name="mariam ashraf" userId="3a2a69a0376c931b" providerId="LiveId" clId="{44C9EDE6-B0FE-4B8A-8BEB-38A688128B2A}" dt="2023-08-26T23:43:54.768" v="6289"/>
          <ac:spMkLst>
            <pc:docMk/>
            <pc:sldMk cId="0" sldId="326"/>
            <ac:spMk id="35" creationId="{A5670676-C892-6ACC-C2A5-F8C579A106DD}"/>
          </ac:spMkLst>
        </pc:spChg>
        <pc:spChg chg="mod">
          <ac:chgData name="mariam ashraf" userId="3a2a69a0376c931b" providerId="LiveId" clId="{44C9EDE6-B0FE-4B8A-8BEB-38A688128B2A}" dt="2023-08-26T23:43:54.768" v="6289"/>
          <ac:spMkLst>
            <pc:docMk/>
            <pc:sldMk cId="0" sldId="326"/>
            <ac:spMk id="36" creationId="{8FAA8599-FE03-1F86-C9AD-2DFE309DFD23}"/>
          </ac:spMkLst>
        </pc:spChg>
        <pc:spChg chg="mod">
          <ac:chgData name="mariam ashraf" userId="3a2a69a0376c931b" providerId="LiveId" clId="{44C9EDE6-B0FE-4B8A-8BEB-38A688128B2A}" dt="2023-08-26T23:43:54.768" v="6289"/>
          <ac:spMkLst>
            <pc:docMk/>
            <pc:sldMk cId="0" sldId="326"/>
            <ac:spMk id="37" creationId="{2BB9E544-62A7-09A0-92AF-475C794CEB0E}"/>
          </ac:spMkLst>
        </pc:spChg>
        <pc:spChg chg="mod">
          <ac:chgData name="mariam ashraf" userId="3a2a69a0376c931b" providerId="LiveId" clId="{44C9EDE6-B0FE-4B8A-8BEB-38A688128B2A}" dt="2023-08-26T23:43:54.768" v="6289"/>
          <ac:spMkLst>
            <pc:docMk/>
            <pc:sldMk cId="0" sldId="326"/>
            <ac:spMk id="38" creationId="{C25EEAB1-4E35-A72D-D5C9-2D6E52294B32}"/>
          </ac:spMkLst>
        </pc:spChg>
        <pc:spChg chg="mod">
          <ac:chgData name="mariam ashraf" userId="3a2a69a0376c931b" providerId="LiveId" clId="{44C9EDE6-B0FE-4B8A-8BEB-38A688128B2A}" dt="2023-08-26T23:43:54.768" v="6289"/>
          <ac:spMkLst>
            <pc:docMk/>
            <pc:sldMk cId="0" sldId="326"/>
            <ac:spMk id="39" creationId="{59B92514-30CA-0533-2540-2380B4536AF2}"/>
          </ac:spMkLst>
        </pc:spChg>
        <pc:spChg chg="mod">
          <ac:chgData name="mariam ashraf" userId="3a2a69a0376c931b" providerId="LiveId" clId="{44C9EDE6-B0FE-4B8A-8BEB-38A688128B2A}" dt="2023-08-26T23:43:54.768" v="6289"/>
          <ac:spMkLst>
            <pc:docMk/>
            <pc:sldMk cId="0" sldId="326"/>
            <ac:spMk id="40" creationId="{7D6E9CD4-4B0A-FC4E-E0A6-7382112DEE50}"/>
          </ac:spMkLst>
        </pc:spChg>
        <pc:spChg chg="mod">
          <ac:chgData name="mariam ashraf" userId="3a2a69a0376c931b" providerId="LiveId" clId="{44C9EDE6-B0FE-4B8A-8BEB-38A688128B2A}" dt="2023-08-26T23:43:54.768" v="6289"/>
          <ac:spMkLst>
            <pc:docMk/>
            <pc:sldMk cId="0" sldId="326"/>
            <ac:spMk id="41" creationId="{A219C213-0F30-254A-9CE3-862B34A9349F}"/>
          </ac:spMkLst>
        </pc:spChg>
        <pc:spChg chg="mod">
          <ac:chgData name="mariam ashraf" userId="3a2a69a0376c931b" providerId="LiveId" clId="{44C9EDE6-B0FE-4B8A-8BEB-38A688128B2A}" dt="2023-08-26T23:43:54.768" v="6289"/>
          <ac:spMkLst>
            <pc:docMk/>
            <pc:sldMk cId="0" sldId="326"/>
            <ac:spMk id="42" creationId="{9E404D91-C93D-9EC6-C690-00A617E7C13C}"/>
          </ac:spMkLst>
        </pc:spChg>
        <pc:spChg chg="mod">
          <ac:chgData name="mariam ashraf" userId="3a2a69a0376c931b" providerId="LiveId" clId="{44C9EDE6-B0FE-4B8A-8BEB-38A688128B2A}" dt="2023-08-26T23:43:54.768" v="6289"/>
          <ac:spMkLst>
            <pc:docMk/>
            <pc:sldMk cId="0" sldId="326"/>
            <ac:spMk id="43" creationId="{E3A83BE8-AE1A-4ED0-0426-7C74A112C102}"/>
          </ac:spMkLst>
        </pc:spChg>
        <pc:spChg chg="mod">
          <ac:chgData name="mariam ashraf" userId="3a2a69a0376c931b" providerId="LiveId" clId="{44C9EDE6-B0FE-4B8A-8BEB-38A688128B2A}" dt="2023-08-26T23:43:54.768" v="6289"/>
          <ac:spMkLst>
            <pc:docMk/>
            <pc:sldMk cId="0" sldId="326"/>
            <ac:spMk id="44" creationId="{D20804CE-6DBA-380E-B282-5239E7CC931F}"/>
          </ac:spMkLst>
        </pc:spChg>
        <pc:spChg chg="mod">
          <ac:chgData name="mariam ashraf" userId="3a2a69a0376c931b" providerId="LiveId" clId="{44C9EDE6-B0FE-4B8A-8BEB-38A688128B2A}" dt="2023-08-26T23:43:54.768" v="6289"/>
          <ac:spMkLst>
            <pc:docMk/>
            <pc:sldMk cId="0" sldId="326"/>
            <ac:spMk id="45" creationId="{4CE777EE-4EE7-53D0-A491-7CE270C9F770}"/>
          </ac:spMkLst>
        </pc:spChg>
        <pc:spChg chg="mod">
          <ac:chgData name="mariam ashraf" userId="3a2a69a0376c931b" providerId="LiveId" clId="{44C9EDE6-B0FE-4B8A-8BEB-38A688128B2A}" dt="2023-08-26T23:43:54.768" v="6289"/>
          <ac:spMkLst>
            <pc:docMk/>
            <pc:sldMk cId="0" sldId="326"/>
            <ac:spMk id="46" creationId="{9902E4E2-3C9E-A1C5-0FE1-214758716D3D}"/>
          </ac:spMkLst>
        </pc:spChg>
        <pc:spChg chg="mod">
          <ac:chgData name="mariam ashraf" userId="3a2a69a0376c931b" providerId="LiveId" clId="{44C9EDE6-B0FE-4B8A-8BEB-38A688128B2A}" dt="2023-08-26T23:44:24.720" v="6296"/>
          <ac:spMkLst>
            <pc:docMk/>
            <pc:sldMk cId="0" sldId="326"/>
            <ac:spMk id="48" creationId="{73A84365-E95E-07E8-7093-E7D0FCBB46C7}"/>
          </ac:spMkLst>
        </pc:spChg>
        <pc:spChg chg="mod">
          <ac:chgData name="mariam ashraf" userId="3a2a69a0376c931b" providerId="LiveId" clId="{44C9EDE6-B0FE-4B8A-8BEB-38A688128B2A}" dt="2023-08-26T23:44:24.720" v="6296"/>
          <ac:spMkLst>
            <pc:docMk/>
            <pc:sldMk cId="0" sldId="326"/>
            <ac:spMk id="49" creationId="{F42E4DFF-C436-5B38-F774-3DB39D966329}"/>
          </ac:spMkLst>
        </pc:spChg>
        <pc:spChg chg="mod">
          <ac:chgData name="mariam ashraf" userId="3a2a69a0376c931b" providerId="LiveId" clId="{44C9EDE6-B0FE-4B8A-8BEB-38A688128B2A}" dt="2023-08-26T23:44:24.720" v="6296"/>
          <ac:spMkLst>
            <pc:docMk/>
            <pc:sldMk cId="0" sldId="326"/>
            <ac:spMk id="50" creationId="{98C47AA4-272C-1578-1E3C-0954F8B82B68}"/>
          </ac:spMkLst>
        </pc:spChg>
        <pc:spChg chg="mod">
          <ac:chgData name="mariam ashraf" userId="3a2a69a0376c931b" providerId="LiveId" clId="{44C9EDE6-B0FE-4B8A-8BEB-38A688128B2A}" dt="2023-08-26T23:44:24.720" v="6296"/>
          <ac:spMkLst>
            <pc:docMk/>
            <pc:sldMk cId="0" sldId="326"/>
            <ac:spMk id="51" creationId="{5E9B1100-2152-AB97-C51F-257B28B7BF02}"/>
          </ac:spMkLst>
        </pc:spChg>
        <pc:spChg chg="mod">
          <ac:chgData name="mariam ashraf" userId="3a2a69a0376c931b" providerId="LiveId" clId="{44C9EDE6-B0FE-4B8A-8BEB-38A688128B2A}" dt="2023-08-26T23:44:24.720" v="6296"/>
          <ac:spMkLst>
            <pc:docMk/>
            <pc:sldMk cId="0" sldId="326"/>
            <ac:spMk id="52" creationId="{8345BE64-8205-7BE3-0B30-FA16866E6FA6}"/>
          </ac:spMkLst>
        </pc:spChg>
        <pc:spChg chg="mod">
          <ac:chgData name="mariam ashraf" userId="3a2a69a0376c931b" providerId="LiveId" clId="{44C9EDE6-B0FE-4B8A-8BEB-38A688128B2A}" dt="2023-08-26T23:44:24.720" v="6296"/>
          <ac:spMkLst>
            <pc:docMk/>
            <pc:sldMk cId="0" sldId="326"/>
            <ac:spMk id="53" creationId="{56136A39-BB7A-2256-F961-8F733BF942EB}"/>
          </ac:spMkLst>
        </pc:spChg>
        <pc:spChg chg="mod">
          <ac:chgData name="mariam ashraf" userId="3a2a69a0376c931b" providerId="LiveId" clId="{44C9EDE6-B0FE-4B8A-8BEB-38A688128B2A}" dt="2023-08-26T23:44:24.720" v="6296"/>
          <ac:spMkLst>
            <pc:docMk/>
            <pc:sldMk cId="0" sldId="326"/>
            <ac:spMk id="54" creationId="{1F8B9054-4FC5-7965-76F5-B96B9939E9A5}"/>
          </ac:spMkLst>
        </pc:spChg>
        <pc:spChg chg="mod">
          <ac:chgData name="mariam ashraf" userId="3a2a69a0376c931b" providerId="LiveId" clId="{44C9EDE6-B0FE-4B8A-8BEB-38A688128B2A}" dt="2023-08-26T23:44:24.720" v="6296"/>
          <ac:spMkLst>
            <pc:docMk/>
            <pc:sldMk cId="0" sldId="326"/>
            <ac:spMk id="55" creationId="{7B40EA61-B29C-8BE6-EF51-6F4A8776DDD5}"/>
          </ac:spMkLst>
        </pc:spChg>
        <pc:spChg chg="mod">
          <ac:chgData name="mariam ashraf" userId="3a2a69a0376c931b" providerId="LiveId" clId="{44C9EDE6-B0FE-4B8A-8BEB-38A688128B2A}" dt="2023-08-26T23:44:24.720" v="6296"/>
          <ac:spMkLst>
            <pc:docMk/>
            <pc:sldMk cId="0" sldId="326"/>
            <ac:spMk id="56" creationId="{20D40463-0ED0-8F5F-A5E1-D5D2C85DBBFC}"/>
          </ac:spMkLst>
        </pc:spChg>
        <pc:spChg chg="mod">
          <ac:chgData name="mariam ashraf" userId="3a2a69a0376c931b" providerId="LiveId" clId="{44C9EDE6-B0FE-4B8A-8BEB-38A688128B2A}" dt="2023-08-26T23:44:24.720" v="6296"/>
          <ac:spMkLst>
            <pc:docMk/>
            <pc:sldMk cId="0" sldId="326"/>
            <ac:spMk id="57" creationId="{70482715-9A2B-0FCF-31D9-0D157E93D152}"/>
          </ac:spMkLst>
        </pc:spChg>
        <pc:spChg chg="mod">
          <ac:chgData name="mariam ashraf" userId="3a2a69a0376c931b" providerId="LiveId" clId="{44C9EDE6-B0FE-4B8A-8BEB-38A688128B2A}" dt="2023-08-26T23:44:24.720" v="6296"/>
          <ac:spMkLst>
            <pc:docMk/>
            <pc:sldMk cId="0" sldId="326"/>
            <ac:spMk id="58" creationId="{03D485B8-4F86-C140-7F23-E1DDBD95EAE6}"/>
          </ac:spMkLst>
        </pc:spChg>
        <pc:spChg chg="mod">
          <ac:chgData name="mariam ashraf" userId="3a2a69a0376c931b" providerId="LiveId" clId="{44C9EDE6-B0FE-4B8A-8BEB-38A688128B2A}" dt="2023-08-26T23:44:24.720" v="6296"/>
          <ac:spMkLst>
            <pc:docMk/>
            <pc:sldMk cId="0" sldId="326"/>
            <ac:spMk id="59" creationId="{74008D7B-8579-A2BE-CD13-50D5FD6C8E60}"/>
          </ac:spMkLst>
        </pc:spChg>
        <pc:spChg chg="mod">
          <ac:chgData name="mariam ashraf" userId="3a2a69a0376c931b" providerId="LiveId" clId="{44C9EDE6-B0FE-4B8A-8BEB-38A688128B2A}" dt="2023-08-26T23:44:24.720" v="6296"/>
          <ac:spMkLst>
            <pc:docMk/>
            <pc:sldMk cId="0" sldId="326"/>
            <ac:spMk id="60" creationId="{4A111334-65DF-648A-3335-160C24610B1E}"/>
          </ac:spMkLst>
        </pc:spChg>
        <pc:spChg chg="mod">
          <ac:chgData name="mariam ashraf" userId="3a2a69a0376c931b" providerId="LiveId" clId="{44C9EDE6-B0FE-4B8A-8BEB-38A688128B2A}" dt="2023-08-26T23:44:24.720" v="6296"/>
          <ac:spMkLst>
            <pc:docMk/>
            <pc:sldMk cId="0" sldId="326"/>
            <ac:spMk id="61" creationId="{03E329C3-877E-2284-AE70-661957CFDE46}"/>
          </ac:spMkLst>
        </pc:spChg>
        <pc:spChg chg="mod">
          <ac:chgData name="mariam ashraf" userId="3a2a69a0376c931b" providerId="LiveId" clId="{44C9EDE6-B0FE-4B8A-8BEB-38A688128B2A}" dt="2023-08-26T23:44:24.720" v="6296"/>
          <ac:spMkLst>
            <pc:docMk/>
            <pc:sldMk cId="0" sldId="326"/>
            <ac:spMk id="62" creationId="{86E6F657-DB53-4BBA-046F-CBCC5A698ABD}"/>
          </ac:spMkLst>
        </pc:spChg>
        <pc:spChg chg="mod">
          <ac:chgData name="mariam ashraf" userId="3a2a69a0376c931b" providerId="LiveId" clId="{44C9EDE6-B0FE-4B8A-8BEB-38A688128B2A}" dt="2023-08-26T23:44:24.720" v="6296"/>
          <ac:spMkLst>
            <pc:docMk/>
            <pc:sldMk cId="0" sldId="326"/>
            <ac:spMk id="63" creationId="{82724FF8-CB00-903F-5C9D-C8D8F7C2B362}"/>
          </ac:spMkLst>
        </pc:spChg>
        <pc:spChg chg="mod">
          <ac:chgData name="mariam ashraf" userId="3a2a69a0376c931b" providerId="LiveId" clId="{44C9EDE6-B0FE-4B8A-8BEB-38A688128B2A}" dt="2023-08-26T23:44:24.720" v="6296"/>
          <ac:spMkLst>
            <pc:docMk/>
            <pc:sldMk cId="0" sldId="326"/>
            <ac:spMk id="448" creationId="{00EC5792-1638-79DA-A8BA-681912F50850}"/>
          </ac:spMkLst>
        </pc:spChg>
        <pc:spChg chg="mod">
          <ac:chgData name="mariam ashraf" userId="3a2a69a0376c931b" providerId="LiveId" clId="{44C9EDE6-B0FE-4B8A-8BEB-38A688128B2A}" dt="2023-08-26T23:44:24.720" v="6296"/>
          <ac:spMkLst>
            <pc:docMk/>
            <pc:sldMk cId="0" sldId="326"/>
            <ac:spMk id="449" creationId="{B90A3862-0810-F939-E960-23DDEE3AF586}"/>
          </ac:spMkLst>
        </pc:spChg>
        <pc:spChg chg="mod">
          <ac:chgData name="mariam ashraf" userId="3a2a69a0376c931b" providerId="LiveId" clId="{44C9EDE6-B0FE-4B8A-8BEB-38A688128B2A}" dt="2023-08-26T23:44:24.720" v="6296"/>
          <ac:spMkLst>
            <pc:docMk/>
            <pc:sldMk cId="0" sldId="326"/>
            <ac:spMk id="450" creationId="{B8951248-2801-E091-19EB-8602118A0BB2}"/>
          </ac:spMkLst>
        </pc:spChg>
        <pc:spChg chg="mod">
          <ac:chgData name="mariam ashraf" userId="3a2a69a0376c931b" providerId="LiveId" clId="{44C9EDE6-B0FE-4B8A-8BEB-38A688128B2A}" dt="2023-08-26T23:44:24.720" v="6296"/>
          <ac:spMkLst>
            <pc:docMk/>
            <pc:sldMk cId="0" sldId="326"/>
            <ac:spMk id="451" creationId="{45D3349C-44F6-F2AC-68B5-ADB862A33638}"/>
          </ac:spMkLst>
        </pc:spChg>
        <pc:spChg chg="mod">
          <ac:chgData name="mariam ashraf" userId="3a2a69a0376c931b" providerId="LiveId" clId="{44C9EDE6-B0FE-4B8A-8BEB-38A688128B2A}" dt="2023-08-26T23:45:06.312" v="6298"/>
          <ac:spMkLst>
            <pc:docMk/>
            <pc:sldMk cId="0" sldId="326"/>
            <ac:spMk id="453" creationId="{59273AB4-F352-17C2-7D22-C29C950CDDB6}"/>
          </ac:spMkLst>
        </pc:spChg>
        <pc:spChg chg="mod">
          <ac:chgData name="mariam ashraf" userId="3a2a69a0376c931b" providerId="LiveId" clId="{44C9EDE6-B0FE-4B8A-8BEB-38A688128B2A}" dt="2023-08-26T23:45:06.312" v="6298"/>
          <ac:spMkLst>
            <pc:docMk/>
            <pc:sldMk cId="0" sldId="326"/>
            <ac:spMk id="454" creationId="{74AEFFC0-59C6-0BA7-C5A8-6D83E2F4FA7B}"/>
          </ac:spMkLst>
        </pc:spChg>
        <pc:spChg chg="mod">
          <ac:chgData name="mariam ashraf" userId="3a2a69a0376c931b" providerId="LiveId" clId="{44C9EDE6-B0FE-4B8A-8BEB-38A688128B2A}" dt="2023-08-26T23:45:06.312" v="6298"/>
          <ac:spMkLst>
            <pc:docMk/>
            <pc:sldMk cId="0" sldId="326"/>
            <ac:spMk id="455" creationId="{D2437164-F9A9-059A-4C2D-2DEDB29DCE46}"/>
          </ac:spMkLst>
        </pc:spChg>
        <pc:spChg chg="mod">
          <ac:chgData name="mariam ashraf" userId="3a2a69a0376c931b" providerId="LiveId" clId="{44C9EDE6-B0FE-4B8A-8BEB-38A688128B2A}" dt="2023-08-26T23:45:06.312" v="6298"/>
          <ac:spMkLst>
            <pc:docMk/>
            <pc:sldMk cId="0" sldId="326"/>
            <ac:spMk id="456" creationId="{158B0BBD-E256-10B0-CFDF-433114E1EA6E}"/>
          </ac:spMkLst>
        </pc:spChg>
        <pc:spChg chg="mod">
          <ac:chgData name="mariam ashraf" userId="3a2a69a0376c931b" providerId="LiveId" clId="{44C9EDE6-B0FE-4B8A-8BEB-38A688128B2A}" dt="2023-08-26T23:45:06.312" v="6298"/>
          <ac:spMkLst>
            <pc:docMk/>
            <pc:sldMk cId="0" sldId="326"/>
            <ac:spMk id="457" creationId="{83CCA357-3BA1-600C-81AB-45E408BECD64}"/>
          </ac:spMkLst>
        </pc:spChg>
        <pc:spChg chg="mod">
          <ac:chgData name="mariam ashraf" userId="3a2a69a0376c931b" providerId="LiveId" clId="{44C9EDE6-B0FE-4B8A-8BEB-38A688128B2A}" dt="2023-08-26T23:45:06.312" v="6298"/>
          <ac:spMkLst>
            <pc:docMk/>
            <pc:sldMk cId="0" sldId="326"/>
            <ac:spMk id="458" creationId="{E5CFCCE1-713E-336A-2EE8-2F8252D6EF42}"/>
          </ac:spMkLst>
        </pc:spChg>
        <pc:spChg chg="mod">
          <ac:chgData name="mariam ashraf" userId="3a2a69a0376c931b" providerId="LiveId" clId="{44C9EDE6-B0FE-4B8A-8BEB-38A688128B2A}" dt="2023-08-26T23:45:06.312" v="6298"/>
          <ac:spMkLst>
            <pc:docMk/>
            <pc:sldMk cId="0" sldId="326"/>
            <ac:spMk id="459" creationId="{5F78E10B-4D4B-7301-55E3-2890387CC18C}"/>
          </ac:spMkLst>
        </pc:spChg>
        <pc:spChg chg="mod">
          <ac:chgData name="mariam ashraf" userId="3a2a69a0376c931b" providerId="LiveId" clId="{44C9EDE6-B0FE-4B8A-8BEB-38A688128B2A}" dt="2023-08-26T23:45:06.312" v="6298"/>
          <ac:spMkLst>
            <pc:docMk/>
            <pc:sldMk cId="0" sldId="326"/>
            <ac:spMk id="460" creationId="{CE57F3BD-AD1B-AA27-2DF4-0AD64A900E89}"/>
          </ac:spMkLst>
        </pc:spChg>
        <pc:spChg chg="mod">
          <ac:chgData name="mariam ashraf" userId="3a2a69a0376c931b" providerId="LiveId" clId="{44C9EDE6-B0FE-4B8A-8BEB-38A688128B2A}" dt="2023-08-26T23:45:06.312" v="6298"/>
          <ac:spMkLst>
            <pc:docMk/>
            <pc:sldMk cId="0" sldId="326"/>
            <ac:spMk id="461" creationId="{65BAA6C0-36A5-DBA2-81C8-748571A1F1ED}"/>
          </ac:spMkLst>
        </pc:spChg>
        <pc:spChg chg="mod">
          <ac:chgData name="mariam ashraf" userId="3a2a69a0376c931b" providerId="LiveId" clId="{44C9EDE6-B0FE-4B8A-8BEB-38A688128B2A}" dt="2023-08-26T23:45:06.312" v="6298"/>
          <ac:spMkLst>
            <pc:docMk/>
            <pc:sldMk cId="0" sldId="326"/>
            <ac:spMk id="462" creationId="{332818CD-D309-7919-9B28-19B486E2C1CB}"/>
          </ac:spMkLst>
        </pc:spChg>
        <pc:spChg chg="mod">
          <ac:chgData name="mariam ashraf" userId="3a2a69a0376c931b" providerId="LiveId" clId="{44C9EDE6-B0FE-4B8A-8BEB-38A688128B2A}" dt="2023-08-26T23:45:06.312" v="6298"/>
          <ac:spMkLst>
            <pc:docMk/>
            <pc:sldMk cId="0" sldId="326"/>
            <ac:spMk id="463" creationId="{238663F4-193E-5B94-F0AF-0E7FBCA9B797}"/>
          </ac:spMkLst>
        </pc:spChg>
        <pc:spChg chg="mod">
          <ac:chgData name="mariam ashraf" userId="3a2a69a0376c931b" providerId="LiveId" clId="{44C9EDE6-B0FE-4B8A-8BEB-38A688128B2A}" dt="2023-08-26T23:45:06.312" v="6298"/>
          <ac:spMkLst>
            <pc:docMk/>
            <pc:sldMk cId="0" sldId="326"/>
            <ac:spMk id="464" creationId="{C1AC5E79-2721-02AA-8067-0A0AF9DBF4A7}"/>
          </ac:spMkLst>
        </pc:spChg>
        <pc:spChg chg="mod">
          <ac:chgData name="mariam ashraf" userId="3a2a69a0376c931b" providerId="LiveId" clId="{44C9EDE6-B0FE-4B8A-8BEB-38A688128B2A}" dt="2023-08-26T23:45:06.312" v="6298"/>
          <ac:spMkLst>
            <pc:docMk/>
            <pc:sldMk cId="0" sldId="326"/>
            <ac:spMk id="465" creationId="{813B1791-E05F-D748-562A-AA3617A09F96}"/>
          </ac:spMkLst>
        </pc:spChg>
        <pc:spChg chg="mod">
          <ac:chgData name="mariam ashraf" userId="3a2a69a0376c931b" providerId="LiveId" clId="{44C9EDE6-B0FE-4B8A-8BEB-38A688128B2A}" dt="2023-08-26T23:45:06.312" v="6298"/>
          <ac:spMkLst>
            <pc:docMk/>
            <pc:sldMk cId="0" sldId="326"/>
            <ac:spMk id="466" creationId="{15B45400-20C9-EEC7-C8E7-B20286989F9D}"/>
          </ac:spMkLst>
        </pc:spChg>
        <pc:spChg chg="mod">
          <ac:chgData name="mariam ashraf" userId="3a2a69a0376c931b" providerId="LiveId" clId="{44C9EDE6-B0FE-4B8A-8BEB-38A688128B2A}" dt="2023-08-26T23:45:06.312" v="6298"/>
          <ac:spMkLst>
            <pc:docMk/>
            <pc:sldMk cId="0" sldId="326"/>
            <ac:spMk id="467" creationId="{8AF13E81-2C05-A257-8E76-17D39BA85FC8}"/>
          </ac:spMkLst>
        </pc:spChg>
        <pc:spChg chg="mod">
          <ac:chgData name="mariam ashraf" userId="3a2a69a0376c931b" providerId="LiveId" clId="{44C9EDE6-B0FE-4B8A-8BEB-38A688128B2A}" dt="2023-08-26T23:45:06.312" v="6298"/>
          <ac:spMkLst>
            <pc:docMk/>
            <pc:sldMk cId="0" sldId="326"/>
            <ac:spMk id="468" creationId="{5B749DBC-A0A9-4F4C-1677-9B048A85299E}"/>
          </ac:spMkLst>
        </pc:spChg>
        <pc:spChg chg="mod">
          <ac:chgData name="mariam ashraf" userId="3a2a69a0376c931b" providerId="LiveId" clId="{44C9EDE6-B0FE-4B8A-8BEB-38A688128B2A}" dt="2023-08-26T23:45:06.312" v="6298"/>
          <ac:spMkLst>
            <pc:docMk/>
            <pc:sldMk cId="0" sldId="326"/>
            <ac:spMk id="469" creationId="{14178D2B-5666-E515-E878-AB4CDB5710EB}"/>
          </ac:spMkLst>
        </pc:spChg>
        <pc:spChg chg="add del mod">
          <ac:chgData name="mariam ashraf" userId="3a2a69a0376c931b" providerId="LiveId" clId="{44C9EDE6-B0FE-4B8A-8BEB-38A688128B2A}" dt="2023-08-26T23:47:23.534" v="6321"/>
          <ac:spMkLst>
            <pc:docMk/>
            <pc:sldMk cId="0" sldId="326"/>
            <ac:spMk id="472" creationId="{9714D3A6-F378-D404-837B-3B654818E023}"/>
          </ac:spMkLst>
        </pc:spChg>
        <pc:spChg chg="del mod">
          <ac:chgData name="mariam ashraf" userId="3a2a69a0376c931b" providerId="LiveId" clId="{44C9EDE6-B0FE-4B8A-8BEB-38A688128B2A}" dt="2023-08-26T23:36:08.802" v="6180" actId="478"/>
          <ac:spMkLst>
            <pc:docMk/>
            <pc:sldMk cId="0" sldId="326"/>
            <ac:spMk id="513" creationId="{00000000-0000-0000-0000-000000000000}"/>
          </ac:spMkLst>
        </pc:spChg>
        <pc:spChg chg="del mod">
          <ac:chgData name="mariam ashraf" userId="3a2a69a0376c931b" providerId="LiveId" clId="{44C9EDE6-B0FE-4B8A-8BEB-38A688128B2A}" dt="2023-08-26T23:36:02.287" v="6178" actId="478"/>
          <ac:spMkLst>
            <pc:docMk/>
            <pc:sldMk cId="0" sldId="326"/>
            <ac:spMk id="514" creationId="{00000000-0000-0000-0000-000000000000}"/>
          </ac:spMkLst>
        </pc:spChg>
        <pc:spChg chg="del">
          <ac:chgData name="mariam ashraf" userId="3a2a69a0376c931b" providerId="LiveId" clId="{44C9EDE6-B0FE-4B8A-8BEB-38A688128B2A}" dt="2023-08-26T23:35:59.321" v="6177" actId="478"/>
          <ac:spMkLst>
            <pc:docMk/>
            <pc:sldMk cId="0" sldId="326"/>
            <ac:spMk id="515" creationId="{00000000-0000-0000-0000-000000000000}"/>
          </ac:spMkLst>
        </pc:spChg>
        <pc:spChg chg="del">
          <ac:chgData name="mariam ashraf" userId="3a2a69a0376c931b" providerId="LiveId" clId="{44C9EDE6-B0FE-4B8A-8BEB-38A688128B2A}" dt="2023-08-26T23:35:59.321" v="6177" actId="478"/>
          <ac:spMkLst>
            <pc:docMk/>
            <pc:sldMk cId="0" sldId="326"/>
            <ac:spMk id="516" creationId="{00000000-0000-0000-0000-000000000000}"/>
          </ac:spMkLst>
        </pc:spChg>
        <pc:spChg chg="del">
          <ac:chgData name="mariam ashraf" userId="3a2a69a0376c931b" providerId="LiveId" clId="{44C9EDE6-B0FE-4B8A-8BEB-38A688128B2A}" dt="2023-08-26T23:36:14.419" v="6182" actId="478"/>
          <ac:spMkLst>
            <pc:docMk/>
            <pc:sldMk cId="0" sldId="326"/>
            <ac:spMk id="517" creationId="{00000000-0000-0000-0000-000000000000}"/>
          </ac:spMkLst>
        </pc:spChg>
        <pc:spChg chg="del">
          <ac:chgData name="mariam ashraf" userId="3a2a69a0376c931b" providerId="LiveId" clId="{44C9EDE6-B0FE-4B8A-8BEB-38A688128B2A}" dt="2023-08-26T23:36:14.419" v="6182" actId="478"/>
          <ac:spMkLst>
            <pc:docMk/>
            <pc:sldMk cId="0" sldId="326"/>
            <ac:spMk id="518" creationId="{00000000-0000-0000-0000-000000000000}"/>
          </ac:spMkLst>
        </pc:spChg>
        <pc:spChg chg="del">
          <ac:chgData name="mariam ashraf" userId="3a2a69a0376c931b" providerId="LiveId" clId="{44C9EDE6-B0FE-4B8A-8BEB-38A688128B2A}" dt="2023-08-26T23:36:14.419" v="6182" actId="478"/>
          <ac:spMkLst>
            <pc:docMk/>
            <pc:sldMk cId="0" sldId="326"/>
            <ac:spMk id="522" creationId="{00000000-0000-0000-0000-000000000000}"/>
          </ac:spMkLst>
        </pc:spChg>
        <pc:spChg chg="del">
          <ac:chgData name="mariam ashraf" userId="3a2a69a0376c931b" providerId="LiveId" clId="{44C9EDE6-B0FE-4B8A-8BEB-38A688128B2A}" dt="2023-08-26T23:35:59.321" v="6177" actId="478"/>
          <ac:spMkLst>
            <pc:docMk/>
            <pc:sldMk cId="0" sldId="326"/>
            <ac:spMk id="523" creationId="{00000000-0000-0000-0000-000000000000}"/>
          </ac:spMkLst>
        </pc:spChg>
        <pc:spChg chg="del">
          <ac:chgData name="mariam ashraf" userId="3a2a69a0376c931b" providerId="LiveId" clId="{44C9EDE6-B0FE-4B8A-8BEB-38A688128B2A}" dt="2023-08-26T23:35:59.321" v="6177" actId="478"/>
          <ac:spMkLst>
            <pc:docMk/>
            <pc:sldMk cId="0" sldId="326"/>
            <ac:spMk id="524" creationId="{00000000-0000-0000-0000-000000000000}"/>
          </ac:spMkLst>
        </pc:spChg>
        <pc:spChg chg="del">
          <ac:chgData name="mariam ashraf" userId="3a2a69a0376c931b" providerId="LiveId" clId="{44C9EDE6-B0FE-4B8A-8BEB-38A688128B2A}" dt="2023-08-26T23:35:59.321" v="6177" actId="478"/>
          <ac:spMkLst>
            <pc:docMk/>
            <pc:sldMk cId="0" sldId="326"/>
            <ac:spMk id="525" creationId="{00000000-0000-0000-0000-000000000000}"/>
          </ac:spMkLst>
        </pc:spChg>
        <pc:spChg chg="del">
          <ac:chgData name="mariam ashraf" userId="3a2a69a0376c931b" providerId="LiveId" clId="{44C9EDE6-B0FE-4B8A-8BEB-38A688128B2A}" dt="2023-08-26T23:36:14.419" v="6182" actId="478"/>
          <ac:spMkLst>
            <pc:docMk/>
            <pc:sldMk cId="0" sldId="326"/>
            <ac:spMk id="526" creationId="{00000000-0000-0000-0000-000000000000}"/>
          </ac:spMkLst>
        </pc:spChg>
        <pc:spChg chg="del">
          <ac:chgData name="mariam ashraf" userId="3a2a69a0376c931b" providerId="LiveId" clId="{44C9EDE6-B0FE-4B8A-8BEB-38A688128B2A}" dt="2023-08-26T23:36:14.419" v="6182" actId="478"/>
          <ac:spMkLst>
            <pc:docMk/>
            <pc:sldMk cId="0" sldId="326"/>
            <ac:spMk id="527" creationId="{00000000-0000-0000-0000-000000000000}"/>
          </ac:spMkLst>
        </pc:spChg>
        <pc:spChg chg="del">
          <ac:chgData name="mariam ashraf" userId="3a2a69a0376c931b" providerId="LiveId" clId="{44C9EDE6-B0FE-4B8A-8BEB-38A688128B2A}" dt="2023-08-26T23:36:14.419" v="6182" actId="478"/>
          <ac:spMkLst>
            <pc:docMk/>
            <pc:sldMk cId="0" sldId="326"/>
            <ac:spMk id="528" creationId="{00000000-0000-0000-0000-000000000000}"/>
          </ac:spMkLst>
        </pc:spChg>
        <pc:spChg chg="del">
          <ac:chgData name="mariam ashraf" userId="3a2a69a0376c931b" providerId="LiveId" clId="{44C9EDE6-B0FE-4B8A-8BEB-38A688128B2A}" dt="2023-08-26T23:37:08.940" v="6197" actId="478"/>
          <ac:spMkLst>
            <pc:docMk/>
            <pc:sldMk cId="0" sldId="326"/>
            <ac:spMk id="529" creationId="{00000000-0000-0000-0000-000000000000}"/>
          </ac:spMkLst>
        </pc:spChg>
        <pc:spChg chg="mod">
          <ac:chgData name="mariam ashraf" userId="3a2a69a0376c931b" providerId="LiveId" clId="{44C9EDE6-B0FE-4B8A-8BEB-38A688128B2A}" dt="2023-08-26T23:47:24.278" v="6322" actId="207"/>
          <ac:spMkLst>
            <pc:docMk/>
            <pc:sldMk cId="0" sldId="326"/>
            <ac:spMk id="531" creationId="{00000000-0000-0000-0000-000000000000}"/>
          </ac:spMkLst>
        </pc:spChg>
        <pc:spChg chg="mod">
          <ac:chgData name="mariam ashraf" userId="3a2a69a0376c931b" providerId="LiveId" clId="{44C9EDE6-B0FE-4B8A-8BEB-38A688128B2A}" dt="2023-08-26T23:47:24.278" v="6322" actId="207"/>
          <ac:spMkLst>
            <pc:docMk/>
            <pc:sldMk cId="0" sldId="326"/>
            <ac:spMk id="532" creationId="{00000000-0000-0000-0000-000000000000}"/>
          </ac:spMkLst>
        </pc:spChg>
        <pc:grpChg chg="add del mod">
          <ac:chgData name="mariam ashraf" userId="3a2a69a0376c931b" providerId="LiveId" clId="{44C9EDE6-B0FE-4B8A-8BEB-38A688128B2A}" dt="2023-08-26T23:43:42.153" v="6288"/>
          <ac:grpSpMkLst>
            <pc:docMk/>
            <pc:sldMk cId="0" sldId="326"/>
            <ac:grpSpMk id="5" creationId="{D2360476-3982-76E1-55A8-5674FDD452DA}"/>
          </ac:grpSpMkLst>
        </pc:grpChg>
        <pc:grpChg chg="add del mod">
          <ac:chgData name="mariam ashraf" userId="3a2a69a0376c931b" providerId="LiveId" clId="{44C9EDE6-B0FE-4B8A-8BEB-38A688128B2A}" dt="2023-08-26T23:43:56.071" v="6290" actId="478"/>
          <ac:grpSpMkLst>
            <pc:docMk/>
            <pc:sldMk cId="0" sldId="326"/>
            <ac:grpSpMk id="26" creationId="{3D7933E8-4E8D-9902-27F3-EE8EF23B8C6D}"/>
          </ac:grpSpMkLst>
        </pc:grpChg>
        <pc:grpChg chg="add mod">
          <ac:chgData name="mariam ashraf" userId="3a2a69a0376c931b" providerId="LiveId" clId="{44C9EDE6-B0FE-4B8A-8BEB-38A688128B2A}" dt="2023-08-26T23:44:24.720" v="6296"/>
          <ac:grpSpMkLst>
            <pc:docMk/>
            <pc:sldMk cId="0" sldId="326"/>
            <ac:grpSpMk id="47" creationId="{701F241D-3D8B-C81B-445E-A4D675D19D4D}"/>
          </ac:grpSpMkLst>
        </pc:grpChg>
        <pc:grpChg chg="add del mod">
          <ac:chgData name="mariam ashraf" userId="3a2a69a0376c931b" providerId="LiveId" clId="{44C9EDE6-B0FE-4B8A-8BEB-38A688128B2A}" dt="2023-08-26T23:45:17.916" v="6302" actId="478"/>
          <ac:grpSpMkLst>
            <pc:docMk/>
            <pc:sldMk cId="0" sldId="326"/>
            <ac:grpSpMk id="452" creationId="{1381D9E2-1BAE-CF50-FC3D-A6C7B8AB782B}"/>
          </ac:grpSpMkLst>
        </pc:grpChg>
        <pc:grpChg chg="mod">
          <ac:chgData name="mariam ashraf" userId="3a2a69a0376c931b" providerId="LiveId" clId="{44C9EDE6-B0FE-4B8A-8BEB-38A688128B2A}" dt="2023-08-26T23:40:41.581" v="6266" actId="1076"/>
          <ac:grpSpMkLst>
            <pc:docMk/>
            <pc:sldMk cId="0" sldId="326"/>
            <ac:grpSpMk id="494" creationId="{00000000-0000-0000-0000-000000000000}"/>
          </ac:grpSpMkLst>
        </pc:grpChg>
        <pc:grpChg chg="mod">
          <ac:chgData name="mariam ashraf" userId="3a2a69a0376c931b" providerId="LiveId" clId="{44C9EDE6-B0FE-4B8A-8BEB-38A688128B2A}" dt="2023-08-26T23:40:37.377" v="6262" actId="1076"/>
          <ac:grpSpMkLst>
            <pc:docMk/>
            <pc:sldMk cId="0" sldId="326"/>
            <ac:grpSpMk id="501" creationId="{00000000-0000-0000-0000-000000000000}"/>
          </ac:grpSpMkLst>
        </pc:grpChg>
        <pc:grpChg chg="mod">
          <ac:chgData name="mariam ashraf" userId="3a2a69a0376c931b" providerId="LiveId" clId="{44C9EDE6-B0FE-4B8A-8BEB-38A688128B2A}" dt="2023-08-26T23:41:52.239" v="6283" actId="1076"/>
          <ac:grpSpMkLst>
            <pc:docMk/>
            <pc:sldMk cId="0" sldId="326"/>
            <ac:grpSpMk id="504" creationId="{00000000-0000-0000-0000-000000000000}"/>
          </ac:grpSpMkLst>
        </pc:grpChg>
        <pc:grpChg chg="mod">
          <ac:chgData name="mariam ashraf" userId="3a2a69a0376c931b" providerId="LiveId" clId="{44C9EDE6-B0FE-4B8A-8BEB-38A688128B2A}" dt="2023-08-26T23:41:25.459" v="6277" actId="1076"/>
          <ac:grpSpMkLst>
            <pc:docMk/>
            <pc:sldMk cId="0" sldId="326"/>
            <ac:grpSpMk id="507" creationId="{00000000-0000-0000-0000-000000000000}"/>
          </ac:grpSpMkLst>
        </pc:grpChg>
        <pc:grpChg chg="mod">
          <ac:chgData name="mariam ashraf" userId="3a2a69a0376c931b" providerId="LiveId" clId="{44C9EDE6-B0FE-4B8A-8BEB-38A688128B2A}" dt="2023-08-26T23:41:53.757" v="6284" actId="1076"/>
          <ac:grpSpMkLst>
            <pc:docMk/>
            <pc:sldMk cId="0" sldId="326"/>
            <ac:grpSpMk id="510" creationId="{00000000-0000-0000-0000-000000000000}"/>
          </ac:grpSpMkLst>
        </pc:grpChg>
        <pc:grpChg chg="mod">
          <ac:chgData name="mariam ashraf" userId="3a2a69a0376c931b" providerId="LiveId" clId="{44C9EDE6-B0FE-4B8A-8BEB-38A688128B2A}" dt="2023-08-26T23:41:50.805" v="6282" actId="1076"/>
          <ac:grpSpMkLst>
            <pc:docMk/>
            <pc:sldMk cId="0" sldId="326"/>
            <ac:grpSpMk id="519" creationId="{00000000-0000-0000-0000-000000000000}"/>
          </ac:grpSpMkLst>
        </pc:grpChg>
        <pc:grpChg chg="mod">
          <ac:chgData name="mariam ashraf" userId="3a2a69a0376c931b" providerId="LiveId" clId="{44C9EDE6-B0FE-4B8A-8BEB-38A688128B2A}" dt="2023-08-26T23:47:24.278" v="6322" actId="207"/>
          <ac:grpSpMkLst>
            <pc:docMk/>
            <pc:sldMk cId="0" sldId="326"/>
            <ac:grpSpMk id="530" creationId="{00000000-0000-0000-0000-000000000000}"/>
          </ac:grpSpMkLst>
        </pc:grpChg>
        <pc:picChg chg="add mod">
          <ac:chgData name="mariam ashraf" userId="3a2a69a0376c931b" providerId="LiveId" clId="{44C9EDE6-B0FE-4B8A-8BEB-38A688128B2A}" dt="2023-08-26T23:46:50.807" v="6313" actId="1076"/>
          <ac:picMkLst>
            <pc:docMk/>
            <pc:sldMk cId="0" sldId="326"/>
            <ac:picMk id="471" creationId="{3AB0A41F-841F-8246-BE73-4BE0BE33C602}"/>
          </ac:picMkLst>
        </pc:picChg>
        <pc:picChg chg="del mod">
          <ac:chgData name="mariam ashraf" userId="3a2a69a0376c931b" providerId="LiveId" clId="{44C9EDE6-B0FE-4B8A-8BEB-38A688128B2A}" dt="2023-08-26T23:37:05.757" v="6195" actId="478"/>
          <ac:picMkLst>
            <pc:docMk/>
            <pc:sldMk cId="0" sldId="326"/>
            <ac:picMk id="533" creationId="{00000000-0000-0000-0000-000000000000}"/>
          </ac:picMkLst>
        </pc:picChg>
      </pc:sldChg>
      <pc:sldChg chg="addSp delSp modSp add del mod ord setBg">
        <pc:chgData name="mariam ashraf" userId="3a2a69a0376c931b" providerId="LiveId" clId="{44C9EDE6-B0FE-4B8A-8BEB-38A688128B2A}" dt="2023-08-27T17:33:03.082" v="11371" actId="47"/>
        <pc:sldMkLst>
          <pc:docMk/>
          <pc:sldMk cId="1302687103" sldId="327"/>
        </pc:sldMkLst>
        <pc:spChg chg="mod">
          <ac:chgData name="mariam ashraf" userId="3a2a69a0376c931b" providerId="LiveId" clId="{44C9EDE6-B0FE-4B8A-8BEB-38A688128B2A}" dt="2023-08-26T23:44:21.210" v="6294"/>
          <ac:spMkLst>
            <pc:docMk/>
            <pc:sldMk cId="1302687103" sldId="327"/>
            <ac:spMk id="3" creationId="{ADB5F38A-938D-877D-1FAD-81A7EFF5E8F4}"/>
          </ac:spMkLst>
        </pc:spChg>
        <pc:spChg chg="mod">
          <ac:chgData name="mariam ashraf" userId="3a2a69a0376c931b" providerId="LiveId" clId="{44C9EDE6-B0FE-4B8A-8BEB-38A688128B2A}" dt="2023-08-27T02:09:44.156" v="9333" actId="1076"/>
          <ac:spMkLst>
            <pc:docMk/>
            <pc:sldMk cId="1302687103" sldId="327"/>
            <ac:spMk id="4" creationId="{65095855-D15A-1870-3575-AA80F57595D9}"/>
          </ac:spMkLst>
        </pc:spChg>
        <pc:spChg chg="mod">
          <ac:chgData name="mariam ashraf" userId="3a2a69a0376c931b" providerId="LiveId" clId="{44C9EDE6-B0FE-4B8A-8BEB-38A688128B2A}" dt="2023-08-26T23:44:21.210" v="6294"/>
          <ac:spMkLst>
            <pc:docMk/>
            <pc:sldMk cId="1302687103" sldId="327"/>
            <ac:spMk id="4" creationId="{825E8895-4CFD-3111-A11E-6370E659337E}"/>
          </ac:spMkLst>
        </pc:spChg>
        <pc:spChg chg="mod">
          <ac:chgData name="mariam ashraf" userId="3a2a69a0376c931b" providerId="LiveId" clId="{44C9EDE6-B0FE-4B8A-8BEB-38A688128B2A}" dt="2023-08-26T23:44:21.210" v="6294"/>
          <ac:spMkLst>
            <pc:docMk/>
            <pc:sldMk cId="1302687103" sldId="327"/>
            <ac:spMk id="5" creationId="{BA01F3DC-386A-67B9-F4BB-E7D278737982}"/>
          </ac:spMkLst>
        </pc:spChg>
        <pc:spChg chg="mod">
          <ac:chgData name="mariam ashraf" userId="3a2a69a0376c931b" providerId="LiveId" clId="{44C9EDE6-B0FE-4B8A-8BEB-38A688128B2A}" dt="2023-08-26T23:44:21.210" v="6294"/>
          <ac:spMkLst>
            <pc:docMk/>
            <pc:sldMk cId="1302687103" sldId="327"/>
            <ac:spMk id="6" creationId="{8E669586-BC64-6E6C-EBC8-2B3512B2ECD6}"/>
          </ac:spMkLst>
        </pc:spChg>
        <pc:spChg chg="mod">
          <ac:chgData name="mariam ashraf" userId="3a2a69a0376c931b" providerId="LiveId" clId="{44C9EDE6-B0FE-4B8A-8BEB-38A688128B2A}" dt="2023-08-26T23:44:21.210" v="6294"/>
          <ac:spMkLst>
            <pc:docMk/>
            <pc:sldMk cId="1302687103" sldId="327"/>
            <ac:spMk id="7" creationId="{9C6C4968-B1AB-7A13-7A27-5AC2F4C452F8}"/>
          </ac:spMkLst>
        </pc:spChg>
        <pc:spChg chg="add del mod">
          <ac:chgData name="mariam ashraf" userId="3a2a69a0376c931b" providerId="LiveId" clId="{44C9EDE6-B0FE-4B8A-8BEB-38A688128B2A}" dt="2023-08-27T02:25:02.640" v="9451" actId="21"/>
          <ac:spMkLst>
            <pc:docMk/>
            <pc:sldMk cId="1302687103" sldId="327"/>
            <ac:spMk id="8" creationId="{6BF57CD5-E1FF-6178-92FA-8189C439B5DC}"/>
          </ac:spMkLst>
        </pc:spChg>
        <pc:spChg chg="mod">
          <ac:chgData name="mariam ashraf" userId="3a2a69a0376c931b" providerId="LiveId" clId="{44C9EDE6-B0FE-4B8A-8BEB-38A688128B2A}" dt="2023-08-26T23:44:21.210" v="6294"/>
          <ac:spMkLst>
            <pc:docMk/>
            <pc:sldMk cId="1302687103" sldId="327"/>
            <ac:spMk id="8" creationId="{AD136030-9445-C42D-10EE-DD05560A8AE5}"/>
          </ac:spMkLst>
        </pc:spChg>
        <pc:spChg chg="mod">
          <ac:chgData name="mariam ashraf" userId="3a2a69a0376c931b" providerId="LiveId" clId="{44C9EDE6-B0FE-4B8A-8BEB-38A688128B2A}" dt="2023-08-26T23:44:21.210" v="6294"/>
          <ac:spMkLst>
            <pc:docMk/>
            <pc:sldMk cId="1302687103" sldId="327"/>
            <ac:spMk id="9" creationId="{3C975DBF-908B-2F68-3AE5-3AE88E2CF25E}"/>
          </ac:spMkLst>
        </pc:spChg>
        <pc:spChg chg="add del mod">
          <ac:chgData name="mariam ashraf" userId="3a2a69a0376c931b" providerId="LiveId" clId="{44C9EDE6-B0FE-4B8A-8BEB-38A688128B2A}" dt="2023-08-27T02:25:17.545" v="9456" actId="21"/>
          <ac:spMkLst>
            <pc:docMk/>
            <pc:sldMk cId="1302687103" sldId="327"/>
            <ac:spMk id="10" creationId="{06463594-A72C-ED8C-53AF-3C24313DAEF1}"/>
          </ac:spMkLst>
        </pc:spChg>
        <pc:spChg chg="mod">
          <ac:chgData name="mariam ashraf" userId="3a2a69a0376c931b" providerId="LiveId" clId="{44C9EDE6-B0FE-4B8A-8BEB-38A688128B2A}" dt="2023-08-26T23:44:21.210" v="6294"/>
          <ac:spMkLst>
            <pc:docMk/>
            <pc:sldMk cId="1302687103" sldId="327"/>
            <ac:spMk id="10" creationId="{184F7148-42B0-BFA8-9857-74E5A2FAF43E}"/>
          </ac:spMkLst>
        </pc:spChg>
        <pc:spChg chg="mod">
          <ac:chgData name="mariam ashraf" userId="3a2a69a0376c931b" providerId="LiveId" clId="{44C9EDE6-B0FE-4B8A-8BEB-38A688128B2A}" dt="2023-08-26T23:44:21.210" v="6294"/>
          <ac:spMkLst>
            <pc:docMk/>
            <pc:sldMk cId="1302687103" sldId="327"/>
            <ac:spMk id="11" creationId="{63D0BC16-CE48-E88B-63B5-A201789418EF}"/>
          </ac:spMkLst>
        </pc:spChg>
        <pc:spChg chg="mod">
          <ac:chgData name="mariam ashraf" userId="3a2a69a0376c931b" providerId="LiveId" clId="{44C9EDE6-B0FE-4B8A-8BEB-38A688128B2A}" dt="2023-08-26T23:44:21.210" v="6294"/>
          <ac:spMkLst>
            <pc:docMk/>
            <pc:sldMk cId="1302687103" sldId="327"/>
            <ac:spMk id="12" creationId="{68647509-E7FA-EE9C-0406-4261BAEBD665}"/>
          </ac:spMkLst>
        </pc:spChg>
        <pc:spChg chg="mod">
          <ac:chgData name="mariam ashraf" userId="3a2a69a0376c931b" providerId="LiveId" clId="{44C9EDE6-B0FE-4B8A-8BEB-38A688128B2A}" dt="2023-08-26T23:44:21.210" v="6294"/>
          <ac:spMkLst>
            <pc:docMk/>
            <pc:sldMk cId="1302687103" sldId="327"/>
            <ac:spMk id="13" creationId="{98E0EC05-E2AC-E3BD-978D-5479D291E5AD}"/>
          </ac:spMkLst>
        </pc:spChg>
        <pc:spChg chg="mod">
          <ac:chgData name="mariam ashraf" userId="3a2a69a0376c931b" providerId="LiveId" clId="{44C9EDE6-B0FE-4B8A-8BEB-38A688128B2A}" dt="2023-08-26T23:44:21.210" v="6294"/>
          <ac:spMkLst>
            <pc:docMk/>
            <pc:sldMk cId="1302687103" sldId="327"/>
            <ac:spMk id="14" creationId="{AABB8621-C89C-AD41-B818-BBED2F00FBB3}"/>
          </ac:spMkLst>
        </pc:spChg>
        <pc:spChg chg="mod">
          <ac:chgData name="mariam ashraf" userId="3a2a69a0376c931b" providerId="LiveId" clId="{44C9EDE6-B0FE-4B8A-8BEB-38A688128B2A}" dt="2023-08-26T23:44:21.210" v="6294"/>
          <ac:spMkLst>
            <pc:docMk/>
            <pc:sldMk cId="1302687103" sldId="327"/>
            <ac:spMk id="15" creationId="{1D16381D-F2A3-37A1-EEDE-652ECA1711EE}"/>
          </ac:spMkLst>
        </pc:spChg>
        <pc:spChg chg="mod">
          <ac:chgData name="mariam ashraf" userId="3a2a69a0376c931b" providerId="LiveId" clId="{44C9EDE6-B0FE-4B8A-8BEB-38A688128B2A}" dt="2023-08-26T23:44:21.210" v="6294"/>
          <ac:spMkLst>
            <pc:docMk/>
            <pc:sldMk cId="1302687103" sldId="327"/>
            <ac:spMk id="16" creationId="{AE935765-AE24-D0EB-1A6C-04DE57AA9CB5}"/>
          </ac:spMkLst>
        </pc:spChg>
        <pc:spChg chg="mod">
          <ac:chgData name="mariam ashraf" userId="3a2a69a0376c931b" providerId="LiveId" clId="{44C9EDE6-B0FE-4B8A-8BEB-38A688128B2A}" dt="2023-08-26T23:44:21.210" v="6294"/>
          <ac:spMkLst>
            <pc:docMk/>
            <pc:sldMk cId="1302687103" sldId="327"/>
            <ac:spMk id="17" creationId="{C67A60DC-5C34-E6E6-02A2-55D05EE4DAD2}"/>
          </ac:spMkLst>
        </pc:spChg>
        <pc:spChg chg="mod">
          <ac:chgData name="mariam ashraf" userId="3a2a69a0376c931b" providerId="LiveId" clId="{44C9EDE6-B0FE-4B8A-8BEB-38A688128B2A}" dt="2023-08-26T23:44:21.210" v="6294"/>
          <ac:spMkLst>
            <pc:docMk/>
            <pc:sldMk cId="1302687103" sldId="327"/>
            <ac:spMk id="18" creationId="{825AC955-0E63-6CA6-59E4-17ECFDD9EF7F}"/>
          </ac:spMkLst>
        </pc:spChg>
        <pc:spChg chg="mod">
          <ac:chgData name="mariam ashraf" userId="3a2a69a0376c931b" providerId="LiveId" clId="{44C9EDE6-B0FE-4B8A-8BEB-38A688128B2A}" dt="2023-08-26T23:44:21.210" v="6294"/>
          <ac:spMkLst>
            <pc:docMk/>
            <pc:sldMk cId="1302687103" sldId="327"/>
            <ac:spMk id="19" creationId="{7435959B-142E-0481-7A47-3B96A58032DB}"/>
          </ac:spMkLst>
        </pc:spChg>
        <pc:spChg chg="mod">
          <ac:chgData name="mariam ashraf" userId="3a2a69a0376c931b" providerId="LiveId" clId="{44C9EDE6-B0FE-4B8A-8BEB-38A688128B2A}" dt="2023-08-26T23:44:21.210" v="6294"/>
          <ac:spMkLst>
            <pc:docMk/>
            <pc:sldMk cId="1302687103" sldId="327"/>
            <ac:spMk id="20" creationId="{403F7D3C-3900-1410-5CE8-D8AA9C38A103}"/>
          </ac:spMkLst>
        </pc:spChg>
        <pc:spChg chg="mod">
          <ac:chgData name="mariam ashraf" userId="3a2a69a0376c931b" providerId="LiveId" clId="{44C9EDE6-B0FE-4B8A-8BEB-38A688128B2A}" dt="2023-08-26T23:44:21.210" v="6294"/>
          <ac:spMkLst>
            <pc:docMk/>
            <pc:sldMk cId="1302687103" sldId="327"/>
            <ac:spMk id="21" creationId="{9D6D65EE-F08B-7FD3-44D0-BF10E7AA5E97}"/>
          </ac:spMkLst>
        </pc:spChg>
        <pc:spChg chg="mod">
          <ac:chgData name="mariam ashraf" userId="3a2a69a0376c931b" providerId="LiveId" clId="{44C9EDE6-B0FE-4B8A-8BEB-38A688128B2A}" dt="2023-08-26T23:44:21.210" v="6294"/>
          <ac:spMkLst>
            <pc:docMk/>
            <pc:sldMk cId="1302687103" sldId="327"/>
            <ac:spMk id="22" creationId="{10966B9F-366D-27B4-FD48-7318DCDB1342}"/>
          </ac:spMkLst>
        </pc:spChg>
        <pc:spChg chg="add del">
          <ac:chgData name="mariam ashraf" userId="3a2a69a0376c931b" providerId="LiveId" clId="{44C9EDE6-B0FE-4B8A-8BEB-38A688128B2A}" dt="2023-08-27T02:17:16.150" v="9362" actId="478"/>
          <ac:spMkLst>
            <pc:docMk/>
            <pc:sldMk cId="1302687103" sldId="327"/>
            <ac:spMk id="201" creationId="{00000000-0000-0000-0000-000000000000}"/>
          </ac:spMkLst>
        </pc:spChg>
        <pc:spChg chg="mod">
          <ac:chgData name="mariam ashraf" userId="3a2a69a0376c931b" providerId="LiveId" clId="{44C9EDE6-B0FE-4B8A-8BEB-38A688128B2A}" dt="2023-08-27T02:16:34.475" v="9358" actId="1076"/>
          <ac:spMkLst>
            <pc:docMk/>
            <pc:sldMk cId="1302687103" sldId="327"/>
            <ac:spMk id="202" creationId="{00000000-0000-0000-0000-000000000000}"/>
          </ac:spMkLst>
        </pc:spChg>
        <pc:spChg chg="add del mod">
          <ac:chgData name="mariam ashraf" userId="3a2a69a0376c931b" providerId="LiveId" clId="{44C9EDE6-B0FE-4B8A-8BEB-38A688128B2A}" dt="2023-08-27T02:21:37.082" v="9410" actId="1582"/>
          <ac:spMkLst>
            <pc:docMk/>
            <pc:sldMk cId="1302687103" sldId="327"/>
            <ac:spMk id="205" creationId="{00000000-0000-0000-0000-000000000000}"/>
          </ac:spMkLst>
        </pc:spChg>
        <pc:spChg chg="mod">
          <ac:chgData name="mariam ashraf" userId="3a2a69a0376c931b" providerId="LiveId" clId="{44C9EDE6-B0FE-4B8A-8BEB-38A688128B2A}" dt="2023-08-26T23:44:16.441" v="6292" actId="207"/>
          <ac:spMkLst>
            <pc:docMk/>
            <pc:sldMk cId="1302687103" sldId="327"/>
            <ac:spMk id="669" creationId="{00000000-0000-0000-0000-000000000000}"/>
          </ac:spMkLst>
        </pc:spChg>
        <pc:spChg chg="mod">
          <ac:chgData name="mariam ashraf" userId="3a2a69a0376c931b" providerId="LiveId" clId="{44C9EDE6-B0FE-4B8A-8BEB-38A688128B2A}" dt="2023-08-26T23:44:16.441" v="6292" actId="207"/>
          <ac:spMkLst>
            <pc:docMk/>
            <pc:sldMk cId="1302687103" sldId="327"/>
            <ac:spMk id="670" creationId="{00000000-0000-0000-0000-000000000000}"/>
          </ac:spMkLst>
        </pc:spChg>
        <pc:spChg chg="mod">
          <ac:chgData name="mariam ashraf" userId="3a2a69a0376c931b" providerId="LiveId" clId="{44C9EDE6-B0FE-4B8A-8BEB-38A688128B2A}" dt="2023-08-26T23:44:16.441" v="6292" actId="207"/>
          <ac:spMkLst>
            <pc:docMk/>
            <pc:sldMk cId="1302687103" sldId="327"/>
            <ac:spMk id="671" creationId="{00000000-0000-0000-0000-000000000000}"/>
          </ac:spMkLst>
        </pc:spChg>
        <pc:spChg chg="mod">
          <ac:chgData name="mariam ashraf" userId="3a2a69a0376c931b" providerId="LiveId" clId="{44C9EDE6-B0FE-4B8A-8BEB-38A688128B2A}" dt="2023-08-26T23:44:16.441" v="6292" actId="207"/>
          <ac:spMkLst>
            <pc:docMk/>
            <pc:sldMk cId="1302687103" sldId="327"/>
            <ac:spMk id="672" creationId="{00000000-0000-0000-0000-000000000000}"/>
          </ac:spMkLst>
        </pc:spChg>
        <pc:spChg chg="mod">
          <ac:chgData name="mariam ashraf" userId="3a2a69a0376c931b" providerId="LiveId" clId="{44C9EDE6-B0FE-4B8A-8BEB-38A688128B2A}" dt="2023-08-26T23:44:16.441" v="6292" actId="207"/>
          <ac:spMkLst>
            <pc:docMk/>
            <pc:sldMk cId="1302687103" sldId="327"/>
            <ac:spMk id="673" creationId="{00000000-0000-0000-0000-000000000000}"/>
          </ac:spMkLst>
        </pc:spChg>
        <pc:spChg chg="mod">
          <ac:chgData name="mariam ashraf" userId="3a2a69a0376c931b" providerId="LiveId" clId="{44C9EDE6-B0FE-4B8A-8BEB-38A688128B2A}" dt="2023-08-26T23:44:16.441" v="6292" actId="207"/>
          <ac:spMkLst>
            <pc:docMk/>
            <pc:sldMk cId="1302687103" sldId="327"/>
            <ac:spMk id="674" creationId="{00000000-0000-0000-0000-000000000000}"/>
          </ac:spMkLst>
        </pc:spChg>
        <pc:spChg chg="mod">
          <ac:chgData name="mariam ashraf" userId="3a2a69a0376c931b" providerId="LiveId" clId="{44C9EDE6-B0FE-4B8A-8BEB-38A688128B2A}" dt="2023-08-26T23:44:16.441" v="6292" actId="207"/>
          <ac:spMkLst>
            <pc:docMk/>
            <pc:sldMk cId="1302687103" sldId="327"/>
            <ac:spMk id="675" creationId="{00000000-0000-0000-0000-000000000000}"/>
          </ac:spMkLst>
        </pc:spChg>
        <pc:spChg chg="mod">
          <ac:chgData name="mariam ashraf" userId="3a2a69a0376c931b" providerId="LiveId" clId="{44C9EDE6-B0FE-4B8A-8BEB-38A688128B2A}" dt="2023-08-26T23:44:16.441" v="6292" actId="207"/>
          <ac:spMkLst>
            <pc:docMk/>
            <pc:sldMk cId="1302687103" sldId="327"/>
            <ac:spMk id="676" creationId="{00000000-0000-0000-0000-000000000000}"/>
          </ac:spMkLst>
        </pc:spChg>
        <pc:spChg chg="mod">
          <ac:chgData name="mariam ashraf" userId="3a2a69a0376c931b" providerId="LiveId" clId="{44C9EDE6-B0FE-4B8A-8BEB-38A688128B2A}" dt="2023-08-26T23:44:16.441" v="6292" actId="207"/>
          <ac:spMkLst>
            <pc:docMk/>
            <pc:sldMk cId="1302687103" sldId="327"/>
            <ac:spMk id="677" creationId="{00000000-0000-0000-0000-000000000000}"/>
          </ac:spMkLst>
        </pc:spChg>
        <pc:spChg chg="mod">
          <ac:chgData name="mariam ashraf" userId="3a2a69a0376c931b" providerId="LiveId" clId="{44C9EDE6-B0FE-4B8A-8BEB-38A688128B2A}" dt="2023-08-26T23:44:16.441" v="6292" actId="207"/>
          <ac:spMkLst>
            <pc:docMk/>
            <pc:sldMk cId="1302687103" sldId="327"/>
            <ac:spMk id="678" creationId="{00000000-0000-0000-0000-000000000000}"/>
          </ac:spMkLst>
        </pc:spChg>
        <pc:spChg chg="mod">
          <ac:chgData name="mariam ashraf" userId="3a2a69a0376c931b" providerId="LiveId" clId="{44C9EDE6-B0FE-4B8A-8BEB-38A688128B2A}" dt="2023-08-26T23:44:16.441" v="6292" actId="207"/>
          <ac:spMkLst>
            <pc:docMk/>
            <pc:sldMk cId="1302687103" sldId="327"/>
            <ac:spMk id="679" creationId="{00000000-0000-0000-0000-000000000000}"/>
          </ac:spMkLst>
        </pc:spChg>
        <pc:spChg chg="mod">
          <ac:chgData name="mariam ashraf" userId="3a2a69a0376c931b" providerId="LiveId" clId="{44C9EDE6-B0FE-4B8A-8BEB-38A688128B2A}" dt="2023-08-26T23:44:16.441" v="6292" actId="207"/>
          <ac:spMkLst>
            <pc:docMk/>
            <pc:sldMk cId="1302687103" sldId="327"/>
            <ac:spMk id="680" creationId="{00000000-0000-0000-0000-000000000000}"/>
          </ac:spMkLst>
        </pc:spChg>
        <pc:spChg chg="mod">
          <ac:chgData name="mariam ashraf" userId="3a2a69a0376c931b" providerId="LiveId" clId="{44C9EDE6-B0FE-4B8A-8BEB-38A688128B2A}" dt="2023-08-26T23:44:16.441" v="6292" actId="207"/>
          <ac:spMkLst>
            <pc:docMk/>
            <pc:sldMk cId="1302687103" sldId="327"/>
            <ac:spMk id="681" creationId="{00000000-0000-0000-0000-000000000000}"/>
          </ac:spMkLst>
        </pc:spChg>
        <pc:spChg chg="mod">
          <ac:chgData name="mariam ashraf" userId="3a2a69a0376c931b" providerId="LiveId" clId="{44C9EDE6-B0FE-4B8A-8BEB-38A688128B2A}" dt="2023-08-26T23:44:16.441" v="6292" actId="207"/>
          <ac:spMkLst>
            <pc:docMk/>
            <pc:sldMk cId="1302687103" sldId="327"/>
            <ac:spMk id="682" creationId="{00000000-0000-0000-0000-000000000000}"/>
          </ac:spMkLst>
        </pc:spChg>
        <pc:spChg chg="mod">
          <ac:chgData name="mariam ashraf" userId="3a2a69a0376c931b" providerId="LiveId" clId="{44C9EDE6-B0FE-4B8A-8BEB-38A688128B2A}" dt="2023-08-26T23:44:16.441" v="6292" actId="207"/>
          <ac:spMkLst>
            <pc:docMk/>
            <pc:sldMk cId="1302687103" sldId="327"/>
            <ac:spMk id="683" creationId="{00000000-0000-0000-0000-000000000000}"/>
          </ac:spMkLst>
        </pc:spChg>
        <pc:spChg chg="mod">
          <ac:chgData name="mariam ashraf" userId="3a2a69a0376c931b" providerId="LiveId" clId="{44C9EDE6-B0FE-4B8A-8BEB-38A688128B2A}" dt="2023-08-26T23:44:16.441" v="6292" actId="207"/>
          <ac:spMkLst>
            <pc:docMk/>
            <pc:sldMk cId="1302687103" sldId="327"/>
            <ac:spMk id="684" creationId="{00000000-0000-0000-0000-000000000000}"/>
          </ac:spMkLst>
        </pc:spChg>
        <pc:spChg chg="mod">
          <ac:chgData name="mariam ashraf" userId="3a2a69a0376c931b" providerId="LiveId" clId="{44C9EDE6-B0FE-4B8A-8BEB-38A688128B2A}" dt="2023-08-26T23:44:16.441" v="6292" actId="207"/>
          <ac:spMkLst>
            <pc:docMk/>
            <pc:sldMk cId="1302687103" sldId="327"/>
            <ac:spMk id="685" creationId="{00000000-0000-0000-0000-000000000000}"/>
          </ac:spMkLst>
        </pc:spChg>
        <pc:spChg chg="mod">
          <ac:chgData name="mariam ashraf" userId="3a2a69a0376c931b" providerId="LiveId" clId="{44C9EDE6-B0FE-4B8A-8BEB-38A688128B2A}" dt="2023-08-26T23:44:16.441" v="6292" actId="207"/>
          <ac:spMkLst>
            <pc:docMk/>
            <pc:sldMk cId="1302687103" sldId="327"/>
            <ac:spMk id="686" creationId="{00000000-0000-0000-0000-000000000000}"/>
          </ac:spMkLst>
        </pc:spChg>
        <pc:spChg chg="mod">
          <ac:chgData name="mariam ashraf" userId="3a2a69a0376c931b" providerId="LiveId" clId="{44C9EDE6-B0FE-4B8A-8BEB-38A688128B2A}" dt="2023-08-26T23:44:16.441" v="6292" actId="207"/>
          <ac:spMkLst>
            <pc:docMk/>
            <pc:sldMk cId="1302687103" sldId="327"/>
            <ac:spMk id="687" creationId="{00000000-0000-0000-0000-000000000000}"/>
          </ac:spMkLst>
        </pc:spChg>
        <pc:spChg chg="mod">
          <ac:chgData name="mariam ashraf" userId="3a2a69a0376c931b" providerId="LiveId" clId="{44C9EDE6-B0FE-4B8A-8BEB-38A688128B2A}" dt="2023-08-26T23:44:16.441" v="6292" actId="207"/>
          <ac:spMkLst>
            <pc:docMk/>
            <pc:sldMk cId="1302687103" sldId="327"/>
            <ac:spMk id="688" creationId="{00000000-0000-0000-0000-000000000000}"/>
          </ac:spMkLst>
        </pc:spChg>
        <pc:grpChg chg="add del mod">
          <ac:chgData name="mariam ashraf" userId="3a2a69a0376c931b" providerId="LiveId" clId="{44C9EDE6-B0FE-4B8A-8BEB-38A688128B2A}" dt="2023-08-26T23:44:22.302" v="6295" actId="21"/>
          <ac:grpSpMkLst>
            <pc:docMk/>
            <pc:sldMk cId="1302687103" sldId="327"/>
            <ac:grpSpMk id="2" creationId="{E6CD976C-37F6-9A64-8D04-491837068C72}"/>
          </ac:grpSpMkLst>
        </pc:grpChg>
        <pc:grpChg chg="del mod">
          <ac:chgData name="mariam ashraf" userId="3a2a69a0376c931b" providerId="LiveId" clId="{44C9EDE6-B0FE-4B8A-8BEB-38A688128B2A}" dt="2023-08-26T23:44:18.009" v="6293" actId="21"/>
          <ac:grpSpMkLst>
            <pc:docMk/>
            <pc:sldMk cId="1302687103" sldId="327"/>
            <ac:grpSpMk id="668" creationId="{00000000-0000-0000-0000-000000000000}"/>
          </ac:grpSpMkLst>
        </pc:grpChg>
        <pc:graphicFrameChg chg="add mod modGraphic">
          <ac:chgData name="mariam ashraf" userId="3a2a69a0376c931b" providerId="LiveId" clId="{44C9EDE6-B0FE-4B8A-8BEB-38A688128B2A}" dt="2023-08-27T02:22:29.861" v="9415"/>
          <ac:graphicFrameMkLst>
            <pc:docMk/>
            <pc:sldMk cId="1302687103" sldId="327"/>
            <ac:graphicFrameMk id="2" creationId="{20C846F1-AC10-1A69-4996-8F4B39B142A9}"/>
          </ac:graphicFrameMkLst>
        </pc:graphicFrameChg>
        <pc:graphicFrameChg chg="del mod">
          <ac:chgData name="mariam ashraf" userId="3a2a69a0376c931b" providerId="LiveId" clId="{44C9EDE6-B0FE-4B8A-8BEB-38A688128B2A}" dt="2023-08-27T01:45:08.224" v="6628" actId="478"/>
          <ac:graphicFrameMkLst>
            <pc:docMk/>
            <pc:sldMk cId="1302687103" sldId="327"/>
            <ac:graphicFrameMk id="3" creationId="{2E215C23-D7EB-89A8-8CD9-D9C0A0C47CCE}"/>
          </ac:graphicFrameMkLst>
        </pc:graphicFrameChg>
        <pc:graphicFrameChg chg="add mod">
          <ac:chgData name="mariam ashraf" userId="3a2a69a0376c931b" providerId="LiveId" clId="{44C9EDE6-B0FE-4B8A-8BEB-38A688128B2A}" dt="2023-08-27T02:20:40.312" v="9392"/>
          <ac:graphicFrameMkLst>
            <pc:docMk/>
            <pc:sldMk cId="1302687103" sldId="327"/>
            <ac:graphicFrameMk id="6" creationId="{0F435887-66C7-9976-A544-208C62518DB2}"/>
          </ac:graphicFrameMkLst>
        </pc:graphicFrameChg>
        <pc:graphicFrameChg chg="add del mod">
          <ac:chgData name="mariam ashraf" userId="3a2a69a0376c931b" providerId="LiveId" clId="{44C9EDE6-B0FE-4B8A-8BEB-38A688128B2A}" dt="2023-08-27T02:21:25.420" v="9409"/>
          <ac:graphicFrameMkLst>
            <pc:docMk/>
            <pc:sldMk cId="1302687103" sldId="327"/>
            <ac:graphicFrameMk id="7" creationId="{1C4F6136-4B1C-5A4F-6896-24398EAA2D52}"/>
          </ac:graphicFrameMkLst>
        </pc:graphicFrameChg>
        <pc:picChg chg="mod">
          <ac:chgData name="mariam ashraf" userId="3a2a69a0376c931b" providerId="LiveId" clId="{44C9EDE6-B0FE-4B8A-8BEB-38A688128B2A}" dt="2023-08-27T02:05:03.240" v="9130" actId="1076"/>
          <ac:picMkLst>
            <pc:docMk/>
            <pc:sldMk cId="1302687103" sldId="327"/>
            <ac:picMk id="9" creationId="{202A7D5B-05C6-E373-E791-9A9B800328C3}"/>
          </ac:picMkLst>
        </pc:picChg>
        <pc:picChg chg="mod">
          <ac:chgData name="mariam ashraf" userId="3a2a69a0376c931b" providerId="LiveId" clId="{44C9EDE6-B0FE-4B8A-8BEB-38A688128B2A}" dt="2023-08-27T02:07:10.335" v="9318" actId="14100"/>
          <ac:picMkLst>
            <pc:docMk/>
            <pc:sldMk cId="1302687103" sldId="327"/>
            <ac:picMk id="200" creationId="{00000000-0000-0000-0000-000000000000}"/>
          </ac:picMkLst>
        </pc:picChg>
      </pc:sldChg>
      <pc:sldChg chg="add del">
        <pc:chgData name="mariam ashraf" userId="3a2a69a0376c931b" providerId="LiveId" clId="{44C9EDE6-B0FE-4B8A-8BEB-38A688128B2A}" dt="2023-08-27T02:28:17.628" v="9490" actId="47"/>
        <pc:sldMkLst>
          <pc:docMk/>
          <pc:sldMk cId="243377366" sldId="328"/>
        </pc:sldMkLst>
      </pc:sldChg>
      <pc:sldChg chg="addSp delSp modSp add del mod ord">
        <pc:chgData name="mariam ashraf" userId="3a2a69a0376c931b" providerId="LiveId" clId="{44C9EDE6-B0FE-4B8A-8BEB-38A688128B2A}" dt="2023-08-27T17:34:23.533" v="11372" actId="47"/>
        <pc:sldMkLst>
          <pc:docMk/>
          <pc:sldMk cId="2213632751" sldId="328"/>
        </pc:sldMkLst>
        <pc:spChg chg="add del mod">
          <ac:chgData name="mariam ashraf" userId="3a2a69a0376c931b" providerId="LiveId" clId="{44C9EDE6-B0FE-4B8A-8BEB-38A688128B2A}" dt="2023-08-27T17:29:10.445" v="11330" actId="21"/>
          <ac:spMkLst>
            <pc:docMk/>
            <pc:sldMk cId="2213632751" sldId="328"/>
            <ac:spMk id="2" creationId="{73BA4A35-B8BB-5083-75D4-062FFA2BBECF}"/>
          </ac:spMkLst>
        </pc:spChg>
      </pc:sldChg>
      <pc:sldChg chg="add del">
        <pc:chgData name="mariam ashraf" userId="3a2a69a0376c931b" providerId="LiveId" clId="{44C9EDE6-B0FE-4B8A-8BEB-38A688128B2A}" dt="2023-08-27T02:38:26.167" v="10176" actId="47"/>
        <pc:sldMkLst>
          <pc:docMk/>
          <pc:sldMk cId="2892637708" sldId="328"/>
        </pc:sldMkLst>
      </pc:sldChg>
      <pc:sldChg chg="new del">
        <pc:chgData name="mariam ashraf" userId="3a2a69a0376c931b" providerId="LiveId" clId="{44C9EDE6-B0FE-4B8A-8BEB-38A688128B2A}" dt="2023-08-27T02:57:03.201" v="10424" actId="680"/>
        <pc:sldMkLst>
          <pc:docMk/>
          <pc:sldMk cId="523278028" sldId="329"/>
        </pc:sldMkLst>
      </pc:sldChg>
      <pc:sldChg chg="addSp delSp modSp new mod ord modTransition">
        <pc:chgData name="mariam ashraf" userId="3a2a69a0376c931b" providerId="LiveId" clId="{44C9EDE6-B0FE-4B8A-8BEB-38A688128B2A}" dt="2023-09-09T04:15:38.790" v="18463"/>
        <pc:sldMkLst>
          <pc:docMk/>
          <pc:sldMk cId="2419627253" sldId="329"/>
        </pc:sldMkLst>
        <pc:spChg chg="add mod">
          <ac:chgData name="mariam ashraf" userId="3a2a69a0376c931b" providerId="LiveId" clId="{44C9EDE6-B0FE-4B8A-8BEB-38A688128B2A}" dt="2023-08-27T15:48:28.322" v="10916" actId="1076"/>
          <ac:spMkLst>
            <pc:docMk/>
            <pc:sldMk cId="2419627253" sldId="329"/>
            <ac:spMk id="2" creationId="{064687A1-BE2B-886C-4028-2D5AE67390D5}"/>
          </ac:spMkLst>
        </pc:spChg>
        <pc:spChg chg="add del mod">
          <ac:chgData name="mariam ashraf" userId="3a2a69a0376c931b" providerId="LiveId" clId="{44C9EDE6-B0FE-4B8A-8BEB-38A688128B2A}" dt="2023-08-27T02:57:15.158" v="10427"/>
          <ac:spMkLst>
            <pc:docMk/>
            <pc:sldMk cId="2419627253" sldId="329"/>
            <ac:spMk id="3" creationId="{B375187D-534B-55C1-637A-C5F2540F8DDC}"/>
          </ac:spMkLst>
        </pc:spChg>
        <pc:spChg chg="add del mod">
          <ac:chgData name="mariam ashraf" userId="3a2a69a0376c931b" providerId="LiveId" clId="{44C9EDE6-B0FE-4B8A-8BEB-38A688128B2A}" dt="2023-09-08T00:14:20.419" v="15908" actId="21"/>
          <ac:spMkLst>
            <pc:docMk/>
            <pc:sldMk cId="2419627253" sldId="329"/>
            <ac:spMk id="3" creationId="{CBE152FB-4B2F-8C83-9023-71C049C7F3E2}"/>
          </ac:spMkLst>
        </pc:spChg>
        <pc:spChg chg="add del mod">
          <ac:chgData name="mariam ashraf" userId="3a2a69a0376c931b" providerId="LiveId" clId="{44C9EDE6-B0FE-4B8A-8BEB-38A688128B2A}" dt="2023-08-27T02:57:15.158" v="10427"/>
          <ac:spMkLst>
            <pc:docMk/>
            <pc:sldMk cId="2419627253" sldId="329"/>
            <ac:spMk id="4" creationId="{A47211E9-5049-38F2-6935-30286CD53BDF}"/>
          </ac:spMkLst>
        </pc:spChg>
        <pc:spChg chg="mod">
          <ac:chgData name="mariam ashraf" userId="3a2a69a0376c931b" providerId="LiveId" clId="{44C9EDE6-B0FE-4B8A-8BEB-38A688128B2A}" dt="2023-08-27T18:43:18.921" v="12008"/>
          <ac:spMkLst>
            <pc:docMk/>
            <pc:sldMk cId="2419627253" sldId="329"/>
            <ac:spMk id="4" creationId="{DD5A2419-5DEF-99ED-AB26-76FADE8C2123}"/>
          </ac:spMkLst>
        </pc:spChg>
        <pc:spChg chg="add del mod">
          <ac:chgData name="mariam ashraf" userId="3a2a69a0376c931b" providerId="LiveId" clId="{44C9EDE6-B0FE-4B8A-8BEB-38A688128B2A}" dt="2023-09-08T00:30:52.690" v="16079" actId="21"/>
          <ac:spMkLst>
            <pc:docMk/>
            <pc:sldMk cId="2419627253" sldId="329"/>
            <ac:spMk id="4" creationId="{EA298F48-7538-5FD4-3AF3-4FD52F3C5675}"/>
          </ac:spMkLst>
        </pc:spChg>
        <pc:spChg chg="add del mod">
          <ac:chgData name="mariam ashraf" userId="3a2a69a0376c931b" providerId="LiveId" clId="{44C9EDE6-B0FE-4B8A-8BEB-38A688128B2A}" dt="2023-08-27T02:57:15.158" v="10427"/>
          <ac:spMkLst>
            <pc:docMk/>
            <pc:sldMk cId="2419627253" sldId="329"/>
            <ac:spMk id="5" creationId="{8117963B-AC4D-2ED4-D281-DC3E044B2734}"/>
          </ac:spMkLst>
        </pc:spChg>
        <pc:spChg chg="mod">
          <ac:chgData name="mariam ashraf" userId="3a2a69a0376c931b" providerId="LiveId" clId="{44C9EDE6-B0FE-4B8A-8BEB-38A688128B2A}" dt="2023-08-27T18:43:18.921" v="12008"/>
          <ac:spMkLst>
            <pc:docMk/>
            <pc:sldMk cId="2419627253" sldId="329"/>
            <ac:spMk id="6" creationId="{54D11F6C-B324-4FBC-0C84-C66FF9739679}"/>
          </ac:spMkLst>
        </pc:spChg>
        <pc:spChg chg="add del mod">
          <ac:chgData name="mariam ashraf" userId="3a2a69a0376c931b" providerId="LiveId" clId="{44C9EDE6-B0FE-4B8A-8BEB-38A688128B2A}" dt="2023-08-27T02:57:15.158" v="10427"/>
          <ac:spMkLst>
            <pc:docMk/>
            <pc:sldMk cId="2419627253" sldId="329"/>
            <ac:spMk id="6" creationId="{CB3EAE47-51F4-6579-830C-518C89CC11F9}"/>
          </ac:spMkLst>
        </pc:spChg>
        <pc:spChg chg="add del mod">
          <ac:chgData name="mariam ashraf" userId="3a2a69a0376c931b" providerId="LiveId" clId="{44C9EDE6-B0FE-4B8A-8BEB-38A688128B2A}" dt="2023-08-27T02:57:15.158" v="10427"/>
          <ac:spMkLst>
            <pc:docMk/>
            <pc:sldMk cId="2419627253" sldId="329"/>
            <ac:spMk id="7" creationId="{0D1B9500-FE8E-8641-FCDD-4D268DB0F0EB}"/>
          </ac:spMkLst>
        </pc:spChg>
        <pc:spChg chg="mod">
          <ac:chgData name="mariam ashraf" userId="3a2a69a0376c931b" providerId="LiveId" clId="{44C9EDE6-B0FE-4B8A-8BEB-38A688128B2A}" dt="2023-08-27T18:43:18.921" v="12008"/>
          <ac:spMkLst>
            <pc:docMk/>
            <pc:sldMk cId="2419627253" sldId="329"/>
            <ac:spMk id="7" creationId="{FFF5E08A-40BC-9043-3E76-ECE4B367939B}"/>
          </ac:spMkLst>
        </pc:spChg>
        <pc:spChg chg="mod">
          <ac:chgData name="mariam ashraf" userId="3a2a69a0376c931b" providerId="LiveId" clId="{44C9EDE6-B0FE-4B8A-8BEB-38A688128B2A}" dt="2023-08-27T18:43:18.921" v="12008"/>
          <ac:spMkLst>
            <pc:docMk/>
            <pc:sldMk cId="2419627253" sldId="329"/>
            <ac:spMk id="8" creationId="{B8C62565-A093-1A4B-F256-5B3B33DDA79C}"/>
          </ac:spMkLst>
        </pc:spChg>
        <pc:spChg chg="mod">
          <ac:chgData name="mariam ashraf" userId="3a2a69a0376c931b" providerId="LiveId" clId="{44C9EDE6-B0FE-4B8A-8BEB-38A688128B2A}" dt="2023-08-27T02:57:12.376" v="10426"/>
          <ac:spMkLst>
            <pc:docMk/>
            <pc:sldMk cId="2419627253" sldId="329"/>
            <ac:spMk id="9" creationId="{6EB9BD4D-A032-5A92-BC7E-69F1203582E2}"/>
          </ac:spMkLst>
        </pc:spChg>
        <pc:spChg chg="mod">
          <ac:chgData name="mariam ashraf" userId="3a2a69a0376c931b" providerId="LiveId" clId="{44C9EDE6-B0FE-4B8A-8BEB-38A688128B2A}" dt="2023-08-27T18:43:18.921" v="12008"/>
          <ac:spMkLst>
            <pc:docMk/>
            <pc:sldMk cId="2419627253" sldId="329"/>
            <ac:spMk id="9" creationId="{D9F9A1AE-3CD4-6EFC-3335-E1AA92831C5C}"/>
          </ac:spMkLst>
        </pc:spChg>
        <pc:spChg chg="mod">
          <ac:chgData name="mariam ashraf" userId="3a2a69a0376c931b" providerId="LiveId" clId="{44C9EDE6-B0FE-4B8A-8BEB-38A688128B2A}" dt="2023-08-27T18:43:18.921" v="12008"/>
          <ac:spMkLst>
            <pc:docMk/>
            <pc:sldMk cId="2419627253" sldId="329"/>
            <ac:spMk id="10" creationId="{C58F49EF-E56B-4A1F-D349-32508004B426}"/>
          </ac:spMkLst>
        </pc:spChg>
        <pc:spChg chg="mod">
          <ac:chgData name="mariam ashraf" userId="3a2a69a0376c931b" providerId="LiveId" clId="{44C9EDE6-B0FE-4B8A-8BEB-38A688128B2A}" dt="2023-08-27T18:43:18.921" v="12008"/>
          <ac:spMkLst>
            <pc:docMk/>
            <pc:sldMk cId="2419627253" sldId="329"/>
            <ac:spMk id="11" creationId="{1DAF9890-683B-A916-C0BF-0B51D29D5650}"/>
          </ac:spMkLst>
        </pc:spChg>
        <pc:spChg chg="mod">
          <ac:chgData name="mariam ashraf" userId="3a2a69a0376c931b" providerId="LiveId" clId="{44C9EDE6-B0FE-4B8A-8BEB-38A688128B2A}" dt="2023-08-27T02:57:12.376" v="10426"/>
          <ac:spMkLst>
            <pc:docMk/>
            <pc:sldMk cId="2419627253" sldId="329"/>
            <ac:spMk id="11" creationId="{CB388539-1DE6-FA7B-EFD1-CA0BF0F262F7}"/>
          </ac:spMkLst>
        </pc:spChg>
        <pc:spChg chg="mod">
          <ac:chgData name="mariam ashraf" userId="3a2a69a0376c931b" providerId="LiveId" clId="{44C9EDE6-B0FE-4B8A-8BEB-38A688128B2A}" dt="2023-08-27T02:57:12.376" v="10426"/>
          <ac:spMkLst>
            <pc:docMk/>
            <pc:sldMk cId="2419627253" sldId="329"/>
            <ac:spMk id="12" creationId="{E5827CCE-19AF-365B-8B30-753106EDAA45}"/>
          </ac:spMkLst>
        </pc:spChg>
        <pc:spChg chg="mod">
          <ac:chgData name="mariam ashraf" userId="3a2a69a0376c931b" providerId="LiveId" clId="{44C9EDE6-B0FE-4B8A-8BEB-38A688128B2A}" dt="2023-08-27T18:43:18.921" v="12008"/>
          <ac:spMkLst>
            <pc:docMk/>
            <pc:sldMk cId="2419627253" sldId="329"/>
            <ac:spMk id="12" creationId="{F495BE42-516B-CC3A-941C-7F4B76F6F1DF}"/>
          </ac:spMkLst>
        </pc:spChg>
        <pc:spChg chg="mod">
          <ac:chgData name="mariam ashraf" userId="3a2a69a0376c931b" providerId="LiveId" clId="{44C9EDE6-B0FE-4B8A-8BEB-38A688128B2A}" dt="2023-08-27T18:43:18.921" v="12008"/>
          <ac:spMkLst>
            <pc:docMk/>
            <pc:sldMk cId="2419627253" sldId="329"/>
            <ac:spMk id="13" creationId="{4BD92398-C108-2D7D-66A1-F9DF5BF5920A}"/>
          </ac:spMkLst>
        </pc:spChg>
        <pc:spChg chg="mod">
          <ac:chgData name="mariam ashraf" userId="3a2a69a0376c931b" providerId="LiveId" clId="{44C9EDE6-B0FE-4B8A-8BEB-38A688128B2A}" dt="2023-08-27T18:43:18.921" v="12008"/>
          <ac:spMkLst>
            <pc:docMk/>
            <pc:sldMk cId="2419627253" sldId="329"/>
            <ac:spMk id="14" creationId="{1137237E-2181-A772-CE03-6CD2921E5C68}"/>
          </ac:spMkLst>
        </pc:spChg>
        <pc:spChg chg="mod">
          <ac:chgData name="mariam ashraf" userId="3a2a69a0376c931b" providerId="LiveId" clId="{44C9EDE6-B0FE-4B8A-8BEB-38A688128B2A}" dt="2023-08-27T02:57:12.376" v="10426"/>
          <ac:spMkLst>
            <pc:docMk/>
            <pc:sldMk cId="2419627253" sldId="329"/>
            <ac:spMk id="14" creationId="{2D606CC0-6289-08BF-E7B2-D09ED8563F81}"/>
          </ac:spMkLst>
        </pc:spChg>
        <pc:spChg chg="mod">
          <ac:chgData name="mariam ashraf" userId="3a2a69a0376c931b" providerId="LiveId" clId="{44C9EDE6-B0FE-4B8A-8BEB-38A688128B2A}" dt="2023-08-27T02:57:12.376" v="10426"/>
          <ac:spMkLst>
            <pc:docMk/>
            <pc:sldMk cId="2419627253" sldId="329"/>
            <ac:spMk id="15" creationId="{EB47F46D-1147-B56C-76CF-38576101695C}"/>
          </ac:spMkLst>
        </pc:spChg>
        <pc:spChg chg="mod">
          <ac:chgData name="mariam ashraf" userId="3a2a69a0376c931b" providerId="LiveId" clId="{44C9EDE6-B0FE-4B8A-8BEB-38A688128B2A}" dt="2023-08-27T18:43:27.694" v="12012"/>
          <ac:spMkLst>
            <pc:docMk/>
            <pc:sldMk cId="2419627253" sldId="329"/>
            <ac:spMk id="16" creationId="{5A5E782F-ABCB-C64A-9419-38952A022D70}"/>
          </ac:spMkLst>
        </pc:spChg>
        <pc:spChg chg="mod">
          <ac:chgData name="mariam ashraf" userId="3a2a69a0376c931b" providerId="LiveId" clId="{44C9EDE6-B0FE-4B8A-8BEB-38A688128B2A}" dt="2023-08-27T02:57:12.376" v="10426"/>
          <ac:spMkLst>
            <pc:docMk/>
            <pc:sldMk cId="2419627253" sldId="329"/>
            <ac:spMk id="17" creationId="{D60CD4F0-26B4-8358-D078-5D800719B942}"/>
          </ac:spMkLst>
        </pc:spChg>
        <pc:spChg chg="mod">
          <ac:chgData name="mariam ashraf" userId="3a2a69a0376c931b" providerId="LiveId" clId="{44C9EDE6-B0FE-4B8A-8BEB-38A688128B2A}" dt="2023-08-27T18:43:27.694" v="12012"/>
          <ac:spMkLst>
            <pc:docMk/>
            <pc:sldMk cId="2419627253" sldId="329"/>
            <ac:spMk id="18" creationId="{2FBD903A-E780-0202-27F0-A2209DF9CA43}"/>
          </ac:spMkLst>
        </pc:spChg>
        <pc:spChg chg="mod">
          <ac:chgData name="mariam ashraf" userId="3a2a69a0376c931b" providerId="LiveId" clId="{44C9EDE6-B0FE-4B8A-8BEB-38A688128B2A}" dt="2023-08-27T02:57:12.376" v="10426"/>
          <ac:spMkLst>
            <pc:docMk/>
            <pc:sldMk cId="2419627253" sldId="329"/>
            <ac:spMk id="19" creationId="{BC87F300-3B3F-3DA7-5E1B-DB692C3F0870}"/>
          </ac:spMkLst>
        </pc:spChg>
        <pc:spChg chg="mod">
          <ac:chgData name="mariam ashraf" userId="3a2a69a0376c931b" providerId="LiveId" clId="{44C9EDE6-B0FE-4B8A-8BEB-38A688128B2A}" dt="2023-08-27T18:43:27.694" v="12012"/>
          <ac:spMkLst>
            <pc:docMk/>
            <pc:sldMk cId="2419627253" sldId="329"/>
            <ac:spMk id="19" creationId="{DA5FC9FF-547A-9039-FC02-DC575CF49D2B}"/>
          </ac:spMkLst>
        </pc:spChg>
        <pc:spChg chg="mod">
          <ac:chgData name="mariam ashraf" userId="3a2a69a0376c931b" providerId="LiveId" clId="{44C9EDE6-B0FE-4B8A-8BEB-38A688128B2A}" dt="2023-08-27T02:57:12.376" v="10426"/>
          <ac:spMkLst>
            <pc:docMk/>
            <pc:sldMk cId="2419627253" sldId="329"/>
            <ac:spMk id="20" creationId="{15070DCB-A44E-450C-8AD2-466A233216B9}"/>
          </ac:spMkLst>
        </pc:spChg>
        <pc:spChg chg="mod">
          <ac:chgData name="mariam ashraf" userId="3a2a69a0376c931b" providerId="LiveId" clId="{44C9EDE6-B0FE-4B8A-8BEB-38A688128B2A}" dt="2023-08-27T18:43:27.694" v="12012"/>
          <ac:spMkLst>
            <pc:docMk/>
            <pc:sldMk cId="2419627253" sldId="329"/>
            <ac:spMk id="20" creationId="{4016B942-DA11-AA1E-7E92-AC75AE4549FF}"/>
          </ac:spMkLst>
        </pc:spChg>
        <pc:spChg chg="mod">
          <ac:chgData name="mariam ashraf" userId="3a2a69a0376c931b" providerId="LiveId" clId="{44C9EDE6-B0FE-4B8A-8BEB-38A688128B2A}" dt="2023-08-27T02:57:12.376" v="10426"/>
          <ac:spMkLst>
            <pc:docMk/>
            <pc:sldMk cId="2419627253" sldId="329"/>
            <ac:spMk id="21" creationId="{4BC3663A-1F89-9142-AA7F-7DE9AD7E3C2C}"/>
          </ac:spMkLst>
        </pc:spChg>
        <pc:spChg chg="mod">
          <ac:chgData name="mariam ashraf" userId="3a2a69a0376c931b" providerId="LiveId" clId="{44C9EDE6-B0FE-4B8A-8BEB-38A688128B2A}" dt="2023-08-27T18:43:27.694" v="12012"/>
          <ac:spMkLst>
            <pc:docMk/>
            <pc:sldMk cId="2419627253" sldId="329"/>
            <ac:spMk id="21" creationId="{D1C798CE-0817-5199-6BE7-5A3582E490B1}"/>
          </ac:spMkLst>
        </pc:spChg>
        <pc:spChg chg="mod">
          <ac:chgData name="mariam ashraf" userId="3a2a69a0376c931b" providerId="LiveId" clId="{44C9EDE6-B0FE-4B8A-8BEB-38A688128B2A}" dt="2023-08-27T02:57:12.376" v="10426"/>
          <ac:spMkLst>
            <pc:docMk/>
            <pc:sldMk cId="2419627253" sldId="329"/>
            <ac:spMk id="22" creationId="{3011348D-11A0-2109-13A1-2FD5A8F782FD}"/>
          </ac:spMkLst>
        </pc:spChg>
        <pc:spChg chg="mod">
          <ac:chgData name="mariam ashraf" userId="3a2a69a0376c931b" providerId="LiveId" clId="{44C9EDE6-B0FE-4B8A-8BEB-38A688128B2A}" dt="2023-08-27T18:43:27.694" v="12012"/>
          <ac:spMkLst>
            <pc:docMk/>
            <pc:sldMk cId="2419627253" sldId="329"/>
            <ac:spMk id="22" creationId="{CCD0AF2D-3FCA-69A4-0359-A7F09CE6137B}"/>
          </ac:spMkLst>
        </pc:spChg>
        <pc:spChg chg="mod">
          <ac:chgData name="mariam ashraf" userId="3a2a69a0376c931b" providerId="LiveId" clId="{44C9EDE6-B0FE-4B8A-8BEB-38A688128B2A}" dt="2023-08-27T18:43:27.694" v="12012"/>
          <ac:spMkLst>
            <pc:docMk/>
            <pc:sldMk cId="2419627253" sldId="329"/>
            <ac:spMk id="23" creationId="{AC6DD12E-B196-5F2B-4AF1-A0ACA4BA5168}"/>
          </ac:spMkLst>
        </pc:spChg>
        <pc:spChg chg="mod">
          <ac:chgData name="mariam ashraf" userId="3a2a69a0376c931b" providerId="LiveId" clId="{44C9EDE6-B0FE-4B8A-8BEB-38A688128B2A}" dt="2023-08-27T18:43:27.694" v="12012"/>
          <ac:spMkLst>
            <pc:docMk/>
            <pc:sldMk cId="2419627253" sldId="329"/>
            <ac:spMk id="24" creationId="{20CD7FD8-2FC7-E7BA-96C9-11CB4F51D024}"/>
          </ac:spMkLst>
        </pc:spChg>
        <pc:spChg chg="mod">
          <ac:chgData name="mariam ashraf" userId="3a2a69a0376c931b" providerId="LiveId" clId="{44C9EDE6-B0FE-4B8A-8BEB-38A688128B2A}" dt="2023-08-27T02:57:12.376" v="10426"/>
          <ac:spMkLst>
            <pc:docMk/>
            <pc:sldMk cId="2419627253" sldId="329"/>
            <ac:spMk id="24" creationId="{466BAA3D-9A40-4527-AAF0-648ECAE1B8D4}"/>
          </ac:spMkLst>
        </pc:spChg>
        <pc:spChg chg="mod">
          <ac:chgData name="mariam ashraf" userId="3a2a69a0376c931b" providerId="LiveId" clId="{44C9EDE6-B0FE-4B8A-8BEB-38A688128B2A}" dt="2023-08-27T02:57:12.376" v="10426"/>
          <ac:spMkLst>
            <pc:docMk/>
            <pc:sldMk cId="2419627253" sldId="329"/>
            <ac:spMk id="25" creationId="{50AFB675-41E1-18FF-3072-604ED4920613}"/>
          </ac:spMkLst>
        </pc:spChg>
        <pc:spChg chg="mod">
          <ac:chgData name="mariam ashraf" userId="3a2a69a0376c931b" providerId="LiveId" clId="{44C9EDE6-B0FE-4B8A-8BEB-38A688128B2A}" dt="2023-08-27T18:43:27.694" v="12012"/>
          <ac:spMkLst>
            <pc:docMk/>
            <pc:sldMk cId="2419627253" sldId="329"/>
            <ac:spMk id="25" creationId="{A10A8BC1-D64B-3B53-53A9-D876215539A6}"/>
          </ac:spMkLst>
        </pc:spChg>
        <pc:spChg chg="add del mod">
          <ac:chgData name="mariam ashraf" userId="3a2a69a0376c931b" providerId="LiveId" clId="{44C9EDE6-B0FE-4B8A-8BEB-38A688128B2A}" dt="2023-08-27T02:57:15.158" v="10427"/>
          <ac:spMkLst>
            <pc:docMk/>
            <pc:sldMk cId="2419627253" sldId="329"/>
            <ac:spMk id="26" creationId="{5D30C616-71E5-5D16-B343-C3ADBBA082C2}"/>
          </ac:spMkLst>
        </pc:spChg>
        <pc:spChg chg="mod">
          <ac:chgData name="mariam ashraf" userId="3a2a69a0376c931b" providerId="LiveId" clId="{44C9EDE6-B0FE-4B8A-8BEB-38A688128B2A}" dt="2023-08-27T18:43:27.694" v="12012"/>
          <ac:spMkLst>
            <pc:docMk/>
            <pc:sldMk cId="2419627253" sldId="329"/>
            <ac:spMk id="26" creationId="{6093EFE4-C7E2-4FDA-C28C-34F0415F0722}"/>
          </ac:spMkLst>
        </pc:spChg>
        <pc:spChg chg="add del mod">
          <ac:chgData name="mariam ashraf" userId="3a2a69a0376c931b" providerId="LiveId" clId="{44C9EDE6-B0FE-4B8A-8BEB-38A688128B2A}" dt="2023-08-27T02:57:15.158" v="10427"/>
          <ac:spMkLst>
            <pc:docMk/>
            <pc:sldMk cId="2419627253" sldId="329"/>
            <ac:spMk id="27" creationId="{3758B11B-AEBF-1F83-B4A1-3869CFCFB943}"/>
          </ac:spMkLst>
        </pc:spChg>
        <pc:spChg chg="mod">
          <ac:chgData name="mariam ashraf" userId="3a2a69a0376c931b" providerId="LiveId" clId="{44C9EDE6-B0FE-4B8A-8BEB-38A688128B2A}" dt="2023-08-27T18:43:41.618" v="12017"/>
          <ac:spMkLst>
            <pc:docMk/>
            <pc:sldMk cId="2419627253" sldId="329"/>
            <ac:spMk id="28" creationId="{E7666559-5F59-BDAA-3A54-AF486CA530BB}"/>
          </ac:spMkLst>
        </pc:spChg>
        <pc:spChg chg="add mod">
          <ac:chgData name="mariam ashraf" userId="3a2a69a0376c931b" providerId="LiveId" clId="{44C9EDE6-B0FE-4B8A-8BEB-38A688128B2A}" dt="2023-08-27T02:57:31.700" v="10431" actId="1076"/>
          <ac:spMkLst>
            <pc:docMk/>
            <pc:sldMk cId="2419627253" sldId="329"/>
            <ac:spMk id="29" creationId="{766D5110-FC5E-72D8-9599-676A5D562C78}"/>
          </ac:spMkLst>
        </pc:spChg>
        <pc:spChg chg="add mod">
          <ac:chgData name="mariam ashraf" userId="3a2a69a0376c931b" providerId="LiveId" clId="{44C9EDE6-B0FE-4B8A-8BEB-38A688128B2A}" dt="2023-08-28T22:18:18.725" v="13683" actId="1035"/>
          <ac:spMkLst>
            <pc:docMk/>
            <pc:sldMk cId="2419627253" sldId="329"/>
            <ac:spMk id="30" creationId="{4BBAEBB9-56E9-979F-4281-EC23DCCEC752}"/>
          </ac:spMkLst>
        </pc:spChg>
        <pc:spChg chg="add mod">
          <ac:chgData name="mariam ashraf" userId="3a2a69a0376c931b" providerId="LiveId" clId="{44C9EDE6-B0FE-4B8A-8BEB-38A688128B2A}" dt="2023-08-28T22:18:57.551" v="13695" actId="20577"/>
          <ac:spMkLst>
            <pc:docMk/>
            <pc:sldMk cId="2419627253" sldId="329"/>
            <ac:spMk id="31" creationId="{FCCA5D9E-48E4-9AEF-8103-B41979F1B81D}"/>
          </ac:spMkLst>
        </pc:spChg>
        <pc:spChg chg="add mod">
          <ac:chgData name="mariam ashraf" userId="3a2a69a0376c931b" providerId="LiveId" clId="{44C9EDE6-B0FE-4B8A-8BEB-38A688128B2A}" dt="2023-08-28T22:18:10.261" v="13676" actId="120"/>
          <ac:spMkLst>
            <pc:docMk/>
            <pc:sldMk cId="2419627253" sldId="329"/>
            <ac:spMk id="32" creationId="{98C3DC61-E9DA-A857-EC5B-F6D86834491B}"/>
          </ac:spMkLst>
        </pc:spChg>
        <pc:spChg chg="add mod">
          <ac:chgData name="mariam ashraf" userId="3a2a69a0376c931b" providerId="LiveId" clId="{44C9EDE6-B0FE-4B8A-8BEB-38A688128B2A}" dt="2023-08-27T15:58:48.878" v="10984" actId="2711"/>
          <ac:spMkLst>
            <pc:docMk/>
            <pc:sldMk cId="2419627253" sldId="329"/>
            <ac:spMk id="33" creationId="{F8A87500-951E-FFC5-2727-BA51922CC49A}"/>
          </ac:spMkLst>
        </pc:spChg>
        <pc:spChg chg="mod">
          <ac:chgData name="mariam ashraf" userId="3a2a69a0376c931b" providerId="LiveId" clId="{44C9EDE6-B0FE-4B8A-8BEB-38A688128B2A}" dt="2023-08-27T18:43:41.618" v="12017"/>
          <ac:spMkLst>
            <pc:docMk/>
            <pc:sldMk cId="2419627253" sldId="329"/>
            <ac:spMk id="34" creationId="{9D18E150-FBE5-5967-0248-BE572D92A9A8}"/>
          </ac:spMkLst>
        </pc:spChg>
        <pc:spChg chg="add del mod">
          <ac:chgData name="mariam ashraf" userId="3a2a69a0376c931b" providerId="LiveId" clId="{44C9EDE6-B0FE-4B8A-8BEB-38A688128B2A}" dt="2023-08-27T02:58:05.945" v="10439" actId="478"/>
          <ac:spMkLst>
            <pc:docMk/>
            <pc:sldMk cId="2419627253" sldId="329"/>
            <ac:spMk id="34" creationId="{B0222115-F989-E426-6D98-E638147C159F}"/>
          </ac:spMkLst>
        </pc:spChg>
        <pc:spChg chg="mod">
          <ac:chgData name="mariam ashraf" userId="3a2a69a0376c931b" providerId="LiveId" clId="{44C9EDE6-B0FE-4B8A-8BEB-38A688128B2A}" dt="2023-08-27T02:57:25.423" v="10430"/>
          <ac:spMkLst>
            <pc:docMk/>
            <pc:sldMk cId="2419627253" sldId="329"/>
            <ac:spMk id="36" creationId="{9263F43E-C531-F840-12BE-EDFB35C70520}"/>
          </ac:spMkLst>
        </pc:spChg>
        <pc:spChg chg="mod">
          <ac:chgData name="mariam ashraf" userId="3a2a69a0376c931b" providerId="LiveId" clId="{44C9EDE6-B0FE-4B8A-8BEB-38A688128B2A}" dt="2023-08-27T02:57:25.423" v="10430"/>
          <ac:spMkLst>
            <pc:docMk/>
            <pc:sldMk cId="2419627253" sldId="329"/>
            <ac:spMk id="38" creationId="{969441E9-97B7-F4AD-069C-AA6B1DE0944C}"/>
          </ac:spMkLst>
        </pc:spChg>
        <pc:spChg chg="mod">
          <ac:chgData name="mariam ashraf" userId="3a2a69a0376c931b" providerId="LiveId" clId="{44C9EDE6-B0FE-4B8A-8BEB-38A688128B2A}" dt="2023-08-27T02:57:25.423" v="10430"/>
          <ac:spMkLst>
            <pc:docMk/>
            <pc:sldMk cId="2419627253" sldId="329"/>
            <ac:spMk id="39" creationId="{D9F19690-1F99-7491-9881-DE0247A8AB48}"/>
          </ac:spMkLst>
        </pc:spChg>
        <pc:spChg chg="mod">
          <ac:chgData name="mariam ashraf" userId="3a2a69a0376c931b" providerId="LiveId" clId="{44C9EDE6-B0FE-4B8A-8BEB-38A688128B2A}" dt="2023-08-27T02:57:25.423" v="10430"/>
          <ac:spMkLst>
            <pc:docMk/>
            <pc:sldMk cId="2419627253" sldId="329"/>
            <ac:spMk id="41" creationId="{3D42EB29-07D8-DDB3-7B2F-67E463430782}"/>
          </ac:spMkLst>
        </pc:spChg>
        <pc:spChg chg="mod">
          <ac:chgData name="mariam ashraf" userId="3a2a69a0376c931b" providerId="LiveId" clId="{44C9EDE6-B0FE-4B8A-8BEB-38A688128B2A}" dt="2023-08-27T02:57:25.423" v="10430"/>
          <ac:spMkLst>
            <pc:docMk/>
            <pc:sldMk cId="2419627253" sldId="329"/>
            <ac:spMk id="42" creationId="{86889043-3DB5-26CE-70BF-25307221B535}"/>
          </ac:spMkLst>
        </pc:spChg>
        <pc:spChg chg="mod">
          <ac:chgData name="mariam ashraf" userId="3a2a69a0376c931b" providerId="LiveId" clId="{44C9EDE6-B0FE-4B8A-8BEB-38A688128B2A}" dt="2023-08-27T02:57:25.423" v="10430"/>
          <ac:spMkLst>
            <pc:docMk/>
            <pc:sldMk cId="2419627253" sldId="329"/>
            <ac:spMk id="44" creationId="{8DCE3C49-F4FE-135A-6841-2ABBE4CA170E}"/>
          </ac:spMkLst>
        </pc:spChg>
        <pc:spChg chg="mod">
          <ac:chgData name="mariam ashraf" userId="3a2a69a0376c931b" providerId="LiveId" clId="{44C9EDE6-B0FE-4B8A-8BEB-38A688128B2A}" dt="2023-08-27T02:57:25.423" v="10430"/>
          <ac:spMkLst>
            <pc:docMk/>
            <pc:sldMk cId="2419627253" sldId="329"/>
            <ac:spMk id="46" creationId="{42A4FE9F-99F4-97A5-1BB5-9691F445CF0A}"/>
          </ac:spMkLst>
        </pc:spChg>
        <pc:spChg chg="mod">
          <ac:chgData name="mariam ashraf" userId="3a2a69a0376c931b" providerId="LiveId" clId="{44C9EDE6-B0FE-4B8A-8BEB-38A688128B2A}" dt="2023-08-27T02:57:25.423" v="10430"/>
          <ac:spMkLst>
            <pc:docMk/>
            <pc:sldMk cId="2419627253" sldId="329"/>
            <ac:spMk id="47" creationId="{7EC06AF2-7165-D173-C8F3-6779295A38AB}"/>
          </ac:spMkLst>
        </pc:spChg>
        <pc:spChg chg="mod">
          <ac:chgData name="mariam ashraf" userId="3a2a69a0376c931b" providerId="LiveId" clId="{44C9EDE6-B0FE-4B8A-8BEB-38A688128B2A}" dt="2023-08-27T02:57:25.423" v="10430"/>
          <ac:spMkLst>
            <pc:docMk/>
            <pc:sldMk cId="2419627253" sldId="329"/>
            <ac:spMk id="48" creationId="{C6640DF6-9CE0-DFAB-BA52-A64A8F659F4C}"/>
          </ac:spMkLst>
        </pc:spChg>
        <pc:spChg chg="mod">
          <ac:chgData name="mariam ashraf" userId="3a2a69a0376c931b" providerId="LiveId" clId="{44C9EDE6-B0FE-4B8A-8BEB-38A688128B2A}" dt="2023-08-27T02:57:25.423" v="10430"/>
          <ac:spMkLst>
            <pc:docMk/>
            <pc:sldMk cId="2419627253" sldId="329"/>
            <ac:spMk id="49" creationId="{96824E3B-4704-D446-3C7F-8CF13A9C6445}"/>
          </ac:spMkLst>
        </pc:spChg>
        <pc:spChg chg="mod">
          <ac:chgData name="mariam ashraf" userId="3a2a69a0376c931b" providerId="LiveId" clId="{44C9EDE6-B0FE-4B8A-8BEB-38A688128B2A}" dt="2023-08-27T02:57:25.423" v="10430"/>
          <ac:spMkLst>
            <pc:docMk/>
            <pc:sldMk cId="2419627253" sldId="329"/>
            <ac:spMk id="51" creationId="{AC0EA699-84FB-F3E8-A690-04C944FB056B}"/>
          </ac:spMkLst>
        </pc:spChg>
        <pc:spChg chg="mod">
          <ac:chgData name="mariam ashraf" userId="3a2a69a0376c931b" providerId="LiveId" clId="{44C9EDE6-B0FE-4B8A-8BEB-38A688128B2A}" dt="2023-08-27T02:57:25.423" v="10430"/>
          <ac:spMkLst>
            <pc:docMk/>
            <pc:sldMk cId="2419627253" sldId="329"/>
            <ac:spMk id="52" creationId="{524D48F9-79F3-BFF3-6197-C34947C4E3EB}"/>
          </ac:spMkLst>
        </pc:spChg>
        <pc:spChg chg="add mod">
          <ac:chgData name="mariam ashraf" userId="3a2a69a0376c931b" providerId="LiveId" clId="{44C9EDE6-B0FE-4B8A-8BEB-38A688128B2A}" dt="2023-08-27T15:58:37.729" v="10982" actId="2711"/>
          <ac:spMkLst>
            <pc:docMk/>
            <pc:sldMk cId="2419627253" sldId="329"/>
            <ac:spMk id="53" creationId="{37AC8F35-25D1-BFD1-2EC3-848B2A9F573A}"/>
          </ac:spMkLst>
        </pc:spChg>
        <pc:spChg chg="mod">
          <ac:chgData name="mariam ashraf" userId="3a2a69a0376c931b" providerId="LiveId" clId="{44C9EDE6-B0FE-4B8A-8BEB-38A688128B2A}" dt="2023-08-27T02:59:07.739" v="10455"/>
          <ac:spMkLst>
            <pc:docMk/>
            <pc:sldMk cId="2419627253" sldId="329"/>
            <ac:spMk id="55" creationId="{F3C39571-4FD0-B1C9-2372-4BC6D0E9CA6E}"/>
          </ac:spMkLst>
        </pc:spChg>
        <pc:spChg chg="mod">
          <ac:chgData name="mariam ashraf" userId="3a2a69a0376c931b" providerId="LiveId" clId="{44C9EDE6-B0FE-4B8A-8BEB-38A688128B2A}" dt="2023-08-27T02:59:07.739" v="10455"/>
          <ac:spMkLst>
            <pc:docMk/>
            <pc:sldMk cId="2419627253" sldId="329"/>
            <ac:spMk id="56" creationId="{09CF5FA2-E70D-7D5F-5CB3-0CDF5A8EB56D}"/>
          </ac:spMkLst>
        </pc:spChg>
        <pc:spChg chg="add del mod">
          <ac:chgData name="mariam ashraf" userId="3a2a69a0376c931b" providerId="LiveId" clId="{44C9EDE6-B0FE-4B8A-8BEB-38A688128B2A}" dt="2023-08-27T03:09:01.959" v="10595" actId="478"/>
          <ac:spMkLst>
            <pc:docMk/>
            <pc:sldMk cId="2419627253" sldId="329"/>
            <ac:spMk id="57" creationId="{9E98B93A-8633-B698-6E2B-1C042CC8F96F}"/>
          </ac:spMkLst>
        </pc:spChg>
        <pc:spChg chg="add del mod">
          <ac:chgData name="mariam ashraf" userId="3a2a69a0376c931b" providerId="LiveId" clId="{44C9EDE6-B0FE-4B8A-8BEB-38A688128B2A}" dt="2023-08-27T03:43:37.296" v="10720" actId="20577"/>
          <ac:spMkLst>
            <pc:docMk/>
            <pc:sldMk cId="2419627253" sldId="329"/>
            <ac:spMk id="58" creationId="{3F8DBBD4-1345-17B0-15C4-B14907BAA4AD}"/>
          </ac:spMkLst>
        </pc:spChg>
        <pc:spChg chg="add del mod">
          <ac:chgData name="mariam ashraf" userId="3a2a69a0376c931b" providerId="LiveId" clId="{44C9EDE6-B0FE-4B8A-8BEB-38A688128B2A}" dt="2023-08-27T03:08:08.335" v="10586" actId="478"/>
          <ac:spMkLst>
            <pc:docMk/>
            <pc:sldMk cId="2419627253" sldId="329"/>
            <ac:spMk id="59" creationId="{2488EA46-4866-E940-0945-14AA7CB5607F}"/>
          </ac:spMkLst>
        </pc:spChg>
        <pc:spChg chg="mod">
          <ac:chgData name="mariam ashraf" userId="3a2a69a0376c931b" providerId="LiveId" clId="{44C9EDE6-B0FE-4B8A-8BEB-38A688128B2A}" dt="2023-08-27T18:43:53.362" v="12021"/>
          <ac:spMkLst>
            <pc:docMk/>
            <pc:sldMk cId="2419627253" sldId="329"/>
            <ac:spMk id="59" creationId="{6AC10AC2-93A0-4ECA-3DDB-B34C02D37D0B}"/>
          </ac:spMkLst>
        </pc:spChg>
        <pc:spChg chg="add mod">
          <ac:chgData name="mariam ashraf" userId="3a2a69a0376c931b" providerId="LiveId" clId="{44C9EDE6-B0FE-4B8A-8BEB-38A688128B2A}" dt="2023-08-27T03:45:31.844" v="10747" actId="1076"/>
          <ac:spMkLst>
            <pc:docMk/>
            <pc:sldMk cId="2419627253" sldId="329"/>
            <ac:spMk id="60" creationId="{7D976A04-73E2-08CE-6F21-3F44E38D1AA5}"/>
          </ac:spMkLst>
        </pc:spChg>
        <pc:spChg chg="add mod">
          <ac:chgData name="mariam ashraf" userId="3a2a69a0376c931b" providerId="LiveId" clId="{44C9EDE6-B0FE-4B8A-8BEB-38A688128B2A}" dt="2023-08-27T03:43:40.005" v="10722" actId="20577"/>
          <ac:spMkLst>
            <pc:docMk/>
            <pc:sldMk cId="2419627253" sldId="329"/>
            <ac:spMk id="61" creationId="{028B108F-0B9D-464A-D2C5-2B76B6C748E5}"/>
          </ac:spMkLst>
        </pc:spChg>
        <pc:spChg chg="add mod">
          <ac:chgData name="mariam ashraf" userId="3a2a69a0376c931b" providerId="LiveId" clId="{44C9EDE6-B0FE-4B8A-8BEB-38A688128B2A}" dt="2023-08-27T03:43:42.173" v="10724" actId="20577"/>
          <ac:spMkLst>
            <pc:docMk/>
            <pc:sldMk cId="2419627253" sldId="329"/>
            <ac:spMk id="62" creationId="{7CCF4DF7-86DB-9129-FCDB-20F029931E44}"/>
          </ac:spMkLst>
        </pc:spChg>
        <pc:spChg chg="add mod">
          <ac:chgData name="mariam ashraf" userId="3a2a69a0376c931b" providerId="LiveId" clId="{44C9EDE6-B0FE-4B8A-8BEB-38A688128B2A}" dt="2023-08-27T03:43:44.310" v="10726" actId="20577"/>
          <ac:spMkLst>
            <pc:docMk/>
            <pc:sldMk cId="2419627253" sldId="329"/>
            <ac:spMk id="63" creationId="{326B9C83-CBD3-6F70-B217-D1F07DEE121B}"/>
          </ac:spMkLst>
        </pc:spChg>
        <pc:spChg chg="mod">
          <ac:chgData name="mariam ashraf" userId="3a2a69a0376c931b" providerId="LiveId" clId="{44C9EDE6-B0FE-4B8A-8BEB-38A688128B2A}" dt="2023-08-27T18:43:53.362" v="12021"/>
          <ac:spMkLst>
            <pc:docMk/>
            <pc:sldMk cId="2419627253" sldId="329"/>
            <ac:spMk id="64" creationId="{F0503003-D1CA-CA3F-3B40-D0479954D9C7}"/>
          </ac:spMkLst>
        </pc:spChg>
        <pc:spChg chg="mod">
          <ac:chgData name="mariam ashraf" userId="3a2a69a0376c931b" providerId="LiveId" clId="{44C9EDE6-B0FE-4B8A-8BEB-38A688128B2A}" dt="2023-08-27T18:44:06.393" v="12024"/>
          <ac:spMkLst>
            <pc:docMk/>
            <pc:sldMk cId="2419627253" sldId="329"/>
            <ac:spMk id="66" creationId="{A56E96B3-2029-17AB-7894-01A74204C0FF}"/>
          </ac:spMkLst>
        </pc:spChg>
        <pc:spChg chg="mod">
          <ac:chgData name="mariam ashraf" userId="3a2a69a0376c931b" providerId="LiveId" clId="{44C9EDE6-B0FE-4B8A-8BEB-38A688128B2A}" dt="2023-08-27T18:44:06.393" v="12024"/>
          <ac:spMkLst>
            <pc:docMk/>
            <pc:sldMk cId="2419627253" sldId="329"/>
            <ac:spMk id="68" creationId="{C27A75BD-8A11-1281-8CC1-92B165DD2095}"/>
          </ac:spMkLst>
        </pc:spChg>
        <pc:spChg chg="mod">
          <ac:chgData name="mariam ashraf" userId="3a2a69a0376c931b" providerId="LiveId" clId="{44C9EDE6-B0FE-4B8A-8BEB-38A688128B2A}" dt="2023-08-27T18:44:06.393" v="12024"/>
          <ac:spMkLst>
            <pc:docMk/>
            <pc:sldMk cId="2419627253" sldId="329"/>
            <ac:spMk id="69" creationId="{824CDCC8-E5EA-3F20-AC44-88F5F0FD65BF}"/>
          </ac:spMkLst>
        </pc:spChg>
        <pc:spChg chg="mod">
          <ac:chgData name="mariam ashraf" userId="3a2a69a0376c931b" providerId="LiveId" clId="{44C9EDE6-B0FE-4B8A-8BEB-38A688128B2A}" dt="2023-08-27T18:44:06.393" v="12024"/>
          <ac:spMkLst>
            <pc:docMk/>
            <pc:sldMk cId="2419627253" sldId="329"/>
            <ac:spMk id="70" creationId="{E7616CFF-2159-1EFF-3B53-CA3046039AAD}"/>
          </ac:spMkLst>
        </pc:spChg>
        <pc:spChg chg="add mod">
          <ac:chgData name="mariam ashraf" userId="3a2a69a0376c931b" providerId="LiveId" clId="{44C9EDE6-B0FE-4B8A-8BEB-38A688128B2A}" dt="2023-08-27T17:28:24.623" v="11328" actId="1076"/>
          <ac:spMkLst>
            <pc:docMk/>
            <pc:sldMk cId="2419627253" sldId="329"/>
            <ac:spMk id="72" creationId="{EE308F54-FF45-8224-8D35-31D9B38B7DB3}"/>
          </ac:spMkLst>
        </pc:spChg>
        <pc:spChg chg="mod">
          <ac:chgData name="mariam ashraf" userId="3a2a69a0376c931b" providerId="LiveId" clId="{44C9EDE6-B0FE-4B8A-8BEB-38A688128B2A}" dt="2023-08-27T18:44:06.393" v="12024"/>
          <ac:spMkLst>
            <pc:docMk/>
            <pc:sldMk cId="2419627253" sldId="329"/>
            <ac:spMk id="73" creationId="{AB9DBFFE-C151-81E1-BE4B-D4ABE8283C63}"/>
          </ac:spMkLst>
        </pc:spChg>
        <pc:spChg chg="add del mod">
          <ac:chgData name="mariam ashraf" userId="3a2a69a0376c931b" providerId="LiveId" clId="{44C9EDE6-B0FE-4B8A-8BEB-38A688128B2A}" dt="2023-08-27T03:44:41.237" v="10739" actId="478"/>
          <ac:spMkLst>
            <pc:docMk/>
            <pc:sldMk cId="2419627253" sldId="329"/>
            <ac:spMk id="73" creationId="{DD7C8D0B-9966-94A7-37A5-6A71F457D1EB}"/>
          </ac:spMkLst>
        </pc:spChg>
        <pc:spChg chg="mod">
          <ac:chgData name="mariam ashraf" userId="3a2a69a0376c931b" providerId="LiveId" clId="{44C9EDE6-B0FE-4B8A-8BEB-38A688128B2A}" dt="2023-08-27T18:44:06.393" v="12024"/>
          <ac:spMkLst>
            <pc:docMk/>
            <pc:sldMk cId="2419627253" sldId="329"/>
            <ac:spMk id="74" creationId="{241083D6-1BF4-E062-B5E2-FC98DBA71EBE}"/>
          </ac:spMkLst>
        </pc:spChg>
        <pc:spChg chg="add del mod">
          <ac:chgData name="mariam ashraf" userId="3a2a69a0376c931b" providerId="LiveId" clId="{44C9EDE6-B0FE-4B8A-8BEB-38A688128B2A}" dt="2023-08-27T03:44:58.837" v="10745" actId="478"/>
          <ac:spMkLst>
            <pc:docMk/>
            <pc:sldMk cId="2419627253" sldId="329"/>
            <ac:spMk id="74" creationId="{93D9D653-7A07-BFE5-EDEF-5E23C9A95E20}"/>
          </ac:spMkLst>
        </pc:spChg>
        <pc:spChg chg="mod">
          <ac:chgData name="mariam ashraf" userId="3a2a69a0376c931b" providerId="LiveId" clId="{44C9EDE6-B0FE-4B8A-8BEB-38A688128B2A}" dt="2023-08-27T18:44:06.393" v="12024"/>
          <ac:spMkLst>
            <pc:docMk/>
            <pc:sldMk cId="2419627253" sldId="329"/>
            <ac:spMk id="75" creationId="{37AC1AF8-84D4-D63A-9231-17F30BB74366}"/>
          </ac:spMkLst>
        </pc:spChg>
        <pc:spChg chg="add del mod">
          <ac:chgData name="mariam ashraf" userId="3a2a69a0376c931b" providerId="LiveId" clId="{44C9EDE6-B0FE-4B8A-8BEB-38A688128B2A}" dt="2023-08-27T03:46:32.175" v="10765" actId="478"/>
          <ac:spMkLst>
            <pc:docMk/>
            <pc:sldMk cId="2419627253" sldId="329"/>
            <ac:spMk id="75" creationId="{70C09B39-DBAB-3E0C-92D5-48CA56CD3576}"/>
          </ac:spMkLst>
        </pc:spChg>
        <pc:spChg chg="mod">
          <ac:chgData name="mariam ashraf" userId="3a2a69a0376c931b" providerId="LiveId" clId="{44C9EDE6-B0FE-4B8A-8BEB-38A688128B2A}" dt="2023-08-27T18:44:06.393" v="12024"/>
          <ac:spMkLst>
            <pc:docMk/>
            <pc:sldMk cId="2419627253" sldId="329"/>
            <ac:spMk id="76" creationId="{365F2FBF-998E-DF43-DB57-71174D3A1FF8}"/>
          </ac:spMkLst>
        </pc:spChg>
        <pc:spChg chg="add del mod">
          <ac:chgData name="mariam ashraf" userId="3a2a69a0376c931b" providerId="LiveId" clId="{44C9EDE6-B0FE-4B8A-8BEB-38A688128B2A}" dt="2023-08-27T03:46:30.079" v="10763" actId="478"/>
          <ac:spMkLst>
            <pc:docMk/>
            <pc:sldMk cId="2419627253" sldId="329"/>
            <ac:spMk id="76" creationId="{8C1FBA5F-79D9-69E1-A8BB-18F3D85D666F}"/>
          </ac:spMkLst>
        </pc:spChg>
        <pc:spChg chg="mod">
          <ac:chgData name="mariam ashraf" userId="3a2a69a0376c931b" providerId="LiveId" clId="{44C9EDE6-B0FE-4B8A-8BEB-38A688128B2A}" dt="2023-08-27T18:44:06.393" v="12024"/>
          <ac:spMkLst>
            <pc:docMk/>
            <pc:sldMk cId="2419627253" sldId="329"/>
            <ac:spMk id="77" creationId="{93BB5838-EE56-DC2C-A181-073B6B3BB8A5}"/>
          </ac:spMkLst>
        </pc:spChg>
        <pc:spChg chg="add del mod">
          <ac:chgData name="mariam ashraf" userId="3a2a69a0376c931b" providerId="LiveId" clId="{44C9EDE6-B0FE-4B8A-8BEB-38A688128B2A}" dt="2023-08-27T03:51:12.486" v="10796" actId="478"/>
          <ac:spMkLst>
            <pc:docMk/>
            <pc:sldMk cId="2419627253" sldId="329"/>
            <ac:spMk id="77" creationId="{F9AC5ED6-4035-8106-98AA-B93147C038FE}"/>
          </ac:spMkLst>
        </pc:spChg>
        <pc:spChg chg="add del mod">
          <ac:chgData name="mariam ashraf" userId="3a2a69a0376c931b" providerId="LiveId" clId="{44C9EDE6-B0FE-4B8A-8BEB-38A688128B2A}" dt="2023-08-27T03:51:05.380" v="10792" actId="478"/>
          <ac:spMkLst>
            <pc:docMk/>
            <pc:sldMk cId="2419627253" sldId="329"/>
            <ac:spMk id="78" creationId="{6175216F-3FD1-A52E-CB03-745EFF52681E}"/>
          </ac:spMkLst>
        </pc:spChg>
        <pc:spChg chg="mod">
          <ac:chgData name="mariam ashraf" userId="3a2a69a0376c931b" providerId="LiveId" clId="{44C9EDE6-B0FE-4B8A-8BEB-38A688128B2A}" dt="2023-08-27T18:44:06.393" v="12024"/>
          <ac:spMkLst>
            <pc:docMk/>
            <pc:sldMk cId="2419627253" sldId="329"/>
            <ac:spMk id="78" creationId="{E0EBD04D-A325-836F-0C6F-AA9EFCD8C451}"/>
          </ac:spMkLst>
        </pc:spChg>
        <pc:spChg chg="mod">
          <ac:chgData name="mariam ashraf" userId="3a2a69a0376c931b" providerId="LiveId" clId="{44C9EDE6-B0FE-4B8A-8BEB-38A688128B2A}" dt="2023-08-27T18:44:06.393" v="12024"/>
          <ac:spMkLst>
            <pc:docMk/>
            <pc:sldMk cId="2419627253" sldId="329"/>
            <ac:spMk id="79" creationId="{4064C240-0003-4011-E6FD-BB1160A03FDB}"/>
          </ac:spMkLst>
        </pc:spChg>
        <pc:spChg chg="add del mod">
          <ac:chgData name="mariam ashraf" userId="3a2a69a0376c931b" providerId="LiveId" clId="{44C9EDE6-B0FE-4B8A-8BEB-38A688128B2A}" dt="2023-08-27T03:49:56.253" v="10781"/>
          <ac:spMkLst>
            <pc:docMk/>
            <pc:sldMk cId="2419627253" sldId="329"/>
            <ac:spMk id="79" creationId="{98E9B5F8-46C8-8141-52DF-11A8F6F8B7E7}"/>
          </ac:spMkLst>
        </pc:spChg>
        <pc:spChg chg="add del mod">
          <ac:chgData name="mariam ashraf" userId="3a2a69a0376c931b" providerId="LiveId" clId="{44C9EDE6-B0FE-4B8A-8BEB-38A688128B2A}" dt="2023-08-27T03:49:56.253" v="10781"/>
          <ac:spMkLst>
            <pc:docMk/>
            <pc:sldMk cId="2419627253" sldId="329"/>
            <ac:spMk id="80" creationId="{4892553A-4403-148F-49B3-94BC604C8DCD}"/>
          </ac:spMkLst>
        </pc:spChg>
        <pc:spChg chg="add del mod">
          <ac:chgData name="mariam ashraf" userId="3a2a69a0376c931b" providerId="LiveId" clId="{44C9EDE6-B0FE-4B8A-8BEB-38A688128B2A}" dt="2023-08-27T03:50:24.418" v="10788" actId="478"/>
          <ac:spMkLst>
            <pc:docMk/>
            <pc:sldMk cId="2419627253" sldId="329"/>
            <ac:spMk id="81" creationId="{89291759-2EBD-525B-DDFA-B0A1D7C0BA5E}"/>
          </ac:spMkLst>
        </pc:spChg>
        <pc:spChg chg="mod">
          <ac:chgData name="mariam ashraf" userId="3a2a69a0376c931b" providerId="LiveId" clId="{44C9EDE6-B0FE-4B8A-8BEB-38A688128B2A}" dt="2023-08-27T18:44:17.131" v="12028"/>
          <ac:spMkLst>
            <pc:docMk/>
            <pc:sldMk cId="2419627253" sldId="329"/>
            <ac:spMk id="81" creationId="{B0E5D645-503E-B955-1260-B1139F718D6A}"/>
          </ac:spMkLst>
        </pc:spChg>
        <pc:spChg chg="add del mod">
          <ac:chgData name="mariam ashraf" userId="3a2a69a0376c931b" providerId="LiveId" clId="{44C9EDE6-B0FE-4B8A-8BEB-38A688128B2A}" dt="2023-08-27T03:50:24.418" v="10788" actId="478"/>
          <ac:spMkLst>
            <pc:docMk/>
            <pc:sldMk cId="2419627253" sldId="329"/>
            <ac:spMk id="82" creationId="{EF5B1C2F-D8C5-FA10-6D05-17386B921F62}"/>
          </ac:spMkLst>
        </pc:spChg>
        <pc:spChg chg="mod">
          <ac:chgData name="mariam ashraf" userId="3a2a69a0376c931b" providerId="LiveId" clId="{44C9EDE6-B0FE-4B8A-8BEB-38A688128B2A}" dt="2023-08-27T03:51:03.143" v="10791" actId="207"/>
          <ac:spMkLst>
            <pc:docMk/>
            <pc:sldMk cId="2419627253" sldId="329"/>
            <ac:spMk id="84" creationId="{A37A53E2-C49E-854C-A1E5-86FA8B91D1FF}"/>
          </ac:spMkLst>
        </pc:spChg>
        <pc:spChg chg="mod">
          <ac:chgData name="mariam ashraf" userId="3a2a69a0376c931b" providerId="LiveId" clId="{44C9EDE6-B0FE-4B8A-8BEB-38A688128B2A}" dt="2023-08-27T03:51:03.143" v="10791" actId="207"/>
          <ac:spMkLst>
            <pc:docMk/>
            <pc:sldMk cId="2419627253" sldId="329"/>
            <ac:spMk id="85" creationId="{BC435DF5-D72A-0F8E-8FCC-FE468EEEBDD6}"/>
          </ac:spMkLst>
        </pc:spChg>
        <pc:spChg chg="mod">
          <ac:chgData name="mariam ashraf" userId="3a2a69a0376c931b" providerId="LiveId" clId="{44C9EDE6-B0FE-4B8A-8BEB-38A688128B2A}" dt="2023-08-27T03:51:03.143" v="10791" actId="207"/>
          <ac:spMkLst>
            <pc:docMk/>
            <pc:sldMk cId="2419627253" sldId="329"/>
            <ac:spMk id="86" creationId="{4B073A95-4BB3-F0FA-4C27-EEEDE9866FDF}"/>
          </ac:spMkLst>
        </pc:spChg>
        <pc:spChg chg="mod">
          <ac:chgData name="mariam ashraf" userId="3a2a69a0376c931b" providerId="LiveId" clId="{44C9EDE6-B0FE-4B8A-8BEB-38A688128B2A}" dt="2023-08-27T03:51:09.718" v="10794"/>
          <ac:spMkLst>
            <pc:docMk/>
            <pc:sldMk cId="2419627253" sldId="329"/>
            <ac:spMk id="88" creationId="{0ABE75EA-DDA0-7688-F553-2C6A08F0D9BE}"/>
          </ac:spMkLst>
        </pc:spChg>
        <pc:spChg chg="mod">
          <ac:chgData name="mariam ashraf" userId="3a2a69a0376c931b" providerId="LiveId" clId="{44C9EDE6-B0FE-4B8A-8BEB-38A688128B2A}" dt="2023-08-27T03:51:09.718" v="10794"/>
          <ac:spMkLst>
            <pc:docMk/>
            <pc:sldMk cId="2419627253" sldId="329"/>
            <ac:spMk id="89" creationId="{788F0974-9730-C5E7-3B38-1BF5DCBD59EC}"/>
          </ac:spMkLst>
        </pc:spChg>
        <pc:spChg chg="mod">
          <ac:chgData name="mariam ashraf" userId="3a2a69a0376c931b" providerId="LiveId" clId="{44C9EDE6-B0FE-4B8A-8BEB-38A688128B2A}" dt="2023-08-27T03:51:09.718" v="10794"/>
          <ac:spMkLst>
            <pc:docMk/>
            <pc:sldMk cId="2419627253" sldId="329"/>
            <ac:spMk id="90" creationId="{3BFC7A8D-F57B-04AA-97F2-D1EFC7AC8F8A}"/>
          </ac:spMkLst>
        </pc:spChg>
        <pc:spChg chg="mod">
          <ac:chgData name="mariam ashraf" userId="3a2a69a0376c931b" providerId="LiveId" clId="{44C9EDE6-B0FE-4B8A-8BEB-38A688128B2A}" dt="2023-08-27T18:44:17.131" v="12028"/>
          <ac:spMkLst>
            <pc:docMk/>
            <pc:sldMk cId="2419627253" sldId="329"/>
            <ac:spMk id="91" creationId="{B056DA6C-F601-57A6-A304-5D0ED526DCB6}"/>
          </ac:spMkLst>
        </pc:spChg>
        <pc:spChg chg="mod">
          <ac:chgData name="mariam ashraf" userId="3a2a69a0376c931b" providerId="LiveId" clId="{44C9EDE6-B0FE-4B8A-8BEB-38A688128B2A}" dt="2023-08-27T18:44:17.131" v="12028"/>
          <ac:spMkLst>
            <pc:docMk/>
            <pc:sldMk cId="2419627253" sldId="329"/>
            <ac:spMk id="92" creationId="{5F7A4DDB-0F10-4AD0-2560-B5EC9B19C03C}"/>
          </ac:spMkLst>
        </pc:spChg>
        <pc:spChg chg="mod">
          <ac:chgData name="mariam ashraf" userId="3a2a69a0376c931b" providerId="LiveId" clId="{44C9EDE6-B0FE-4B8A-8BEB-38A688128B2A}" dt="2023-08-27T18:44:17.131" v="12028"/>
          <ac:spMkLst>
            <pc:docMk/>
            <pc:sldMk cId="2419627253" sldId="329"/>
            <ac:spMk id="93" creationId="{AC1F11F2-FF10-BFDD-259B-7667EE53FF81}"/>
          </ac:spMkLst>
        </pc:spChg>
        <pc:spChg chg="mod">
          <ac:chgData name="mariam ashraf" userId="3a2a69a0376c931b" providerId="LiveId" clId="{44C9EDE6-B0FE-4B8A-8BEB-38A688128B2A}" dt="2023-08-27T18:44:17.131" v="12028"/>
          <ac:spMkLst>
            <pc:docMk/>
            <pc:sldMk cId="2419627253" sldId="329"/>
            <ac:spMk id="94" creationId="{89601073-F557-3EAD-6C36-43E3BB9D7C64}"/>
          </ac:spMkLst>
        </pc:spChg>
        <pc:spChg chg="mod">
          <ac:chgData name="mariam ashraf" userId="3a2a69a0376c931b" providerId="LiveId" clId="{44C9EDE6-B0FE-4B8A-8BEB-38A688128B2A}" dt="2023-08-27T18:44:17.131" v="12028"/>
          <ac:spMkLst>
            <pc:docMk/>
            <pc:sldMk cId="2419627253" sldId="329"/>
            <ac:spMk id="95" creationId="{59198EEE-8547-79E3-5AB2-5F5DE773AD58}"/>
          </ac:spMkLst>
        </pc:spChg>
        <pc:spChg chg="mod">
          <ac:chgData name="mariam ashraf" userId="3a2a69a0376c931b" providerId="LiveId" clId="{44C9EDE6-B0FE-4B8A-8BEB-38A688128B2A}" dt="2023-08-27T18:44:17.131" v="12028"/>
          <ac:spMkLst>
            <pc:docMk/>
            <pc:sldMk cId="2419627253" sldId="329"/>
            <ac:spMk id="96" creationId="{E23D3729-5ACE-149C-DB0E-EA4403310105}"/>
          </ac:spMkLst>
        </pc:spChg>
        <pc:spChg chg="mod">
          <ac:chgData name="mariam ashraf" userId="3a2a69a0376c931b" providerId="LiveId" clId="{44C9EDE6-B0FE-4B8A-8BEB-38A688128B2A}" dt="2023-08-27T18:44:17.131" v="12028"/>
          <ac:spMkLst>
            <pc:docMk/>
            <pc:sldMk cId="2419627253" sldId="329"/>
            <ac:spMk id="97" creationId="{54A75382-E1F9-3D25-650F-2FCDDE8F4348}"/>
          </ac:spMkLst>
        </pc:spChg>
        <pc:spChg chg="mod">
          <ac:chgData name="mariam ashraf" userId="3a2a69a0376c931b" providerId="LiveId" clId="{44C9EDE6-B0FE-4B8A-8BEB-38A688128B2A}" dt="2023-08-27T18:44:17.131" v="12028"/>
          <ac:spMkLst>
            <pc:docMk/>
            <pc:sldMk cId="2419627253" sldId="329"/>
            <ac:spMk id="98" creationId="{D3C6686B-A966-C919-B2BB-4469E0A9F8BE}"/>
          </ac:spMkLst>
        </pc:spChg>
        <pc:spChg chg="mod">
          <ac:chgData name="mariam ashraf" userId="3a2a69a0376c931b" providerId="LiveId" clId="{44C9EDE6-B0FE-4B8A-8BEB-38A688128B2A}" dt="2023-08-27T18:44:17.131" v="12028"/>
          <ac:spMkLst>
            <pc:docMk/>
            <pc:sldMk cId="2419627253" sldId="329"/>
            <ac:spMk id="99" creationId="{A44E65FC-8F24-E880-FE3E-62274095AD34}"/>
          </ac:spMkLst>
        </pc:spChg>
        <pc:spChg chg="mod">
          <ac:chgData name="mariam ashraf" userId="3a2a69a0376c931b" providerId="LiveId" clId="{44C9EDE6-B0FE-4B8A-8BEB-38A688128B2A}" dt="2023-08-27T18:44:17.131" v="12028"/>
          <ac:spMkLst>
            <pc:docMk/>
            <pc:sldMk cId="2419627253" sldId="329"/>
            <ac:spMk id="100" creationId="{5B9EB925-7EDA-3F9A-4E0C-9D08315CA3DF}"/>
          </ac:spMkLst>
        </pc:spChg>
        <pc:spChg chg="mod">
          <ac:chgData name="mariam ashraf" userId="3a2a69a0376c931b" providerId="LiveId" clId="{44C9EDE6-B0FE-4B8A-8BEB-38A688128B2A}" dt="2023-08-27T18:44:29.669" v="12031"/>
          <ac:spMkLst>
            <pc:docMk/>
            <pc:sldMk cId="2419627253" sldId="329"/>
            <ac:spMk id="102" creationId="{57CDC72E-A092-8621-3188-39086BF56A0B}"/>
          </ac:spMkLst>
        </pc:spChg>
        <pc:spChg chg="mod">
          <ac:chgData name="mariam ashraf" userId="3a2a69a0376c931b" providerId="LiveId" clId="{44C9EDE6-B0FE-4B8A-8BEB-38A688128B2A}" dt="2023-08-27T18:44:29.669" v="12031"/>
          <ac:spMkLst>
            <pc:docMk/>
            <pc:sldMk cId="2419627253" sldId="329"/>
            <ac:spMk id="104" creationId="{F7D875BB-5A95-89EE-18DB-DE2687EFA742}"/>
          </ac:spMkLst>
        </pc:spChg>
        <pc:spChg chg="mod">
          <ac:chgData name="mariam ashraf" userId="3a2a69a0376c931b" providerId="LiveId" clId="{44C9EDE6-B0FE-4B8A-8BEB-38A688128B2A}" dt="2023-08-27T18:44:29.669" v="12031"/>
          <ac:spMkLst>
            <pc:docMk/>
            <pc:sldMk cId="2419627253" sldId="329"/>
            <ac:spMk id="105" creationId="{A5F90B39-2D9E-8FDE-940E-4C971C43B00E}"/>
          </ac:spMkLst>
        </pc:spChg>
        <pc:spChg chg="mod">
          <ac:chgData name="mariam ashraf" userId="3a2a69a0376c931b" providerId="LiveId" clId="{44C9EDE6-B0FE-4B8A-8BEB-38A688128B2A}" dt="2023-08-27T18:44:39.064" v="12035"/>
          <ac:spMkLst>
            <pc:docMk/>
            <pc:sldMk cId="2419627253" sldId="329"/>
            <ac:spMk id="107" creationId="{20273660-2332-4015-F240-7F318A783D2F}"/>
          </ac:spMkLst>
        </pc:spChg>
        <pc:spChg chg="mod">
          <ac:chgData name="mariam ashraf" userId="3a2a69a0376c931b" providerId="LiveId" clId="{44C9EDE6-B0FE-4B8A-8BEB-38A688128B2A}" dt="2023-08-27T18:44:39.064" v="12035"/>
          <ac:spMkLst>
            <pc:docMk/>
            <pc:sldMk cId="2419627253" sldId="329"/>
            <ac:spMk id="109" creationId="{0C4EAD1E-5AE4-45B0-5C0C-861487758FFD}"/>
          </ac:spMkLst>
        </pc:spChg>
        <pc:spChg chg="mod">
          <ac:chgData name="mariam ashraf" userId="3a2a69a0376c931b" providerId="LiveId" clId="{44C9EDE6-B0FE-4B8A-8BEB-38A688128B2A}" dt="2023-08-27T18:44:39.064" v="12035"/>
          <ac:spMkLst>
            <pc:docMk/>
            <pc:sldMk cId="2419627253" sldId="329"/>
            <ac:spMk id="110" creationId="{5FE459EE-0214-B999-E903-77F97A65ABEB}"/>
          </ac:spMkLst>
        </pc:spChg>
        <pc:grpChg chg="add del mod">
          <ac:chgData name="mariam ashraf" userId="3a2a69a0376c931b" providerId="LiveId" clId="{44C9EDE6-B0FE-4B8A-8BEB-38A688128B2A}" dt="2023-08-27T18:43:25.576" v="12010" actId="21"/>
          <ac:grpSpMkLst>
            <pc:docMk/>
            <pc:sldMk cId="2419627253" sldId="329"/>
            <ac:grpSpMk id="3" creationId="{2B5EF459-59CB-A752-CC65-A390F4B6E2AB}"/>
          </ac:grpSpMkLst>
        </pc:grpChg>
        <pc:grpChg chg="mod">
          <ac:chgData name="mariam ashraf" userId="3a2a69a0376c931b" providerId="LiveId" clId="{44C9EDE6-B0FE-4B8A-8BEB-38A688128B2A}" dt="2023-08-27T18:43:18.921" v="12008"/>
          <ac:grpSpMkLst>
            <pc:docMk/>
            <pc:sldMk cId="2419627253" sldId="329"/>
            <ac:grpSpMk id="5" creationId="{29E28421-6333-6076-E2D2-C4E68498E376}"/>
          </ac:grpSpMkLst>
        </pc:grpChg>
        <pc:grpChg chg="add del mod">
          <ac:chgData name="mariam ashraf" userId="3a2a69a0376c931b" providerId="LiveId" clId="{44C9EDE6-B0FE-4B8A-8BEB-38A688128B2A}" dt="2023-08-27T02:57:15.158" v="10427"/>
          <ac:grpSpMkLst>
            <pc:docMk/>
            <pc:sldMk cId="2419627253" sldId="329"/>
            <ac:grpSpMk id="8" creationId="{EBFEA028-328A-6131-8B19-0981E558DDBB}"/>
          </ac:grpSpMkLst>
        </pc:grpChg>
        <pc:grpChg chg="mod">
          <ac:chgData name="mariam ashraf" userId="3a2a69a0376c931b" providerId="LiveId" clId="{44C9EDE6-B0FE-4B8A-8BEB-38A688128B2A}" dt="2023-08-27T02:57:12.376" v="10426"/>
          <ac:grpSpMkLst>
            <pc:docMk/>
            <pc:sldMk cId="2419627253" sldId="329"/>
            <ac:grpSpMk id="10" creationId="{1BB17383-F348-C1AC-8338-606CC9D44CC5}"/>
          </ac:grpSpMkLst>
        </pc:grpChg>
        <pc:grpChg chg="add del mod">
          <ac:chgData name="mariam ashraf" userId="3a2a69a0376c931b" providerId="LiveId" clId="{44C9EDE6-B0FE-4B8A-8BEB-38A688128B2A}" dt="2023-08-27T02:57:15.158" v="10427"/>
          <ac:grpSpMkLst>
            <pc:docMk/>
            <pc:sldMk cId="2419627253" sldId="329"/>
            <ac:grpSpMk id="13" creationId="{D4B26232-E9A0-609B-1814-B8126F208F11}"/>
          </ac:grpSpMkLst>
        </pc:grpChg>
        <pc:grpChg chg="add mod">
          <ac:chgData name="mariam ashraf" userId="3a2a69a0376c931b" providerId="LiveId" clId="{44C9EDE6-B0FE-4B8A-8BEB-38A688128B2A}" dt="2023-08-27T18:43:27.694" v="12012"/>
          <ac:grpSpMkLst>
            <pc:docMk/>
            <pc:sldMk cId="2419627253" sldId="329"/>
            <ac:grpSpMk id="15" creationId="{BDCCF20E-0324-CB39-3C13-FDD5821DC15A}"/>
          </ac:grpSpMkLst>
        </pc:grpChg>
        <pc:grpChg chg="add del mod">
          <ac:chgData name="mariam ashraf" userId="3a2a69a0376c931b" providerId="LiveId" clId="{44C9EDE6-B0FE-4B8A-8BEB-38A688128B2A}" dt="2023-08-27T02:57:15.158" v="10427"/>
          <ac:grpSpMkLst>
            <pc:docMk/>
            <pc:sldMk cId="2419627253" sldId="329"/>
            <ac:grpSpMk id="16" creationId="{EC603678-5ACC-1F97-2E7C-BAEA25E9B573}"/>
          </ac:grpSpMkLst>
        </pc:grpChg>
        <pc:grpChg chg="mod">
          <ac:chgData name="mariam ashraf" userId="3a2a69a0376c931b" providerId="LiveId" clId="{44C9EDE6-B0FE-4B8A-8BEB-38A688128B2A}" dt="2023-08-27T18:43:27.694" v="12012"/>
          <ac:grpSpMkLst>
            <pc:docMk/>
            <pc:sldMk cId="2419627253" sldId="329"/>
            <ac:grpSpMk id="17" creationId="{9AAD28AA-816B-4915-F233-AC5ED5E47683}"/>
          </ac:grpSpMkLst>
        </pc:grpChg>
        <pc:grpChg chg="mod">
          <ac:chgData name="mariam ashraf" userId="3a2a69a0376c931b" providerId="LiveId" clId="{44C9EDE6-B0FE-4B8A-8BEB-38A688128B2A}" dt="2023-08-27T02:57:12.376" v="10426"/>
          <ac:grpSpMkLst>
            <pc:docMk/>
            <pc:sldMk cId="2419627253" sldId="329"/>
            <ac:grpSpMk id="18" creationId="{B8732F20-1A07-8586-1A46-DDDF34772700}"/>
          </ac:grpSpMkLst>
        </pc:grpChg>
        <pc:grpChg chg="add del mod">
          <ac:chgData name="mariam ashraf" userId="3a2a69a0376c931b" providerId="LiveId" clId="{44C9EDE6-B0FE-4B8A-8BEB-38A688128B2A}" dt="2023-08-27T02:57:15.158" v="10427"/>
          <ac:grpSpMkLst>
            <pc:docMk/>
            <pc:sldMk cId="2419627253" sldId="329"/>
            <ac:grpSpMk id="23" creationId="{0A00C4BB-4FE3-6B92-B35D-4E79687F50EF}"/>
          </ac:grpSpMkLst>
        </pc:grpChg>
        <pc:grpChg chg="add del mod">
          <ac:chgData name="mariam ashraf" userId="3a2a69a0376c931b" providerId="LiveId" clId="{44C9EDE6-B0FE-4B8A-8BEB-38A688128B2A}" dt="2023-08-27T18:43:52.054" v="12019" actId="21"/>
          <ac:grpSpMkLst>
            <pc:docMk/>
            <pc:sldMk cId="2419627253" sldId="329"/>
            <ac:grpSpMk id="27" creationId="{C3C27CB3-C967-D2E2-2FFD-48999755A8ED}"/>
          </ac:grpSpMkLst>
        </pc:grpChg>
        <pc:grpChg chg="add del mod">
          <ac:chgData name="mariam ashraf" userId="3a2a69a0376c931b" providerId="LiveId" clId="{44C9EDE6-B0FE-4B8A-8BEB-38A688128B2A}" dt="2023-08-27T18:43:52.837" v="12020" actId="478"/>
          <ac:grpSpMkLst>
            <pc:docMk/>
            <pc:sldMk cId="2419627253" sldId="329"/>
            <ac:grpSpMk id="35" creationId="{DCEB41D0-B79D-8291-851A-48831443207E}"/>
          </ac:grpSpMkLst>
        </pc:grpChg>
        <pc:grpChg chg="mod">
          <ac:chgData name="mariam ashraf" userId="3a2a69a0376c931b" providerId="LiveId" clId="{44C9EDE6-B0FE-4B8A-8BEB-38A688128B2A}" dt="2023-08-27T02:57:25.423" v="10430"/>
          <ac:grpSpMkLst>
            <pc:docMk/>
            <pc:sldMk cId="2419627253" sldId="329"/>
            <ac:grpSpMk id="37" creationId="{8DA57195-85B0-D2FE-7769-CE7CB31F4FAC}"/>
          </ac:grpSpMkLst>
        </pc:grpChg>
        <pc:grpChg chg="add del mod">
          <ac:chgData name="mariam ashraf" userId="3a2a69a0376c931b" providerId="LiveId" clId="{44C9EDE6-B0FE-4B8A-8BEB-38A688128B2A}" dt="2023-08-27T18:43:26.966" v="12011" actId="478"/>
          <ac:grpSpMkLst>
            <pc:docMk/>
            <pc:sldMk cId="2419627253" sldId="329"/>
            <ac:grpSpMk id="40" creationId="{50B44366-17E1-57C7-B154-4BBAE6282B4B}"/>
          </ac:grpSpMkLst>
        </pc:grpChg>
        <pc:grpChg chg="add del mod">
          <ac:chgData name="mariam ashraf" userId="3a2a69a0376c931b" providerId="LiveId" clId="{44C9EDE6-B0FE-4B8A-8BEB-38A688128B2A}" dt="2023-08-27T18:44:38.571" v="12034" actId="478"/>
          <ac:grpSpMkLst>
            <pc:docMk/>
            <pc:sldMk cId="2419627253" sldId="329"/>
            <ac:grpSpMk id="43" creationId="{E2ECFBEA-ED80-6EE9-6707-00C5B8E7216C}"/>
          </ac:grpSpMkLst>
        </pc:grpChg>
        <pc:grpChg chg="mod">
          <ac:chgData name="mariam ashraf" userId="3a2a69a0376c931b" providerId="LiveId" clId="{44C9EDE6-B0FE-4B8A-8BEB-38A688128B2A}" dt="2023-08-27T02:57:25.423" v="10430"/>
          <ac:grpSpMkLst>
            <pc:docMk/>
            <pc:sldMk cId="2419627253" sldId="329"/>
            <ac:grpSpMk id="45" creationId="{FAD43E0A-2977-5927-1DC3-0DF1DC6A2F3D}"/>
          </ac:grpSpMkLst>
        </pc:grpChg>
        <pc:grpChg chg="add del mod">
          <ac:chgData name="mariam ashraf" userId="3a2a69a0376c931b" providerId="LiveId" clId="{44C9EDE6-B0FE-4B8A-8BEB-38A688128B2A}" dt="2023-08-27T18:44:16.594" v="12027" actId="478"/>
          <ac:grpSpMkLst>
            <pc:docMk/>
            <pc:sldMk cId="2419627253" sldId="329"/>
            <ac:grpSpMk id="50" creationId="{A51C24BC-D43B-8E5F-E097-74B50268E9D2}"/>
          </ac:grpSpMkLst>
        </pc:grpChg>
        <pc:grpChg chg="add mod">
          <ac:chgData name="mariam ashraf" userId="3a2a69a0376c931b" providerId="LiveId" clId="{44C9EDE6-B0FE-4B8A-8BEB-38A688128B2A}" dt="2023-08-27T03:09:30.686" v="10598" actId="1037"/>
          <ac:grpSpMkLst>
            <pc:docMk/>
            <pc:sldMk cId="2419627253" sldId="329"/>
            <ac:grpSpMk id="54" creationId="{1498F8CA-3201-A5F9-10E9-64BD1F229492}"/>
          </ac:grpSpMkLst>
        </pc:grpChg>
        <pc:grpChg chg="add mod">
          <ac:chgData name="mariam ashraf" userId="3a2a69a0376c931b" providerId="LiveId" clId="{44C9EDE6-B0FE-4B8A-8BEB-38A688128B2A}" dt="2023-08-27T19:11:43.884" v="12293" actId="1038"/>
          <ac:grpSpMkLst>
            <pc:docMk/>
            <pc:sldMk cId="2419627253" sldId="329"/>
            <ac:grpSpMk id="57" creationId="{F29E2CF9-B720-8B28-58FF-AEB6C6089FEE}"/>
          </ac:grpSpMkLst>
        </pc:grpChg>
        <pc:grpChg chg="add del mod">
          <ac:chgData name="mariam ashraf" userId="3a2a69a0376c931b" providerId="LiveId" clId="{44C9EDE6-B0FE-4B8A-8BEB-38A688128B2A}" dt="2023-08-27T18:44:15.376" v="12026" actId="21"/>
          <ac:grpSpMkLst>
            <pc:docMk/>
            <pc:sldMk cId="2419627253" sldId="329"/>
            <ac:grpSpMk id="65" creationId="{2200EC38-78C8-F4B6-743D-CCF901853F7E}"/>
          </ac:grpSpMkLst>
        </pc:grpChg>
        <pc:grpChg chg="mod">
          <ac:chgData name="mariam ashraf" userId="3a2a69a0376c931b" providerId="LiveId" clId="{44C9EDE6-B0FE-4B8A-8BEB-38A688128B2A}" dt="2023-08-27T18:44:06.393" v="12024"/>
          <ac:grpSpMkLst>
            <pc:docMk/>
            <pc:sldMk cId="2419627253" sldId="329"/>
            <ac:grpSpMk id="67" creationId="{4E13182E-5CD6-FB74-0D1F-1E5F7C9E3DDA}"/>
          </ac:grpSpMkLst>
        </pc:grpChg>
        <pc:grpChg chg="add mod">
          <ac:chgData name="mariam ashraf" userId="3a2a69a0376c931b" providerId="LiveId" clId="{44C9EDE6-B0FE-4B8A-8BEB-38A688128B2A}" dt="2023-08-27T18:44:17.131" v="12028"/>
          <ac:grpSpMkLst>
            <pc:docMk/>
            <pc:sldMk cId="2419627253" sldId="329"/>
            <ac:grpSpMk id="80" creationId="{BF0C089E-ACBC-A111-57A9-6152A0CF4527}"/>
          </ac:grpSpMkLst>
        </pc:grpChg>
        <pc:grpChg chg="mod">
          <ac:chgData name="mariam ashraf" userId="3a2a69a0376c931b" providerId="LiveId" clId="{44C9EDE6-B0FE-4B8A-8BEB-38A688128B2A}" dt="2023-08-27T18:44:17.131" v="12028"/>
          <ac:grpSpMkLst>
            <pc:docMk/>
            <pc:sldMk cId="2419627253" sldId="329"/>
            <ac:grpSpMk id="82" creationId="{1601EC45-E4C8-2926-23B1-C5AB7D06DB5F}"/>
          </ac:grpSpMkLst>
        </pc:grpChg>
        <pc:grpChg chg="add mod">
          <ac:chgData name="mariam ashraf" userId="3a2a69a0376c931b" providerId="LiveId" clId="{44C9EDE6-B0FE-4B8A-8BEB-38A688128B2A}" dt="2023-08-27T03:51:08.338" v="10793" actId="1076"/>
          <ac:grpSpMkLst>
            <pc:docMk/>
            <pc:sldMk cId="2419627253" sldId="329"/>
            <ac:grpSpMk id="83" creationId="{710A12D1-5C3F-AE02-3E4F-53C252671200}"/>
          </ac:grpSpMkLst>
        </pc:grpChg>
        <pc:grpChg chg="add mod">
          <ac:chgData name="mariam ashraf" userId="3a2a69a0376c931b" providerId="LiveId" clId="{44C9EDE6-B0FE-4B8A-8BEB-38A688128B2A}" dt="2023-08-27T03:51:16.060" v="10797" actId="1076"/>
          <ac:grpSpMkLst>
            <pc:docMk/>
            <pc:sldMk cId="2419627253" sldId="329"/>
            <ac:grpSpMk id="87" creationId="{E329BD24-F5AA-C738-B1A3-6A28870DC50E}"/>
          </ac:grpSpMkLst>
        </pc:grpChg>
        <pc:grpChg chg="add del mod">
          <ac:chgData name="mariam ashraf" userId="3a2a69a0376c931b" providerId="LiveId" clId="{44C9EDE6-B0FE-4B8A-8BEB-38A688128B2A}" dt="2023-08-27T18:44:37.899" v="12033" actId="21"/>
          <ac:grpSpMkLst>
            <pc:docMk/>
            <pc:sldMk cId="2419627253" sldId="329"/>
            <ac:grpSpMk id="101" creationId="{46538655-85D3-B2FD-6866-0C90C6DB1B91}"/>
          </ac:grpSpMkLst>
        </pc:grpChg>
        <pc:grpChg chg="mod">
          <ac:chgData name="mariam ashraf" userId="3a2a69a0376c931b" providerId="LiveId" clId="{44C9EDE6-B0FE-4B8A-8BEB-38A688128B2A}" dt="2023-08-27T18:44:29.669" v="12031"/>
          <ac:grpSpMkLst>
            <pc:docMk/>
            <pc:sldMk cId="2419627253" sldId="329"/>
            <ac:grpSpMk id="103" creationId="{8C8E0855-B581-A2AB-59FF-796D8119F22E}"/>
          </ac:grpSpMkLst>
        </pc:grpChg>
        <pc:grpChg chg="add mod">
          <ac:chgData name="mariam ashraf" userId="3a2a69a0376c931b" providerId="LiveId" clId="{44C9EDE6-B0FE-4B8A-8BEB-38A688128B2A}" dt="2023-08-27T18:44:39.064" v="12035"/>
          <ac:grpSpMkLst>
            <pc:docMk/>
            <pc:sldMk cId="2419627253" sldId="329"/>
            <ac:grpSpMk id="106" creationId="{4A7C778C-D1E8-93EE-16F4-E5F15A6BCB6A}"/>
          </ac:grpSpMkLst>
        </pc:grpChg>
        <pc:grpChg chg="mod">
          <ac:chgData name="mariam ashraf" userId="3a2a69a0376c931b" providerId="LiveId" clId="{44C9EDE6-B0FE-4B8A-8BEB-38A688128B2A}" dt="2023-08-27T18:44:39.064" v="12035"/>
          <ac:grpSpMkLst>
            <pc:docMk/>
            <pc:sldMk cId="2419627253" sldId="329"/>
            <ac:grpSpMk id="108" creationId="{0A8F71F7-66D0-5A6C-CB2F-E824D21C8E70}"/>
          </ac:grpSpMkLst>
        </pc:grpChg>
        <pc:picChg chg="add del mod">
          <ac:chgData name="mariam ashraf" userId="3a2a69a0376c931b" providerId="LiveId" clId="{44C9EDE6-B0FE-4B8A-8BEB-38A688128B2A}" dt="2023-08-27T02:57:15.158" v="10427"/>
          <ac:picMkLst>
            <pc:docMk/>
            <pc:sldMk cId="2419627253" sldId="329"/>
            <ac:picMk id="2" creationId="{F5D310AA-304C-561A-1FDF-F6B942BE68D3}"/>
          </ac:picMkLst>
        </pc:picChg>
        <pc:picChg chg="add del mod">
          <ac:chgData name="mariam ashraf" userId="3a2a69a0376c931b" providerId="LiveId" clId="{44C9EDE6-B0FE-4B8A-8BEB-38A688128B2A}" dt="2023-08-27T03:32:25.773" v="10619" actId="478"/>
          <ac:picMkLst>
            <pc:docMk/>
            <pc:sldMk cId="2419627253" sldId="329"/>
            <ac:picMk id="28" creationId="{0AD66EC5-6031-FAC7-A8ED-156515522084}"/>
          </ac:picMkLst>
        </pc:picChg>
        <pc:picChg chg="add del mod">
          <ac:chgData name="mariam ashraf" userId="3a2a69a0376c931b" providerId="LiveId" clId="{44C9EDE6-B0FE-4B8A-8BEB-38A688128B2A}" dt="2023-08-27T03:32:55.964" v="10624" actId="478"/>
          <ac:picMkLst>
            <pc:docMk/>
            <pc:sldMk cId="2419627253" sldId="329"/>
            <ac:picMk id="65" creationId="{FE5EC6F6-4FF5-522F-D3A1-48D0CECC0D73}"/>
          </ac:picMkLst>
        </pc:picChg>
        <pc:picChg chg="add del mod ord modCrop">
          <ac:chgData name="mariam ashraf" userId="3a2a69a0376c931b" providerId="LiveId" clId="{44C9EDE6-B0FE-4B8A-8BEB-38A688128B2A}" dt="2023-08-27T03:35:31.836" v="10642" actId="478"/>
          <ac:picMkLst>
            <pc:docMk/>
            <pc:sldMk cId="2419627253" sldId="329"/>
            <ac:picMk id="67" creationId="{13041673-BE8C-AFFB-DC40-4814E6812539}"/>
          </ac:picMkLst>
        </pc:picChg>
        <pc:picChg chg="add del mod ord modCrop">
          <ac:chgData name="mariam ashraf" userId="3a2a69a0376c931b" providerId="LiveId" clId="{44C9EDE6-B0FE-4B8A-8BEB-38A688128B2A}" dt="2023-08-27T03:41:03.877" v="10671" actId="478"/>
          <ac:picMkLst>
            <pc:docMk/>
            <pc:sldMk cId="2419627253" sldId="329"/>
            <ac:picMk id="69" creationId="{F8614E79-E3C0-5B8C-B442-31FBABA4F93F}"/>
          </ac:picMkLst>
        </pc:picChg>
        <pc:picChg chg="add mod ord modCrop">
          <ac:chgData name="mariam ashraf" userId="3a2a69a0376c931b" providerId="LiveId" clId="{44C9EDE6-B0FE-4B8A-8BEB-38A688128B2A}" dt="2023-08-27T03:42:43.453" v="10714" actId="14100"/>
          <ac:picMkLst>
            <pc:docMk/>
            <pc:sldMk cId="2419627253" sldId="329"/>
            <ac:picMk id="71" creationId="{EFE1B62F-4362-998F-A66F-A01D3030439D}"/>
          </ac:picMkLst>
        </pc:picChg>
      </pc:sldChg>
      <pc:sldChg chg="addSp delSp modSp add del mod">
        <pc:chgData name="mariam ashraf" userId="3a2a69a0376c931b" providerId="LiveId" clId="{44C9EDE6-B0FE-4B8A-8BEB-38A688128B2A}" dt="2023-08-27T02:28:11.861" v="9489" actId="47"/>
        <pc:sldMkLst>
          <pc:docMk/>
          <pc:sldMk cId="2909737119" sldId="329"/>
        </pc:sldMkLst>
        <pc:spChg chg="del">
          <ac:chgData name="mariam ashraf" userId="3a2a69a0376c931b" providerId="LiveId" clId="{44C9EDE6-B0FE-4B8A-8BEB-38A688128B2A}" dt="2023-08-27T02:25:21.298" v="9457" actId="478"/>
          <ac:spMkLst>
            <pc:docMk/>
            <pc:sldMk cId="2909737119" sldId="329"/>
            <ac:spMk id="4" creationId="{65095855-D15A-1870-3575-AA80F57595D9}"/>
          </ac:spMkLst>
        </pc:spChg>
        <pc:spChg chg="add mod">
          <ac:chgData name="mariam ashraf" userId="3a2a69a0376c931b" providerId="LiveId" clId="{44C9EDE6-B0FE-4B8A-8BEB-38A688128B2A}" dt="2023-08-27T02:25:08.788" v="9454" actId="1076"/>
          <ac:spMkLst>
            <pc:docMk/>
            <pc:sldMk cId="2909737119" sldId="329"/>
            <ac:spMk id="7" creationId="{72CD24A4-DE63-1332-4680-6E2359EB227B}"/>
          </ac:spMkLst>
        </pc:spChg>
        <pc:spChg chg="add mod">
          <ac:chgData name="mariam ashraf" userId="3a2a69a0376c931b" providerId="LiveId" clId="{44C9EDE6-B0FE-4B8A-8BEB-38A688128B2A}" dt="2023-08-27T02:25:48.023" v="9460" actId="207"/>
          <ac:spMkLst>
            <pc:docMk/>
            <pc:sldMk cId="2909737119" sldId="329"/>
            <ac:spMk id="8" creationId="{8B37D823-E18D-67F9-74E4-9C2062FFF302}"/>
          </ac:spMkLst>
        </pc:spChg>
        <pc:spChg chg="del">
          <ac:chgData name="mariam ashraf" userId="3a2a69a0376c931b" providerId="LiveId" clId="{44C9EDE6-B0FE-4B8A-8BEB-38A688128B2A}" dt="2023-08-27T02:25:05.300" v="9452" actId="478"/>
          <ac:spMkLst>
            <pc:docMk/>
            <pc:sldMk cId="2909737119" sldId="329"/>
            <ac:spMk id="205" creationId="{00000000-0000-0000-0000-000000000000}"/>
          </ac:spMkLst>
        </pc:spChg>
        <pc:graphicFrameChg chg="add del mod">
          <ac:chgData name="mariam ashraf" userId="3a2a69a0376c931b" providerId="LiveId" clId="{44C9EDE6-B0FE-4B8A-8BEB-38A688128B2A}" dt="2023-08-27T02:23:47.550" v="9443" actId="478"/>
          <ac:graphicFrameMkLst>
            <pc:docMk/>
            <pc:sldMk cId="2909737119" sldId="329"/>
            <ac:graphicFrameMk id="2" creationId="{82A596C2-EDF6-288F-1348-2BA90A212042}"/>
          </ac:graphicFrameMkLst>
        </pc:graphicFrameChg>
        <pc:graphicFrameChg chg="mod modGraphic">
          <ac:chgData name="mariam ashraf" userId="3a2a69a0376c931b" providerId="LiveId" clId="{44C9EDE6-B0FE-4B8A-8BEB-38A688128B2A}" dt="2023-08-27T02:26:05.615" v="9462" actId="1076"/>
          <ac:graphicFrameMkLst>
            <pc:docMk/>
            <pc:sldMk cId="2909737119" sldId="329"/>
            <ac:graphicFrameMk id="3" creationId="{2E215C23-D7EB-89A8-8CD9-D9C0A0C47CCE}"/>
          </ac:graphicFrameMkLst>
        </pc:graphicFrameChg>
        <pc:graphicFrameChg chg="add del mod">
          <ac:chgData name="mariam ashraf" userId="3a2a69a0376c931b" providerId="LiveId" clId="{44C9EDE6-B0FE-4B8A-8BEB-38A688128B2A}" dt="2023-08-27T02:24:03.135" v="9447" actId="478"/>
          <ac:graphicFrameMkLst>
            <pc:docMk/>
            <pc:sldMk cId="2909737119" sldId="329"/>
            <ac:graphicFrameMk id="6" creationId="{31BD5D16-D47B-AD3D-2A2A-D2629330CCB6}"/>
          </ac:graphicFrameMkLst>
        </pc:graphicFrameChg>
      </pc:sldChg>
      <pc:sldChg chg="new del">
        <pc:chgData name="mariam ashraf" userId="3a2a69a0376c931b" providerId="LiveId" clId="{44C9EDE6-B0FE-4B8A-8BEB-38A688128B2A}" dt="2023-08-27T02:56:56.485" v="10422" actId="680"/>
        <pc:sldMkLst>
          <pc:docMk/>
          <pc:sldMk cId="3689578651" sldId="329"/>
        </pc:sldMkLst>
      </pc:sldChg>
      <pc:sldChg chg="addSp delSp modSp add del mod ord">
        <pc:chgData name="mariam ashraf" userId="3a2a69a0376c931b" providerId="LiveId" clId="{44C9EDE6-B0FE-4B8A-8BEB-38A688128B2A}" dt="2023-08-27T18:19:33.368" v="11808" actId="47"/>
        <pc:sldMkLst>
          <pc:docMk/>
          <pc:sldMk cId="3293305358" sldId="330"/>
        </pc:sldMkLst>
        <pc:spChg chg="add del mod">
          <ac:chgData name="mariam ashraf" userId="3a2a69a0376c931b" providerId="LiveId" clId="{44C9EDE6-B0FE-4B8A-8BEB-38A688128B2A}" dt="2023-08-27T15:50:44.675" v="10919" actId="478"/>
          <ac:spMkLst>
            <pc:docMk/>
            <pc:sldMk cId="3293305358" sldId="330"/>
            <ac:spMk id="3" creationId="{B2D832D0-915C-41CD-021D-8EDDDC267757}"/>
          </ac:spMkLst>
        </pc:spChg>
        <pc:spChg chg="del">
          <ac:chgData name="mariam ashraf" userId="3a2a69a0376c931b" providerId="LiveId" clId="{44C9EDE6-B0FE-4B8A-8BEB-38A688128B2A}" dt="2023-08-27T15:50:41.458" v="10918" actId="478"/>
          <ac:spMkLst>
            <pc:docMk/>
            <pc:sldMk cId="3293305358" sldId="330"/>
            <ac:spMk id="4" creationId="{0E740CD1-5D22-FB2E-2BD4-18D6872B4120}"/>
          </ac:spMkLst>
        </pc:spChg>
        <pc:spChg chg="add del mod">
          <ac:chgData name="mariam ashraf" userId="3a2a69a0376c931b" providerId="LiveId" clId="{44C9EDE6-B0FE-4B8A-8BEB-38A688128B2A}" dt="2023-08-27T15:50:44.675" v="10919" actId="478"/>
          <ac:spMkLst>
            <pc:docMk/>
            <pc:sldMk cId="3293305358" sldId="330"/>
            <ac:spMk id="6" creationId="{DB4DBD5C-79E3-D7DF-93AD-C763A21FCDB8}"/>
          </ac:spMkLst>
        </pc:spChg>
        <pc:spChg chg="add del mod">
          <ac:chgData name="mariam ashraf" userId="3a2a69a0376c931b" providerId="LiveId" clId="{44C9EDE6-B0FE-4B8A-8BEB-38A688128B2A}" dt="2023-08-27T15:50:44.675" v="10919" actId="478"/>
          <ac:spMkLst>
            <pc:docMk/>
            <pc:sldMk cId="3293305358" sldId="330"/>
            <ac:spMk id="8" creationId="{A3DFBB4F-DE10-7B00-DF40-30D4C326E40F}"/>
          </ac:spMkLst>
        </pc:spChg>
        <pc:spChg chg="add del mod">
          <ac:chgData name="mariam ashraf" userId="3a2a69a0376c931b" providerId="LiveId" clId="{44C9EDE6-B0FE-4B8A-8BEB-38A688128B2A}" dt="2023-08-27T15:50:44.675" v="10919" actId="478"/>
          <ac:spMkLst>
            <pc:docMk/>
            <pc:sldMk cId="3293305358" sldId="330"/>
            <ac:spMk id="10" creationId="{8D381FEC-C7AE-CBDA-5C10-B437081E3A0B}"/>
          </ac:spMkLst>
        </pc:spChg>
        <pc:spChg chg="add del mod">
          <ac:chgData name="mariam ashraf" userId="3a2a69a0376c931b" providerId="LiveId" clId="{44C9EDE6-B0FE-4B8A-8BEB-38A688128B2A}" dt="2023-08-27T15:50:44.675" v="10919" actId="478"/>
          <ac:spMkLst>
            <pc:docMk/>
            <pc:sldMk cId="3293305358" sldId="330"/>
            <ac:spMk id="12" creationId="{AABDBEA1-36CC-0806-4AA7-E17CA0D24794}"/>
          </ac:spMkLst>
        </pc:spChg>
        <pc:spChg chg="add del mod">
          <ac:chgData name="mariam ashraf" userId="3a2a69a0376c931b" providerId="LiveId" clId="{44C9EDE6-B0FE-4B8A-8BEB-38A688128B2A}" dt="2023-08-27T15:50:44.675" v="10919" actId="478"/>
          <ac:spMkLst>
            <pc:docMk/>
            <pc:sldMk cId="3293305358" sldId="330"/>
            <ac:spMk id="14" creationId="{95B27053-9CE2-58D5-759E-F35E55AAD5EE}"/>
          </ac:spMkLst>
        </pc:spChg>
        <pc:spChg chg="add del mod">
          <ac:chgData name="mariam ashraf" userId="3a2a69a0376c931b" providerId="LiveId" clId="{44C9EDE6-B0FE-4B8A-8BEB-38A688128B2A}" dt="2023-08-27T15:50:44.675" v="10919" actId="478"/>
          <ac:spMkLst>
            <pc:docMk/>
            <pc:sldMk cId="3293305358" sldId="330"/>
            <ac:spMk id="16" creationId="{10177580-BC17-5014-3090-76998AFB950B}"/>
          </ac:spMkLst>
        </pc:spChg>
        <pc:spChg chg="add del mod">
          <ac:chgData name="mariam ashraf" userId="3a2a69a0376c931b" providerId="LiveId" clId="{44C9EDE6-B0FE-4B8A-8BEB-38A688128B2A}" dt="2023-08-27T15:50:44.675" v="10919" actId="478"/>
          <ac:spMkLst>
            <pc:docMk/>
            <pc:sldMk cId="3293305358" sldId="330"/>
            <ac:spMk id="18" creationId="{1D8D1D6C-8C29-66C3-1DF5-7202B38F4993}"/>
          </ac:spMkLst>
        </pc:spChg>
        <pc:spChg chg="add mod">
          <ac:chgData name="mariam ashraf" userId="3a2a69a0376c931b" providerId="LiveId" clId="{44C9EDE6-B0FE-4B8A-8BEB-38A688128B2A}" dt="2023-08-27T17:19:45.143" v="11252" actId="1036"/>
          <ac:spMkLst>
            <pc:docMk/>
            <pc:sldMk cId="3293305358" sldId="330"/>
            <ac:spMk id="19" creationId="{0F48902F-1154-7E14-8B34-9CB353CFC184}"/>
          </ac:spMkLst>
        </pc:spChg>
        <pc:spChg chg="add mod">
          <ac:chgData name="mariam ashraf" userId="3a2a69a0376c931b" providerId="LiveId" clId="{44C9EDE6-B0FE-4B8A-8BEB-38A688128B2A}" dt="2023-08-27T17:19:45.143" v="11252" actId="1036"/>
          <ac:spMkLst>
            <pc:docMk/>
            <pc:sldMk cId="3293305358" sldId="330"/>
            <ac:spMk id="20" creationId="{E27F6175-427F-2B3C-7776-D1F0782C4FBF}"/>
          </ac:spMkLst>
        </pc:spChg>
        <pc:spChg chg="add del mod">
          <ac:chgData name="mariam ashraf" userId="3a2a69a0376c931b" providerId="LiveId" clId="{44C9EDE6-B0FE-4B8A-8BEB-38A688128B2A}" dt="2023-08-27T15:52:50.933" v="10940" actId="478"/>
          <ac:spMkLst>
            <pc:docMk/>
            <pc:sldMk cId="3293305358" sldId="330"/>
            <ac:spMk id="21" creationId="{387E91CC-1C1B-AC2A-2526-67380F0C5491}"/>
          </ac:spMkLst>
        </pc:spChg>
        <pc:spChg chg="add mod">
          <ac:chgData name="mariam ashraf" userId="3a2a69a0376c931b" providerId="LiveId" clId="{44C9EDE6-B0FE-4B8A-8BEB-38A688128B2A}" dt="2023-08-27T17:19:45.143" v="11252" actId="1036"/>
          <ac:spMkLst>
            <pc:docMk/>
            <pc:sldMk cId="3293305358" sldId="330"/>
            <ac:spMk id="22" creationId="{5EA83859-6513-5FEF-299B-4A362F085F3A}"/>
          </ac:spMkLst>
        </pc:spChg>
        <pc:spChg chg="add mod">
          <ac:chgData name="mariam ashraf" userId="3a2a69a0376c931b" providerId="LiveId" clId="{44C9EDE6-B0FE-4B8A-8BEB-38A688128B2A}" dt="2023-08-27T17:19:45.143" v="11252" actId="1036"/>
          <ac:spMkLst>
            <pc:docMk/>
            <pc:sldMk cId="3293305358" sldId="330"/>
            <ac:spMk id="23" creationId="{EE061C96-BF86-F54F-31E4-7320FE67772F}"/>
          </ac:spMkLst>
        </pc:spChg>
        <pc:spChg chg="add mod">
          <ac:chgData name="mariam ashraf" userId="3a2a69a0376c931b" providerId="LiveId" clId="{44C9EDE6-B0FE-4B8A-8BEB-38A688128B2A}" dt="2023-08-27T17:19:45.143" v="11252" actId="1036"/>
          <ac:spMkLst>
            <pc:docMk/>
            <pc:sldMk cId="3293305358" sldId="330"/>
            <ac:spMk id="24" creationId="{526CF3A7-FB48-6021-479C-02CAC317AD2C}"/>
          </ac:spMkLst>
        </pc:spChg>
        <pc:spChg chg="add mod">
          <ac:chgData name="mariam ashraf" userId="3a2a69a0376c931b" providerId="LiveId" clId="{44C9EDE6-B0FE-4B8A-8BEB-38A688128B2A}" dt="2023-08-27T17:19:45.143" v="11252" actId="1036"/>
          <ac:spMkLst>
            <pc:docMk/>
            <pc:sldMk cId="3293305358" sldId="330"/>
            <ac:spMk id="25" creationId="{F9D19F5B-2067-BC08-A19C-7E6A6AE2EF48}"/>
          </ac:spMkLst>
        </pc:spChg>
        <pc:spChg chg="add del mod">
          <ac:chgData name="mariam ashraf" userId="3a2a69a0376c931b" providerId="LiveId" clId="{44C9EDE6-B0FE-4B8A-8BEB-38A688128B2A}" dt="2023-08-27T16:15:28.150" v="11128" actId="478"/>
          <ac:spMkLst>
            <pc:docMk/>
            <pc:sldMk cId="3293305358" sldId="330"/>
            <ac:spMk id="26" creationId="{F6F5C786-EB44-A3AB-4B5F-33CE5B0621FF}"/>
          </ac:spMkLst>
        </pc:spChg>
        <pc:spChg chg="add mod">
          <ac:chgData name="mariam ashraf" userId="3a2a69a0376c931b" providerId="LiveId" clId="{44C9EDE6-B0FE-4B8A-8BEB-38A688128B2A}" dt="2023-08-27T17:19:45.143" v="11252" actId="1036"/>
          <ac:spMkLst>
            <pc:docMk/>
            <pc:sldMk cId="3293305358" sldId="330"/>
            <ac:spMk id="39" creationId="{6551FA3F-DB3F-FB4A-5D88-18ACF7D328C2}"/>
          </ac:spMkLst>
        </pc:spChg>
        <pc:spChg chg="add mod">
          <ac:chgData name="mariam ashraf" userId="3a2a69a0376c931b" providerId="LiveId" clId="{44C9EDE6-B0FE-4B8A-8BEB-38A688128B2A}" dt="2023-08-27T17:19:45.143" v="11252" actId="1036"/>
          <ac:spMkLst>
            <pc:docMk/>
            <pc:sldMk cId="3293305358" sldId="330"/>
            <ac:spMk id="40" creationId="{5BCB1A0E-3957-167A-81AE-6F00D60AEB50}"/>
          </ac:spMkLst>
        </pc:spChg>
        <pc:spChg chg="del">
          <ac:chgData name="mariam ashraf" userId="3a2a69a0376c931b" providerId="LiveId" clId="{44C9EDE6-B0FE-4B8A-8BEB-38A688128B2A}" dt="2023-08-27T15:50:41.458" v="10918" actId="478"/>
          <ac:spMkLst>
            <pc:docMk/>
            <pc:sldMk cId="3293305358" sldId="330"/>
            <ac:spMk id="42" creationId="{2B3BFF83-C95D-2967-C134-9C7EA9999E0C}"/>
          </ac:spMkLst>
        </pc:spChg>
        <pc:spChg chg="add mod">
          <ac:chgData name="mariam ashraf" userId="3a2a69a0376c931b" providerId="LiveId" clId="{44C9EDE6-B0FE-4B8A-8BEB-38A688128B2A}" dt="2023-08-27T17:19:45.143" v="11252" actId="1036"/>
          <ac:spMkLst>
            <pc:docMk/>
            <pc:sldMk cId="3293305358" sldId="330"/>
            <ac:spMk id="43" creationId="{895EC88A-6F63-D9D5-641C-3C77FC7DC4BD}"/>
          </ac:spMkLst>
        </pc:spChg>
        <pc:spChg chg="add mod">
          <ac:chgData name="mariam ashraf" userId="3a2a69a0376c931b" providerId="LiveId" clId="{44C9EDE6-B0FE-4B8A-8BEB-38A688128B2A}" dt="2023-08-27T17:19:45.143" v="11252" actId="1036"/>
          <ac:spMkLst>
            <pc:docMk/>
            <pc:sldMk cId="3293305358" sldId="330"/>
            <ac:spMk id="44" creationId="{13E98F94-C027-911C-B06B-46414C3CA3B8}"/>
          </ac:spMkLst>
        </pc:spChg>
        <pc:spChg chg="add mod">
          <ac:chgData name="mariam ashraf" userId="3a2a69a0376c931b" providerId="LiveId" clId="{44C9EDE6-B0FE-4B8A-8BEB-38A688128B2A}" dt="2023-08-27T17:19:45.143" v="11252" actId="1036"/>
          <ac:spMkLst>
            <pc:docMk/>
            <pc:sldMk cId="3293305358" sldId="330"/>
            <ac:spMk id="45" creationId="{83E18D58-FC43-37C3-4008-99E5314A8ADC}"/>
          </ac:spMkLst>
        </pc:spChg>
        <pc:spChg chg="add mod">
          <ac:chgData name="mariam ashraf" userId="3a2a69a0376c931b" providerId="LiveId" clId="{44C9EDE6-B0FE-4B8A-8BEB-38A688128B2A}" dt="2023-08-27T17:19:45.143" v="11252" actId="1036"/>
          <ac:spMkLst>
            <pc:docMk/>
            <pc:sldMk cId="3293305358" sldId="330"/>
            <ac:spMk id="46" creationId="{D79EF0E8-0D9A-798E-7F0D-1DE5DB2EC212}"/>
          </ac:spMkLst>
        </pc:spChg>
        <pc:spChg chg="add del mod">
          <ac:chgData name="mariam ashraf" userId="3a2a69a0376c931b" providerId="LiveId" clId="{44C9EDE6-B0FE-4B8A-8BEB-38A688128B2A}" dt="2023-08-27T17:16:01.328" v="11162" actId="478"/>
          <ac:spMkLst>
            <pc:docMk/>
            <pc:sldMk cId="3293305358" sldId="330"/>
            <ac:spMk id="47" creationId="{753F3FC2-7841-A7AE-8427-472D9E310B0B}"/>
          </ac:spMkLst>
        </pc:spChg>
        <pc:spChg chg="add del mod">
          <ac:chgData name="mariam ashraf" userId="3a2a69a0376c931b" providerId="LiveId" clId="{44C9EDE6-B0FE-4B8A-8BEB-38A688128B2A}" dt="2023-08-27T17:18:51.341" v="11211" actId="478"/>
          <ac:spMkLst>
            <pc:docMk/>
            <pc:sldMk cId="3293305358" sldId="330"/>
            <ac:spMk id="48" creationId="{F821D8AC-CA79-0730-F208-6B5CE0E917AC}"/>
          </ac:spMkLst>
        </pc:spChg>
        <pc:spChg chg="add del mod">
          <ac:chgData name="mariam ashraf" userId="3a2a69a0376c931b" providerId="LiveId" clId="{44C9EDE6-B0FE-4B8A-8BEB-38A688128B2A}" dt="2023-08-27T17:20:24.793" v="11275" actId="1038"/>
          <ac:spMkLst>
            <pc:docMk/>
            <pc:sldMk cId="3293305358" sldId="330"/>
            <ac:spMk id="49" creationId="{3DFB3B4E-77C0-152F-1EC6-5FD9A8E32976}"/>
          </ac:spMkLst>
        </pc:spChg>
        <pc:spChg chg="add del mod">
          <ac:chgData name="mariam ashraf" userId="3a2a69a0376c931b" providerId="LiveId" clId="{44C9EDE6-B0FE-4B8A-8BEB-38A688128B2A}" dt="2023-08-27T17:17:41.664" v="11194" actId="478"/>
          <ac:spMkLst>
            <pc:docMk/>
            <pc:sldMk cId="3293305358" sldId="330"/>
            <ac:spMk id="50" creationId="{AAA835F6-4BCF-331A-9584-7B193D07CBC3}"/>
          </ac:spMkLst>
        </pc:spChg>
        <pc:spChg chg="add mod">
          <ac:chgData name="mariam ashraf" userId="3a2a69a0376c931b" providerId="LiveId" clId="{44C9EDE6-B0FE-4B8A-8BEB-38A688128B2A}" dt="2023-08-27T17:20:27.858" v="11276" actId="14100"/>
          <ac:spMkLst>
            <pc:docMk/>
            <pc:sldMk cId="3293305358" sldId="330"/>
            <ac:spMk id="51" creationId="{1CCA70CA-3213-1E8C-790B-7FBDA203289F}"/>
          </ac:spMkLst>
        </pc:spChg>
        <pc:spChg chg="del">
          <ac:chgData name="mariam ashraf" userId="3a2a69a0376c931b" providerId="LiveId" clId="{44C9EDE6-B0FE-4B8A-8BEB-38A688128B2A}" dt="2023-08-27T15:50:41.458" v="10918" actId="478"/>
          <ac:spMkLst>
            <pc:docMk/>
            <pc:sldMk cId="3293305358" sldId="330"/>
            <ac:spMk id="214" creationId="{00000000-0000-0000-0000-000000000000}"/>
          </ac:spMkLst>
        </pc:spChg>
        <pc:spChg chg="del">
          <ac:chgData name="mariam ashraf" userId="3a2a69a0376c931b" providerId="LiveId" clId="{44C9EDE6-B0FE-4B8A-8BEB-38A688128B2A}" dt="2023-08-27T15:50:41.458" v="10918" actId="478"/>
          <ac:spMkLst>
            <pc:docMk/>
            <pc:sldMk cId="3293305358" sldId="330"/>
            <ac:spMk id="215" creationId="{00000000-0000-0000-0000-000000000000}"/>
          </ac:spMkLst>
        </pc:spChg>
        <pc:spChg chg="del">
          <ac:chgData name="mariam ashraf" userId="3a2a69a0376c931b" providerId="LiveId" clId="{44C9EDE6-B0FE-4B8A-8BEB-38A688128B2A}" dt="2023-08-27T15:50:41.458" v="10918" actId="478"/>
          <ac:spMkLst>
            <pc:docMk/>
            <pc:sldMk cId="3293305358" sldId="330"/>
            <ac:spMk id="216" creationId="{00000000-0000-0000-0000-000000000000}"/>
          </ac:spMkLst>
        </pc:spChg>
        <pc:spChg chg="del">
          <ac:chgData name="mariam ashraf" userId="3a2a69a0376c931b" providerId="LiveId" clId="{44C9EDE6-B0FE-4B8A-8BEB-38A688128B2A}" dt="2023-08-27T15:50:41.458" v="10918" actId="478"/>
          <ac:spMkLst>
            <pc:docMk/>
            <pc:sldMk cId="3293305358" sldId="330"/>
            <ac:spMk id="217" creationId="{00000000-0000-0000-0000-000000000000}"/>
          </ac:spMkLst>
        </pc:spChg>
        <pc:spChg chg="del">
          <ac:chgData name="mariam ashraf" userId="3a2a69a0376c931b" providerId="LiveId" clId="{44C9EDE6-B0FE-4B8A-8BEB-38A688128B2A}" dt="2023-08-27T15:50:41.458" v="10918" actId="478"/>
          <ac:spMkLst>
            <pc:docMk/>
            <pc:sldMk cId="3293305358" sldId="330"/>
            <ac:spMk id="218" creationId="{00000000-0000-0000-0000-000000000000}"/>
          </ac:spMkLst>
        </pc:spChg>
        <pc:spChg chg="del">
          <ac:chgData name="mariam ashraf" userId="3a2a69a0376c931b" providerId="LiveId" clId="{44C9EDE6-B0FE-4B8A-8BEB-38A688128B2A}" dt="2023-08-27T15:50:41.458" v="10918" actId="478"/>
          <ac:spMkLst>
            <pc:docMk/>
            <pc:sldMk cId="3293305358" sldId="330"/>
            <ac:spMk id="219" creationId="{00000000-0000-0000-0000-000000000000}"/>
          </ac:spMkLst>
        </pc:spChg>
        <pc:spChg chg="del">
          <ac:chgData name="mariam ashraf" userId="3a2a69a0376c931b" providerId="LiveId" clId="{44C9EDE6-B0FE-4B8A-8BEB-38A688128B2A}" dt="2023-08-27T15:50:41.458" v="10918" actId="478"/>
          <ac:spMkLst>
            <pc:docMk/>
            <pc:sldMk cId="3293305358" sldId="330"/>
            <ac:spMk id="220" creationId="{00000000-0000-0000-0000-000000000000}"/>
          </ac:spMkLst>
        </pc:spChg>
        <pc:spChg chg="del">
          <ac:chgData name="mariam ashraf" userId="3a2a69a0376c931b" providerId="LiveId" clId="{44C9EDE6-B0FE-4B8A-8BEB-38A688128B2A}" dt="2023-08-27T15:50:41.458" v="10918" actId="478"/>
          <ac:spMkLst>
            <pc:docMk/>
            <pc:sldMk cId="3293305358" sldId="330"/>
            <ac:spMk id="221" creationId="{00000000-0000-0000-0000-000000000000}"/>
          </ac:spMkLst>
        </pc:spChg>
        <pc:spChg chg="del">
          <ac:chgData name="mariam ashraf" userId="3a2a69a0376c931b" providerId="LiveId" clId="{44C9EDE6-B0FE-4B8A-8BEB-38A688128B2A}" dt="2023-08-27T15:50:46.984" v="10920" actId="478"/>
          <ac:spMkLst>
            <pc:docMk/>
            <pc:sldMk cId="3293305358" sldId="330"/>
            <ac:spMk id="237" creationId="{00000000-0000-0000-0000-000000000000}"/>
          </ac:spMkLst>
        </pc:spChg>
        <pc:grpChg chg="del">
          <ac:chgData name="mariam ashraf" userId="3a2a69a0376c931b" providerId="LiveId" clId="{44C9EDE6-B0FE-4B8A-8BEB-38A688128B2A}" dt="2023-08-27T15:50:41.458" v="10918" actId="478"/>
          <ac:grpSpMkLst>
            <pc:docMk/>
            <pc:sldMk cId="3293305358" sldId="330"/>
            <ac:grpSpMk id="27" creationId="{120E56AE-20DE-1C59-F3E5-4A733F19A214}"/>
          </ac:grpSpMkLst>
        </pc:grpChg>
        <pc:grpChg chg="del">
          <ac:chgData name="mariam ashraf" userId="3a2a69a0376c931b" providerId="LiveId" clId="{44C9EDE6-B0FE-4B8A-8BEB-38A688128B2A}" dt="2023-08-27T15:50:41.458" v="10918" actId="478"/>
          <ac:grpSpMkLst>
            <pc:docMk/>
            <pc:sldMk cId="3293305358" sldId="330"/>
            <ac:grpSpMk id="30" creationId="{EBCC2582-3327-8B8B-6535-EC6E6126E1B9}"/>
          </ac:grpSpMkLst>
        </pc:grpChg>
        <pc:picChg chg="del">
          <ac:chgData name="mariam ashraf" userId="3a2a69a0376c931b" providerId="LiveId" clId="{44C9EDE6-B0FE-4B8A-8BEB-38A688128B2A}" dt="2023-08-27T15:50:41.458" v="10918" actId="478"/>
          <ac:picMkLst>
            <pc:docMk/>
            <pc:sldMk cId="3293305358" sldId="330"/>
            <ac:picMk id="41" creationId="{6A7BC21F-376B-8185-A795-AA042C996D99}"/>
          </ac:picMkLst>
        </pc:picChg>
      </pc:sldChg>
      <pc:sldChg chg="add del">
        <pc:chgData name="mariam ashraf" userId="3a2a69a0376c931b" providerId="LiveId" clId="{44C9EDE6-B0FE-4B8A-8BEB-38A688128B2A}" dt="2023-08-27T03:49:58.723" v="10783" actId="47"/>
        <pc:sldMkLst>
          <pc:docMk/>
          <pc:sldMk cId="3752996363" sldId="330"/>
        </pc:sldMkLst>
      </pc:sldChg>
      <pc:sldChg chg="addSp delSp modSp add del mod modTransition">
        <pc:chgData name="mariam ashraf" userId="3a2a69a0376c931b" providerId="LiveId" clId="{44C9EDE6-B0FE-4B8A-8BEB-38A688128B2A}" dt="2023-09-09T04:14:57.781" v="18460"/>
        <pc:sldMkLst>
          <pc:docMk/>
          <pc:sldMk cId="2687365280" sldId="331"/>
        </pc:sldMkLst>
        <pc:spChg chg="add mod">
          <ac:chgData name="mariam ashraf" userId="3a2a69a0376c931b" providerId="LiveId" clId="{44C9EDE6-B0FE-4B8A-8BEB-38A688128B2A}" dt="2023-09-08T00:39:54.666" v="16201" actId="2711"/>
          <ac:spMkLst>
            <pc:docMk/>
            <pc:sldMk cId="2687365280" sldId="331"/>
            <ac:spMk id="2" creationId="{36A2F857-1E35-2F9A-0986-28F2E33A098C}"/>
          </ac:spMkLst>
        </pc:spChg>
        <pc:spChg chg="add del mod">
          <ac:chgData name="mariam ashraf" userId="3a2a69a0376c931b" providerId="LiveId" clId="{44C9EDE6-B0FE-4B8A-8BEB-38A688128B2A}" dt="2023-08-27T17:29:31.268" v="11337" actId="478"/>
          <ac:spMkLst>
            <pc:docMk/>
            <pc:sldMk cId="2687365280" sldId="331"/>
            <ac:spMk id="3" creationId="{F1D1CCF9-FD1A-462C-91F5-8B695037C2D9}"/>
          </ac:spMkLst>
        </pc:spChg>
        <pc:spChg chg="add mod">
          <ac:chgData name="mariam ashraf" userId="3a2a69a0376c931b" providerId="LiveId" clId="{44C9EDE6-B0FE-4B8A-8BEB-38A688128B2A}" dt="2023-08-27T17:29:37.072" v="11339" actId="1076"/>
          <ac:spMkLst>
            <pc:docMk/>
            <pc:sldMk cId="2687365280" sldId="331"/>
            <ac:spMk id="4" creationId="{546E2725-25CA-41CB-2409-92DAA77BFD3A}"/>
          </ac:spMkLst>
        </pc:spChg>
        <pc:spChg chg="add mod">
          <ac:chgData name="mariam ashraf" userId="3a2a69a0376c931b" providerId="LiveId" clId="{44C9EDE6-B0FE-4B8A-8BEB-38A688128B2A}" dt="2023-09-06T18:20:38.191" v="14675" actId="1036"/>
          <ac:spMkLst>
            <pc:docMk/>
            <pc:sldMk cId="2687365280" sldId="331"/>
            <ac:spMk id="4" creationId="{E4741854-FB47-9C6A-4D93-DB60A2B755CC}"/>
          </ac:spMkLst>
        </pc:spChg>
        <pc:spChg chg="add del mod">
          <ac:chgData name="mariam ashraf" userId="3a2a69a0376c931b" providerId="LiveId" clId="{44C9EDE6-B0FE-4B8A-8BEB-38A688128B2A}" dt="2023-09-06T18:20:41.805" v="14676" actId="1036"/>
          <ac:spMkLst>
            <pc:docMk/>
            <pc:sldMk cId="2687365280" sldId="331"/>
            <ac:spMk id="5" creationId="{5B01A0F8-8208-B207-7E8A-54E3BC72A6D3}"/>
          </ac:spMkLst>
        </pc:spChg>
        <pc:spChg chg="add mod">
          <ac:chgData name="mariam ashraf" userId="3a2a69a0376c931b" providerId="LiveId" clId="{44C9EDE6-B0FE-4B8A-8BEB-38A688128B2A}" dt="2023-09-06T18:21:22.072" v="14678" actId="14100"/>
          <ac:spMkLst>
            <pc:docMk/>
            <pc:sldMk cId="2687365280" sldId="331"/>
            <ac:spMk id="6" creationId="{EFB9CEA6-A622-1E5F-F503-4D73B65A5BB8}"/>
          </ac:spMkLst>
        </pc:spChg>
        <pc:spChg chg="add mod">
          <ac:chgData name="mariam ashraf" userId="3a2a69a0376c931b" providerId="LiveId" clId="{44C9EDE6-B0FE-4B8A-8BEB-38A688128B2A}" dt="2023-09-06T18:22:14.646" v="14680" actId="1035"/>
          <ac:spMkLst>
            <pc:docMk/>
            <pc:sldMk cId="2687365280" sldId="331"/>
            <ac:spMk id="7" creationId="{2E9CD742-DA5C-D92B-0552-09ED0FBEBB2D}"/>
          </ac:spMkLst>
        </pc:spChg>
        <pc:spChg chg="add mod">
          <ac:chgData name="mariam ashraf" userId="3a2a69a0376c931b" providerId="LiveId" clId="{44C9EDE6-B0FE-4B8A-8BEB-38A688128B2A}" dt="2023-09-06T18:22:18.222" v="14685" actId="1035"/>
          <ac:spMkLst>
            <pc:docMk/>
            <pc:sldMk cId="2687365280" sldId="331"/>
            <ac:spMk id="8" creationId="{C86258E8-DAFC-BC26-610A-AAA90D59857F}"/>
          </ac:spMkLst>
        </pc:spChg>
        <pc:spChg chg="add mod">
          <ac:chgData name="mariam ashraf" userId="3a2a69a0376c931b" providerId="LiveId" clId="{44C9EDE6-B0FE-4B8A-8BEB-38A688128B2A}" dt="2023-09-06T18:20:22.284" v="14672" actId="1076"/>
          <ac:spMkLst>
            <pc:docMk/>
            <pc:sldMk cId="2687365280" sldId="331"/>
            <ac:spMk id="9" creationId="{656ACD4C-C0DB-FB25-CF6B-B6D66F390553}"/>
          </ac:spMkLst>
        </pc:spChg>
        <pc:spChg chg="add del mod">
          <ac:chgData name="mariam ashraf" userId="3a2a69a0376c931b" providerId="LiveId" clId="{44C9EDE6-B0FE-4B8A-8BEB-38A688128B2A}" dt="2023-09-08T00:24:29.909" v="16019" actId="21"/>
          <ac:spMkLst>
            <pc:docMk/>
            <pc:sldMk cId="2687365280" sldId="331"/>
            <ac:spMk id="10" creationId="{A8B97081-2BE6-D82B-60D0-09FCE63ACDBB}"/>
          </ac:spMkLst>
        </pc:spChg>
        <pc:spChg chg="add del mod">
          <ac:chgData name="mariam ashraf" userId="3a2a69a0376c931b" providerId="LiveId" clId="{44C9EDE6-B0FE-4B8A-8BEB-38A688128B2A}" dt="2023-09-08T00:28:27.008" v="16058" actId="21"/>
          <ac:spMkLst>
            <pc:docMk/>
            <pc:sldMk cId="2687365280" sldId="331"/>
            <ac:spMk id="14" creationId="{94B30A57-91E6-7007-7486-A35AFCD46AE3}"/>
          </ac:spMkLst>
        </pc:spChg>
        <pc:spChg chg="add del mod">
          <ac:chgData name="mariam ashraf" userId="3a2a69a0376c931b" providerId="LiveId" clId="{44C9EDE6-B0FE-4B8A-8BEB-38A688128B2A}" dt="2023-09-08T00:46:15.910" v="16258" actId="21"/>
          <ac:spMkLst>
            <pc:docMk/>
            <pc:sldMk cId="2687365280" sldId="331"/>
            <ac:spMk id="15" creationId="{27BD9A8C-AFEC-7D47-FB1A-450A0CAC97A8}"/>
          </ac:spMkLst>
        </pc:spChg>
        <pc:spChg chg="add del mod">
          <ac:chgData name="mariam ashraf" userId="3a2a69a0376c931b" providerId="LiveId" clId="{44C9EDE6-B0FE-4B8A-8BEB-38A688128B2A}" dt="2023-09-08T00:52:05.387" v="16396" actId="21"/>
          <ac:spMkLst>
            <pc:docMk/>
            <pc:sldMk cId="2687365280" sldId="331"/>
            <ac:spMk id="16" creationId="{258A3DF8-FC41-A304-5A78-0FDA294DE0DE}"/>
          </ac:spMkLst>
        </pc:spChg>
        <pc:spChg chg="del mod">
          <ac:chgData name="mariam ashraf" userId="3a2a69a0376c931b" providerId="LiveId" clId="{44C9EDE6-B0FE-4B8A-8BEB-38A688128B2A}" dt="2023-09-06T18:07:37.326" v="14558" actId="478"/>
          <ac:spMkLst>
            <pc:docMk/>
            <pc:sldMk cId="2687365280" sldId="331"/>
            <ac:spMk id="19" creationId="{0F48902F-1154-7E14-8B34-9CB353CFC184}"/>
          </ac:spMkLst>
        </pc:spChg>
        <pc:spChg chg="del mod">
          <ac:chgData name="mariam ashraf" userId="3a2a69a0376c931b" providerId="LiveId" clId="{44C9EDE6-B0FE-4B8A-8BEB-38A688128B2A}" dt="2023-09-06T18:19:43.937" v="14666" actId="478"/>
          <ac:spMkLst>
            <pc:docMk/>
            <pc:sldMk cId="2687365280" sldId="331"/>
            <ac:spMk id="20" creationId="{E27F6175-427F-2B3C-7776-D1F0782C4FBF}"/>
          </ac:spMkLst>
        </pc:spChg>
        <pc:spChg chg="del mod">
          <ac:chgData name="mariam ashraf" userId="3a2a69a0376c931b" providerId="LiveId" clId="{44C9EDE6-B0FE-4B8A-8BEB-38A688128B2A}" dt="2023-09-06T18:03:21.266" v="14527" actId="478"/>
          <ac:spMkLst>
            <pc:docMk/>
            <pc:sldMk cId="2687365280" sldId="331"/>
            <ac:spMk id="22" creationId="{5EA83859-6513-5FEF-299B-4A362F085F3A}"/>
          </ac:spMkLst>
        </pc:spChg>
        <pc:spChg chg="mod">
          <ac:chgData name="mariam ashraf" userId="3a2a69a0376c931b" providerId="LiveId" clId="{44C9EDE6-B0FE-4B8A-8BEB-38A688128B2A}" dt="2023-09-06T18:32:07.920" v="14723" actId="1076"/>
          <ac:spMkLst>
            <pc:docMk/>
            <pc:sldMk cId="2687365280" sldId="331"/>
            <ac:spMk id="23" creationId="{EE061C96-BF86-F54F-31E4-7320FE67772F}"/>
          </ac:spMkLst>
        </pc:spChg>
        <pc:spChg chg="del mod">
          <ac:chgData name="mariam ashraf" userId="3a2a69a0376c931b" providerId="LiveId" clId="{44C9EDE6-B0FE-4B8A-8BEB-38A688128B2A}" dt="2023-09-06T18:07:39.271" v="14559" actId="478"/>
          <ac:spMkLst>
            <pc:docMk/>
            <pc:sldMk cId="2687365280" sldId="331"/>
            <ac:spMk id="24" creationId="{526CF3A7-FB48-6021-479C-02CAC317AD2C}"/>
          </ac:spMkLst>
        </pc:spChg>
        <pc:spChg chg="del mod">
          <ac:chgData name="mariam ashraf" userId="3a2a69a0376c931b" providerId="LiveId" clId="{44C9EDE6-B0FE-4B8A-8BEB-38A688128B2A}" dt="2023-09-06T18:07:34.661" v="14557" actId="478"/>
          <ac:spMkLst>
            <pc:docMk/>
            <pc:sldMk cId="2687365280" sldId="331"/>
            <ac:spMk id="25" creationId="{F9D19F5B-2067-BC08-A19C-7E6A6AE2EF48}"/>
          </ac:spMkLst>
        </pc:spChg>
        <pc:spChg chg="del mod">
          <ac:chgData name="mariam ashraf" userId="3a2a69a0376c931b" providerId="LiveId" clId="{44C9EDE6-B0FE-4B8A-8BEB-38A688128B2A}" dt="2023-09-06T18:03:31.100" v="14532" actId="478"/>
          <ac:spMkLst>
            <pc:docMk/>
            <pc:sldMk cId="2687365280" sldId="331"/>
            <ac:spMk id="39" creationId="{6551FA3F-DB3F-FB4A-5D88-18ACF7D328C2}"/>
          </ac:spMkLst>
        </pc:spChg>
        <pc:spChg chg="del mod">
          <ac:chgData name="mariam ashraf" userId="3a2a69a0376c931b" providerId="LiveId" clId="{44C9EDE6-B0FE-4B8A-8BEB-38A688128B2A}" dt="2023-09-06T18:19:04.851" v="14658" actId="478"/>
          <ac:spMkLst>
            <pc:docMk/>
            <pc:sldMk cId="2687365280" sldId="331"/>
            <ac:spMk id="40" creationId="{5BCB1A0E-3957-167A-81AE-6F00D60AEB50}"/>
          </ac:spMkLst>
        </pc:spChg>
        <pc:spChg chg="del mod">
          <ac:chgData name="mariam ashraf" userId="3a2a69a0376c931b" providerId="LiveId" clId="{44C9EDE6-B0FE-4B8A-8BEB-38A688128B2A}" dt="2023-09-06T18:04:03.404" v="14538" actId="478"/>
          <ac:spMkLst>
            <pc:docMk/>
            <pc:sldMk cId="2687365280" sldId="331"/>
            <ac:spMk id="43" creationId="{895EC88A-6F63-D9D5-641C-3C77FC7DC4BD}"/>
          </ac:spMkLst>
        </pc:spChg>
        <pc:spChg chg="del mod">
          <ac:chgData name="mariam ashraf" userId="3a2a69a0376c931b" providerId="LiveId" clId="{44C9EDE6-B0FE-4B8A-8BEB-38A688128B2A}" dt="2023-09-06T18:05:01.001" v="14541" actId="478"/>
          <ac:spMkLst>
            <pc:docMk/>
            <pc:sldMk cId="2687365280" sldId="331"/>
            <ac:spMk id="44" creationId="{13E98F94-C027-911C-B06B-46414C3CA3B8}"/>
          </ac:spMkLst>
        </pc:spChg>
        <pc:spChg chg="del mod">
          <ac:chgData name="mariam ashraf" userId="3a2a69a0376c931b" providerId="LiveId" clId="{44C9EDE6-B0FE-4B8A-8BEB-38A688128B2A}" dt="2023-09-06T18:05:03.612" v="14542" actId="478"/>
          <ac:spMkLst>
            <pc:docMk/>
            <pc:sldMk cId="2687365280" sldId="331"/>
            <ac:spMk id="45" creationId="{83E18D58-FC43-37C3-4008-99E5314A8ADC}"/>
          </ac:spMkLst>
        </pc:spChg>
        <pc:spChg chg="del mod">
          <ac:chgData name="mariam ashraf" userId="3a2a69a0376c931b" providerId="LiveId" clId="{44C9EDE6-B0FE-4B8A-8BEB-38A688128B2A}" dt="2023-09-06T18:17:01.594" v="14648" actId="478"/>
          <ac:spMkLst>
            <pc:docMk/>
            <pc:sldMk cId="2687365280" sldId="331"/>
            <ac:spMk id="46" creationId="{D79EF0E8-0D9A-798E-7F0D-1DE5DB2EC212}"/>
          </ac:spMkLst>
        </pc:spChg>
        <pc:spChg chg="mod">
          <ac:chgData name="mariam ashraf" userId="3a2a69a0376c931b" providerId="LiveId" clId="{44C9EDE6-B0FE-4B8A-8BEB-38A688128B2A}" dt="2023-09-08T00:52:03.227" v="16394" actId="1076"/>
          <ac:spMkLst>
            <pc:docMk/>
            <pc:sldMk cId="2687365280" sldId="331"/>
            <ac:spMk id="48" creationId="{F821D8AC-CA79-0730-F208-6B5CE0E917AC}"/>
          </ac:spMkLst>
        </pc:spChg>
        <pc:spChg chg="del">
          <ac:chgData name="mariam ashraf" userId="3a2a69a0376c931b" providerId="LiveId" clId="{44C9EDE6-B0FE-4B8A-8BEB-38A688128B2A}" dt="2023-08-27T17:18:55.045" v="11212" actId="478"/>
          <ac:spMkLst>
            <pc:docMk/>
            <pc:sldMk cId="2687365280" sldId="331"/>
            <ac:spMk id="49" creationId="{3DFB3B4E-77C0-152F-1EC6-5FD9A8E32976}"/>
          </ac:spMkLst>
        </pc:spChg>
        <pc:spChg chg="mod">
          <ac:chgData name="mariam ashraf" userId="3a2a69a0376c931b" providerId="LiveId" clId="{44C9EDE6-B0FE-4B8A-8BEB-38A688128B2A}" dt="2023-08-27T17:22:46.421" v="11309" actId="14100"/>
          <ac:spMkLst>
            <pc:docMk/>
            <pc:sldMk cId="2687365280" sldId="331"/>
            <ac:spMk id="51" creationId="{1CCA70CA-3213-1E8C-790B-7FBDA203289F}"/>
          </ac:spMkLst>
        </pc:spChg>
        <pc:picChg chg="add del mod">
          <ac:chgData name="mariam ashraf" userId="3a2a69a0376c931b" providerId="LiveId" clId="{44C9EDE6-B0FE-4B8A-8BEB-38A688128B2A}" dt="2023-08-27T17:26:40.349" v="11325" actId="478"/>
          <ac:picMkLst>
            <pc:docMk/>
            <pc:sldMk cId="2687365280" sldId="331"/>
            <ac:picMk id="2" creationId="{4785CB2A-90E0-FF1F-9094-8D2689559EC4}"/>
          </ac:picMkLst>
        </pc:picChg>
      </pc:sldChg>
      <pc:sldChg chg="addSp delSp modSp new del mod">
        <pc:chgData name="mariam ashraf" userId="3a2a69a0376c931b" providerId="LiveId" clId="{44C9EDE6-B0FE-4B8A-8BEB-38A688128B2A}" dt="2023-08-27T18:18:40.656" v="11804" actId="47"/>
        <pc:sldMkLst>
          <pc:docMk/>
          <pc:sldMk cId="1215535804" sldId="332"/>
        </pc:sldMkLst>
        <pc:spChg chg="add del mod">
          <ac:chgData name="mariam ashraf" userId="3a2a69a0376c931b" providerId="LiveId" clId="{44C9EDE6-B0FE-4B8A-8BEB-38A688128B2A}" dt="2023-08-27T17:54:50.852" v="11620" actId="478"/>
          <ac:spMkLst>
            <pc:docMk/>
            <pc:sldMk cId="1215535804" sldId="332"/>
            <ac:spMk id="2" creationId="{0F632413-20E8-BC5C-0FCD-2487AEB126B2}"/>
          </ac:spMkLst>
        </pc:spChg>
        <pc:spChg chg="add mod">
          <ac:chgData name="mariam ashraf" userId="3a2a69a0376c931b" providerId="LiveId" clId="{44C9EDE6-B0FE-4B8A-8BEB-38A688128B2A}" dt="2023-08-27T17:58:04.266" v="11687" actId="1035"/>
          <ac:spMkLst>
            <pc:docMk/>
            <pc:sldMk cId="1215535804" sldId="332"/>
            <ac:spMk id="3" creationId="{3D88054E-F27C-7FB8-E8AC-0CAE59CA0AE3}"/>
          </ac:spMkLst>
        </pc:spChg>
        <pc:spChg chg="add mod">
          <ac:chgData name="mariam ashraf" userId="3a2a69a0376c931b" providerId="LiveId" clId="{44C9EDE6-B0FE-4B8A-8BEB-38A688128B2A}" dt="2023-08-27T17:58:04.266" v="11687" actId="1035"/>
          <ac:spMkLst>
            <pc:docMk/>
            <pc:sldMk cId="1215535804" sldId="332"/>
            <ac:spMk id="4" creationId="{812D3A92-C367-F33E-EF9D-970AA1C99736}"/>
          </ac:spMkLst>
        </pc:spChg>
        <pc:spChg chg="add mod">
          <ac:chgData name="mariam ashraf" userId="3a2a69a0376c931b" providerId="LiveId" clId="{44C9EDE6-B0FE-4B8A-8BEB-38A688128B2A}" dt="2023-08-27T17:58:04.266" v="11687" actId="1035"/>
          <ac:spMkLst>
            <pc:docMk/>
            <pc:sldMk cId="1215535804" sldId="332"/>
            <ac:spMk id="5" creationId="{290ECBFB-EC80-1247-DE3F-F4742EAAAF67}"/>
          </ac:spMkLst>
        </pc:spChg>
        <pc:spChg chg="add mod">
          <ac:chgData name="mariam ashraf" userId="3a2a69a0376c931b" providerId="LiveId" clId="{44C9EDE6-B0FE-4B8A-8BEB-38A688128B2A}" dt="2023-08-27T17:58:04.266" v="11687" actId="1035"/>
          <ac:spMkLst>
            <pc:docMk/>
            <pc:sldMk cId="1215535804" sldId="332"/>
            <ac:spMk id="6" creationId="{EE54AE12-9F4C-614B-F09D-C16538648888}"/>
          </ac:spMkLst>
        </pc:spChg>
        <pc:spChg chg="add mod">
          <ac:chgData name="mariam ashraf" userId="3a2a69a0376c931b" providerId="LiveId" clId="{44C9EDE6-B0FE-4B8A-8BEB-38A688128B2A}" dt="2023-08-27T17:58:04.266" v="11687" actId="1035"/>
          <ac:spMkLst>
            <pc:docMk/>
            <pc:sldMk cId="1215535804" sldId="332"/>
            <ac:spMk id="7" creationId="{38611B49-E13D-E461-ECA7-4422478ADFDC}"/>
          </ac:spMkLst>
        </pc:spChg>
        <pc:spChg chg="add mod">
          <ac:chgData name="mariam ashraf" userId="3a2a69a0376c931b" providerId="LiveId" clId="{44C9EDE6-B0FE-4B8A-8BEB-38A688128B2A}" dt="2023-08-27T17:58:04.266" v="11687" actId="1035"/>
          <ac:spMkLst>
            <pc:docMk/>
            <pc:sldMk cId="1215535804" sldId="332"/>
            <ac:spMk id="8" creationId="{8606ADBA-01A8-CC2B-FADD-73802D437A91}"/>
          </ac:spMkLst>
        </pc:spChg>
        <pc:spChg chg="add mod">
          <ac:chgData name="mariam ashraf" userId="3a2a69a0376c931b" providerId="LiveId" clId="{44C9EDE6-B0FE-4B8A-8BEB-38A688128B2A}" dt="2023-08-27T17:58:04.266" v="11687" actId="1035"/>
          <ac:spMkLst>
            <pc:docMk/>
            <pc:sldMk cId="1215535804" sldId="332"/>
            <ac:spMk id="9" creationId="{D1D3657F-DD60-CF37-E86C-58A0E6514037}"/>
          </ac:spMkLst>
        </pc:spChg>
        <pc:spChg chg="add mod">
          <ac:chgData name="mariam ashraf" userId="3a2a69a0376c931b" providerId="LiveId" clId="{44C9EDE6-B0FE-4B8A-8BEB-38A688128B2A}" dt="2023-08-27T17:58:04.266" v="11687" actId="1035"/>
          <ac:spMkLst>
            <pc:docMk/>
            <pc:sldMk cId="1215535804" sldId="332"/>
            <ac:spMk id="10" creationId="{01C08F39-3431-7E80-9938-498EE6D0F97A}"/>
          </ac:spMkLst>
        </pc:spChg>
        <pc:spChg chg="add mod">
          <ac:chgData name="mariam ashraf" userId="3a2a69a0376c931b" providerId="LiveId" clId="{44C9EDE6-B0FE-4B8A-8BEB-38A688128B2A}" dt="2023-08-27T17:58:04.266" v="11687" actId="1035"/>
          <ac:spMkLst>
            <pc:docMk/>
            <pc:sldMk cId="1215535804" sldId="332"/>
            <ac:spMk id="11" creationId="{63F9FAE5-8844-92A3-9E40-FE950FCB0A23}"/>
          </ac:spMkLst>
        </pc:spChg>
        <pc:spChg chg="add mod">
          <ac:chgData name="mariam ashraf" userId="3a2a69a0376c931b" providerId="LiveId" clId="{44C9EDE6-B0FE-4B8A-8BEB-38A688128B2A}" dt="2023-08-27T17:58:04.266" v="11687" actId="1035"/>
          <ac:spMkLst>
            <pc:docMk/>
            <pc:sldMk cId="1215535804" sldId="332"/>
            <ac:spMk id="12" creationId="{C75D2EF6-B747-DAFD-66AD-2A0D42AB94E4}"/>
          </ac:spMkLst>
        </pc:spChg>
        <pc:spChg chg="mod">
          <ac:chgData name="mariam ashraf" userId="3a2a69a0376c931b" providerId="LiveId" clId="{44C9EDE6-B0FE-4B8A-8BEB-38A688128B2A}" dt="2023-08-27T17:49:58.155" v="11500"/>
          <ac:spMkLst>
            <pc:docMk/>
            <pc:sldMk cId="1215535804" sldId="332"/>
            <ac:spMk id="14" creationId="{AF36BD0D-1FC9-5D24-4497-BE09971FCC76}"/>
          </ac:spMkLst>
        </pc:spChg>
        <pc:spChg chg="mod">
          <ac:chgData name="mariam ashraf" userId="3a2a69a0376c931b" providerId="LiveId" clId="{44C9EDE6-B0FE-4B8A-8BEB-38A688128B2A}" dt="2023-08-27T17:49:58.155" v="11500"/>
          <ac:spMkLst>
            <pc:docMk/>
            <pc:sldMk cId="1215535804" sldId="332"/>
            <ac:spMk id="16" creationId="{5262A03E-0618-75ED-CD3E-5EE846B335C4}"/>
          </ac:spMkLst>
        </pc:spChg>
        <pc:spChg chg="mod">
          <ac:chgData name="mariam ashraf" userId="3a2a69a0376c931b" providerId="LiveId" clId="{44C9EDE6-B0FE-4B8A-8BEB-38A688128B2A}" dt="2023-08-27T17:49:58.155" v="11500"/>
          <ac:spMkLst>
            <pc:docMk/>
            <pc:sldMk cId="1215535804" sldId="332"/>
            <ac:spMk id="17" creationId="{0039A2DD-6B93-092C-F00B-755ED9227F02}"/>
          </ac:spMkLst>
        </pc:spChg>
        <pc:spChg chg="mod">
          <ac:chgData name="mariam ashraf" userId="3a2a69a0376c931b" providerId="LiveId" clId="{44C9EDE6-B0FE-4B8A-8BEB-38A688128B2A}" dt="2023-08-27T17:49:58.155" v="11500"/>
          <ac:spMkLst>
            <pc:docMk/>
            <pc:sldMk cId="1215535804" sldId="332"/>
            <ac:spMk id="18" creationId="{309802E2-32DB-D96C-6493-8A7A92EBD922}"/>
          </ac:spMkLst>
        </pc:spChg>
        <pc:spChg chg="mod">
          <ac:chgData name="mariam ashraf" userId="3a2a69a0376c931b" providerId="LiveId" clId="{44C9EDE6-B0FE-4B8A-8BEB-38A688128B2A}" dt="2023-08-27T17:49:58.155" v="11500"/>
          <ac:spMkLst>
            <pc:docMk/>
            <pc:sldMk cId="1215535804" sldId="332"/>
            <ac:spMk id="20" creationId="{6A68C412-BC99-861D-3F31-20375E5FAB84}"/>
          </ac:spMkLst>
        </pc:spChg>
        <pc:spChg chg="mod">
          <ac:chgData name="mariam ashraf" userId="3a2a69a0376c931b" providerId="LiveId" clId="{44C9EDE6-B0FE-4B8A-8BEB-38A688128B2A}" dt="2023-08-27T17:49:58.155" v="11500"/>
          <ac:spMkLst>
            <pc:docMk/>
            <pc:sldMk cId="1215535804" sldId="332"/>
            <ac:spMk id="22" creationId="{87AFA8DD-4304-962F-9193-6AA3E8465777}"/>
          </ac:spMkLst>
        </pc:spChg>
        <pc:spChg chg="mod">
          <ac:chgData name="mariam ashraf" userId="3a2a69a0376c931b" providerId="LiveId" clId="{44C9EDE6-B0FE-4B8A-8BEB-38A688128B2A}" dt="2023-08-27T17:49:58.155" v="11500"/>
          <ac:spMkLst>
            <pc:docMk/>
            <pc:sldMk cId="1215535804" sldId="332"/>
            <ac:spMk id="23" creationId="{725E818F-70B7-C155-8327-64B2ED27228A}"/>
          </ac:spMkLst>
        </pc:spChg>
        <pc:spChg chg="mod">
          <ac:chgData name="mariam ashraf" userId="3a2a69a0376c931b" providerId="LiveId" clId="{44C9EDE6-B0FE-4B8A-8BEB-38A688128B2A}" dt="2023-08-27T17:49:58.155" v="11500"/>
          <ac:spMkLst>
            <pc:docMk/>
            <pc:sldMk cId="1215535804" sldId="332"/>
            <ac:spMk id="24" creationId="{7D37DE22-97B1-F240-D70A-184869F4E68C}"/>
          </ac:spMkLst>
        </pc:spChg>
        <pc:spChg chg="mod">
          <ac:chgData name="mariam ashraf" userId="3a2a69a0376c931b" providerId="LiveId" clId="{44C9EDE6-B0FE-4B8A-8BEB-38A688128B2A}" dt="2023-08-27T17:54:33.150" v="11616"/>
          <ac:spMkLst>
            <pc:docMk/>
            <pc:sldMk cId="1215535804" sldId="332"/>
            <ac:spMk id="26" creationId="{1635BC79-B9FD-AFB5-1DD0-EF81F60806CA}"/>
          </ac:spMkLst>
        </pc:spChg>
        <pc:spChg chg="mod">
          <ac:chgData name="mariam ashraf" userId="3a2a69a0376c931b" providerId="LiveId" clId="{44C9EDE6-B0FE-4B8A-8BEB-38A688128B2A}" dt="2023-08-27T17:54:33.150" v="11616"/>
          <ac:spMkLst>
            <pc:docMk/>
            <pc:sldMk cId="1215535804" sldId="332"/>
            <ac:spMk id="27" creationId="{64073861-4484-7E53-AD42-6D2E3434F06D}"/>
          </ac:spMkLst>
        </pc:spChg>
        <pc:spChg chg="mod">
          <ac:chgData name="mariam ashraf" userId="3a2a69a0376c931b" providerId="LiveId" clId="{44C9EDE6-B0FE-4B8A-8BEB-38A688128B2A}" dt="2023-08-27T17:54:41.036" v="11618"/>
          <ac:spMkLst>
            <pc:docMk/>
            <pc:sldMk cId="1215535804" sldId="332"/>
            <ac:spMk id="29" creationId="{74C969C3-AB0D-BAB1-9938-4EE6805EFBD7}"/>
          </ac:spMkLst>
        </pc:spChg>
        <pc:spChg chg="mod">
          <ac:chgData name="mariam ashraf" userId="3a2a69a0376c931b" providerId="LiveId" clId="{44C9EDE6-B0FE-4B8A-8BEB-38A688128B2A}" dt="2023-08-27T17:54:41.036" v="11618"/>
          <ac:spMkLst>
            <pc:docMk/>
            <pc:sldMk cId="1215535804" sldId="332"/>
            <ac:spMk id="30" creationId="{DCEAFCF5-5861-C9FC-747B-2187955866E3}"/>
          </ac:spMkLst>
        </pc:spChg>
        <pc:spChg chg="add mod">
          <ac:chgData name="mariam ashraf" userId="3a2a69a0376c931b" providerId="LiveId" clId="{44C9EDE6-B0FE-4B8A-8BEB-38A688128B2A}" dt="2023-08-27T18:00:45.841" v="11704" actId="1076"/>
          <ac:spMkLst>
            <pc:docMk/>
            <pc:sldMk cId="1215535804" sldId="332"/>
            <ac:spMk id="31" creationId="{691955D4-D05F-D4F8-BA1B-537C383E996F}"/>
          </ac:spMkLst>
        </pc:spChg>
        <pc:spChg chg="add mod">
          <ac:chgData name="mariam ashraf" userId="3a2a69a0376c931b" providerId="LiveId" clId="{44C9EDE6-B0FE-4B8A-8BEB-38A688128B2A}" dt="2023-08-27T18:00:59.875" v="11709" actId="1076"/>
          <ac:spMkLst>
            <pc:docMk/>
            <pc:sldMk cId="1215535804" sldId="332"/>
            <ac:spMk id="32" creationId="{C7211487-BFC0-6532-BC09-D6CB34394E5A}"/>
          </ac:spMkLst>
        </pc:spChg>
        <pc:spChg chg="add mod">
          <ac:chgData name="mariam ashraf" userId="3a2a69a0376c931b" providerId="LiveId" clId="{44C9EDE6-B0FE-4B8A-8BEB-38A688128B2A}" dt="2023-08-27T18:00:56.907" v="11708" actId="1076"/>
          <ac:spMkLst>
            <pc:docMk/>
            <pc:sldMk cId="1215535804" sldId="332"/>
            <ac:spMk id="33" creationId="{A7482F02-FEB0-3FED-8094-C2CC6B428F10}"/>
          </ac:spMkLst>
        </pc:spChg>
        <pc:spChg chg="add del mod">
          <ac:chgData name="mariam ashraf" userId="3a2a69a0376c931b" providerId="LiveId" clId="{44C9EDE6-B0FE-4B8A-8BEB-38A688128B2A}" dt="2023-08-27T17:58:09.571" v="11688" actId="478"/>
          <ac:spMkLst>
            <pc:docMk/>
            <pc:sldMk cId="1215535804" sldId="332"/>
            <ac:spMk id="34" creationId="{131DF13A-086B-8DD3-2792-12B128DBD3EF}"/>
          </ac:spMkLst>
        </pc:spChg>
        <pc:spChg chg="add del mod">
          <ac:chgData name="mariam ashraf" userId="3a2a69a0376c931b" providerId="LiveId" clId="{44C9EDE6-B0FE-4B8A-8BEB-38A688128B2A}" dt="2023-08-27T18:01:13.052" v="11710" actId="478"/>
          <ac:spMkLst>
            <pc:docMk/>
            <pc:sldMk cId="1215535804" sldId="332"/>
            <ac:spMk id="35" creationId="{649EE2B4-332B-8A87-FBBF-BC223C915236}"/>
          </ac:spMkLst>
        </pc:spChg>
        <pc:spChg chg="add mod">
          <ac:chgData name="mariam ashraf" userId="3a2a69a0376c931b" providerId="LiveId" clId="{44C9EDE6-B0FE-4B8A-8BEB-38A688128B2A}" dt="2023-08-27T18:01:37.486" v="11721" actId="1076"/>
          <ac:spMkLst>
            <pc:docMk/>
            <pc:sldMk cId="1215535804" sldId="332"/>
            <ac:spMk id="36" creationId="{27B4E542-75EF-AE0B-F1CE-D4836540FA0C}"/>
          </ac:spMkLst>
        </pc:spChg>
        <pc:spChg chg="add mod">
          <ac:chgData name="mariam ashraf" userId="3a2a69a0376c931b" providerId="LiveId" clId="{44C9EDE6-B0FE-4B8A-8BEB-38A688128B2A}" dt="2023-08-27T18:00:51.999" v="11707" actId="1076"/>
          <ac:spMkLst>
            <pc:docMk/>
            <pc:sldMk cId="1215535804" sldId="332"/>
            <ac:spMk id="37" creationId="{D550BDC9-60F1-3454-C70B-CE16841396F8}"/>
          </ac:spMkLst>
        </pc:spChg>
        <pc:spChg chg="add mod">
          <ac:chgData name="mariam ashraf" userId="3a2a69a0376c931b" providerId="LiveId" clId="{44C9EDE6-B0FE-4B8A-8BEB-38A688128B2A}" dt="2023-08-27T18:01:26.285" v="11720" actId="1037"/>
          <ac:spMkLst>
            <pc:docMk/>
            <pc:sldMk cId="1215535804" sldId="332"/>
            <ac:spMk id="38" creationId="{389F0D26-65E9-FD5A-0362-AB0D2327DC85}"/>
          </ac:spMkLst>
        </pc:spChg>
        <pc:spChg chg="add mod">
          <ac:chgData name="mariam ashraf" userId="3a2a69a0376c931b" providerId="LiveId" clId="{44C9EDE6-B0FE-4B8A-8BEB-38A688128B2A}" dt="2023-08-27T18:16:33.971" v="11779" actId="1076"/>
          <ac:spMkLst>
            <pc:docMk/>
            <pc:sldMk cId="1215535804" sldId="332"/>
            <ac:spMk id="39" creationId="{E45ADB83-0290-A151-B76D-A51095E133C7}"/>
          </ac:spMkLst>
        </pc:spChg>
        <pc:spChg chg="add del mod">
          <ac:chgData name="mariam ashraf" userId="3a2a69a0376c931b" providerId="LiveId" clId="{44C9EDE6-B0FE-4B8A-8BEB-38A688128B2A}" dt="2023-08-27T18:17:10.140" v="11787" actId="21"/>
          <ac:spMkLst>
            <pc:docMk/>
            <pc:sldMk cId="1215535804" sldId="332"/>
            <ac:spMk id="40" creationId="{23440E3E-3938-8586-676F-4F93DEA991AB}"/>
          </ac:spMkLst>
        </pc:spChg>
        <pc:grpChg chg="add del mod">
          <ac:chgData name="mariam ashraf" userId="3a2a69a0376c931b" providerId="LiveId" clId="{44C9EDE6-B0FE-4B8A-8BEB-38A688128B2A}" dt="2023-08-27T17:50:04.664" v="11533" actId="478"/>
          <ac:grpSpMkLst>
            <pc:docMk/>
            <pc:sldMk cId="1215535804" sldId="332"/>
            <ac:grpSpMk id="13" creationId="{ECB4167E-2AF0-2BBA-ACAC-7F13C277AD5D}"/>
          </ac:grpSpMkLst>
        </pc:grpChg>
        <pc:grpChg chg="mod">
          <ac:chgData name="mariam ashraf" userId="3a2a69a0376c931b" providerId="LiveId" clId="{44C9EDE6-B0FE-4B8A-8BEB-38A688128B2A}" dt="2023-08-27T17:49:58.155" v="11500"/>
          <ac:grpSpMkLst>
            <pc:docMk/>
            <pc:sldMk cId="1215535804" sldId="332"/>
            <ac:grpSpMk id="15" creationId="{CF6E61AC-679C-8635-D07D-974F506AE3B0}"/>
          </ac:grpSpMkLst>
        </pc:grpChg>
        <pc:grpChg chg="add mod">
          <ac:chgData name="mariam ashraf" userId="3a2a69a0376c931b" providerId="LiveId" clId="{44C9EDE6-B0FE-4B8A-8BEB-38A688128B2A}" dt="2023-08-27T17:58:04.266" v="11687" actId="1035"/>
          <ac:grpSpMkLst>
            <pc:docMk/>
            <pc:sldMk cId="1215535804" sldId="332"/>
            <ac:grpSpMk id="19" creationId="{8DE8B0EF-12AD-748A-3657-211A0930E087}"/>
          </ac:grpSpMkLst>
        </pc:grpChg>
        <pc:grpChg chg="mod">
          <ac:chgData name="mariam ashraf" userId="3a2a69a0376c931b" providerId="LiveId" clId="{44C9EDE6-B0FE-4B8A-8BEB-38A688128B2A}" dt="2023-08-27T17:49:58.155" v="11500"/>
          <ac:grpSpMkLst>
            <pc:docMk/>
            <pc:sldMk cId="1215535804" sldId="332"/>
            <ac:grpSpMk id="21" creationId="{21CE8FB7-7DDC-050B-9875-7789BCDA3EA5}"/>
          </ac:grpSpMkLst>
        </pc:grpChg>
        <pc:grpChg chg="add del mod">
          <ac:chgData name="mariam ashraf" userId="3a2a69a0376c931b" providerId="LiveId" clId="{44C9EDE6-B0FE-4B8A-8BEB-38A688128B2A}" dt="2023-08-27T18:01:14.797" v="11711" actId="478"/>
          <ac:grpSpMkLst>
            <pc:docMk/>
            <pc:sldMk cId="1215535804" sldId="332"/>
            <ac:grpSpMk id="25" creationId="{8CFD6DA4-94F9-6D5F-0146-D21F108CA1BE}"/>
          </ac:grpSpMkLst>
        </pc:grpChg>
        <pc:grpChg chg="add del mod">
          <ac:chgData name="mariam ashraf" userId="3a2a69a0376c931b" providerId="LiveId" clId="{44C9EDE6-B0FE-4B8A-8BEB-38A688128B2A}" dt="2023-08-27T17:59:41.303" v="11696" actId="478"/>
          <ac:grpSpMkLst>
            <pc:docMk/>
            <pc:sldMk cId="1215535804" sldId="332"/>
            <ac:grpSpMk id="28" creationId="{3E2A6B7A-7EE7-2D03-9689-44B8CE649A25}"/>
          </ac:grpSpMkLst>
        </pc:grpChg>
      </pc:sldChg>
      <pc:sldChg chg="addSp delSp modSp add del mod ord modNotes">
        <pc:chgData name="mariam ashraf" userId="3a2a69a0376c931b" providerId="LiveId" clId="{44C9EDE6-B0FE-4B8A-8BEB-38A688128B2A}" dt="2023-08-27T18:26:00.897" v="11897" actId="47"/>
        <pc:sldMkLst>
          <pc:docMk/>
          <pc:sldMk cId="0" sldId="333"/>
        </pc:sldMkLst>
        <pc:spChg chg="add del mod">
          <ac:chgData name="mariam ashraf" userId="3a2a69a0376c931b" providerId="LiveId" clId="{44C9EDE6-B0FE-4B8A-8BEB-38A688128B2A}" dt="2023-08-27T17:59:00.738" v="11690" actId="478"/>
          <ac:spMkLst>
            <pc:docMk/>
            <pc:sldMk cId="0" sldId="333"/>
            <ac:spMk id="2" creationId="{FD8FB967-DB41-A146-2DA4-4E8E3C81A259}"/>
          </ac:spMkLst>
        </pc:spChg>
        <pc:spChg chg="add del mod">
          <ac:chgData name="mariam ashraf" userId="3a2a69a0376c931b" providerId="LiveId" clId="{44C9EDE6-B0FE-4B8A-8BEB-38A688128B2A}" dt="2023-08-27T18:16:02.418" v="11757" actId="21"/>
          <ac:spMkLst>
            <pc:docMk/>
            <pc:sldMk cId="0" sldId="333"/>
            <ac:spMk id="3" creationId="{6742C187-A74C-D988-83DD-D7AB88F068CF}"/>
          </ac:spMkLst>
        </pc:spChg>
        <pc:spChg chg="add del mod">
          <ac:chgData name="mariam ashraf" userId="3a2a69a0376c931b" providerId="LiveId" clId="{44C9EDE6-B0FE-4B8A-8BEB-38A688128B2A}" dt="2023-08-27T18:23:12.706" v="11815" actId="21"/>
          <ac:spMkLst>
            <pc:docMk/>
            <pc:sldMk cId="0" sldId="333"/>
            <ac:spMk id="4" creationId="{A211FF61-1922-4E9F-CF1F-328969A07AA6}"/>
          </ac:spMkLst>
        </pc:spChg>
      </pc:sldChg>
      <pc:sldChg chg="addSp delSp modSp add del mod modTransition modAnim">
        <pc:chgData name="mariam ashraf" userId="3a2a69a0376c931b" providerId="LiveId" clId="{44C9EDE6-B0FE-4B8A-8BEB-38A688128B2A}" dt="2023-08-28T22:14:22.155" v="13671" actId="47"/>
        <pc:sldMkLst>
          <pc:docMk/>
          <pc:sldMk cId="3178143365" sldId="334"/>
        </pc:sldMkLst>
        <pc:spChg chg="mod topLvl">
          <ac:chgData name="mariam ashraf" userId="3a2a69a0376c931b" providerId="LiveId" clId="{44C9EDE6-B0FE-4B8A-8BEB-38A688128B2A}" dt="2023-08-27T23:00:19.009" v="12657" actId="164"/>
          <ac:spMkLst>
            <pc:docMk/>
            <pc:sldMk cId="3178143365" sldId="334"/>
            <ac:spMk id="3" creationId="{3D88054E-F27C-7FB8-E8AC-0CAE59CA0AE3}"/>
          </ac:spMkLst>
        </pc:spChg>
        <pc:spChg chg="mod topLvl">
          <ac:chgData name="mariam ashraf" userId="3a2a69a0376c931b" providerId="LiveId" clId="{44C9EDE6-B0FE-4B8A-8BEB-38A688128B2A}" dt="2023-08-27T23:00:19.009" v="12657" actId="164"/>
          <ac:spMkLst>
            <pc:docMk/>
            <pc:sldMk cId="3178143365" sldId="334"/>
            <ac:spMk id="4" creationId="{812D3A92-C367-F33E-EF9D-970AA1C99736}"/>
          </ac:spMkLst>
        </pc:spChg>
        <pc:spChg chg="mod topLvl">
          <ac:chgData name="mariam ashraf" userId="3a2a69a0376c931b" providerId="LiveId" clId="{44C9EDE6-B0FE-4B8A-8BEB-38A688128B2A}" dt="2023-08-27T23:00:19.009" v="12657" actId="164"/>
          <ac:spMkLst>
            <pc:docMk/>
            <pc:sldMk cId="3178143365" sldId="334"/>
            <ac:spMk id="5" creationId="{290ECBFB-EC80-1247-DE3F-F4742EAAAF67}"/>
          </ac:spMkLst>
        </pc:spChg>
        <pc:spChg chg="mod topLvl">
          <ac:chgData name="mariam ashraf" userId="3a2a69a0376c931b" providerId="LiveId" clId="{44C9EDE6-B0FE-4B8A-8BEB-38A688128B2A}" dt="2023-08-27T23:00:19.009" v="12657" actId="164"/>
          <ac:spMkLst>
            <pc:docMk/>
            <pc:sldMk cId="3178143365" sldId="334"/>
            <ac:spMk id="6" creationId="{EE54AE12-9F4C-614B-F09D-C16538648888}"/>
          </ac:spMkLst>
        </pc:spChg>
        <pc:spChg chg="mod topLvl">
          <ac:chgData name="mariam ashraf" userId="3a2a69a0376c931b" providerId="LiveId" clId="{44C9EDE6-B0FE-4B8A-8BEB-38A688128B2A}" dt="2023-08-27T23:00:19.009" v="12657" actId="164"/>
          <ac:spMkLst>
            <pc:docMk/>
            <pc:sldMk cId="3178143365" sldId="334"/>
            <ac:spMk id="7" creationId="{38611B49-E13D-E461-ECA7-4422478ADFDC}"/>
          </ac:spMkLst>
        </pc:spChg>
        <pc:spChg chg="mod topLvl">
          <ac:chgData name="mariam ashraf" userId="3a2a69a0376c931b" providerId="LiveId" clId="{44C9EDE6-B0FE-4B8A-8BEB-38A688128B2A}" dt="2023-08-27T23:00:19.009" v="12657" actId="164"/>
          <ac:spMkLst>
            <pc:docMk/>
            <pc:sldMk cId="3178143365" sldId="334"/>
            <ac:spMk id="8" creationId="{8606ADBA-01A8-CC2B-FADD-73802D437A91}"/>
          </ac:spMkLst>
        </pc:spChg>
        <pc:spChg chg="mod topLvl">
          <ac:chgData name="mariam ashraf" userId="3a2a69a0376c931b" providerId="LiveId" clId="{44C9EDE6-B0FE-4B8A-8BEB-38A688128B2A}" dt="2023-08-27T23:00:19.009" v="12657" actId="164"/>
          <ac:spMkLst>
            <pc:docMk/>
            <pc:sldMk cId="3178143365" sldId="334"/>
            <ac:spMk id="9" creationId="{D1D3657F-DD60-CF37-E86C-58A0E6514037}"/>
          </ac:spMkLst>
        </pc:spChg>
        <pc:spChg chg="mod topLvl">
          <ac:chgData name="mariam ashraf" userId="3a2a69a0376c931b" providerId="LiveId" clId="{44C9EDE6-B0FE-4B8A-8BEB-38A688128B2A}" dt="2023-08-27T23:00:19.009" v="12657" actId="164"/>
          <ac:spMkLst>
            <pc:docMk/>
            <pc:sldMk cId="3178143365" sldId="334"/>
            <ac:spMk id="10" creationId="{01C08F39-3431-7E80-9938-498EE6D0F97A}"/>
          </ac:spMkLst>
        </pc:spChg>
        <pc:spChg chg="mod topLvl">
          <ac:chgData name="mariam ashraf" userId="3a2a69a0376c931b" providerId="LiveId" clId="{44C9EDE6-B0FE-4B8A-8BEB-38A688128B2A}" dt="2023-08-27T23:00:19.009" v="12657" actId="164"/>
          <ac:spMkLst>
            <pc:docMk/>
            <pc:sldMk cId="3178143365" sldId="334"/>
            <ac:spMk id="11" creationId="{63F9FAE5-8844-92A3-9E40-FE950FCB0A23}"/>
          </ac:spMkLst>
        </pc:spChg>
        <pc:spChg chg="mod topLvl">
          <ac:chgData name="mariam ashraf" userId="3a2a69a0376c931b" providerId="LiveId" clId="{44C9EDE6-B0FE-4B8A-8BEB-38A688128B2A}" dt="2023-08-27T23:00:19.009" v="12657" actId="164"/>
          <ac:spMkLst>
            <pc:docMk/>
            <pc:sldMk cId="3178143365" sldId="334"/>
            <ac:spMk id="12" creationId="{C75D2EF6-B747-DAFD-66AD-2A0D42AB94E4}"/>
          </ac:spMkLst>
        </pc:spChg>
        <pc:spChg chg="mod topLvl">
          <ac:chgData name="mariam ashraf" userId="3a2a69a0376c931b" providerId="LiveId" clId="{44C9EDE6-B0FE-4B8A-8BEB-38A688128B2A}" dt="2023-08-28T22:10:33.857" v="13648" actId="20577"/>
          <ac:spMkLst>
            <pc:docMk/>
            <pc:sldMk cId="3178143365" sldId="334"/>
            <ac:spMk id="16" creationId="{610E9B0D-ED1C-9001-99C9-17AB14584DD1}"/>
          </ac:spMkLst>
        </pc:spChg>
        <pc:spChg chg="mod topLvl">
          <ac:chgData name="mariam ashraf" userId="3a2a69a0376c931b" providerId="LiveId" clId="{44C9EDE6-B0FE-4B8A-8BEB-38A688128B2A}" dt="2023-08-28T22:10:39.968" v="13659" actId="1037"/>
          <ac:spMkLst>
            <pc:docMk/>
            <pc:sldMk cId="3178143365" sldId="334"/>
            <ac:spMk id="17" creationId="{000B52AF-5A04-0ED0-43E5-13B3D5E358E5}"/>
          </ac:spMkLst>
        </pc:spChg>
        <pc:spChg chg="mod topLvl">
          <ac:chgData name="mariam ashraf" userId="3a2a69a0376c931b" providerId="LiveId" clId="{44C9EDE6-B0FE-4B8A-8BEB-38A688128B2A}" dt="2023-08-28T22:11:16.165" v="13663" actId="1076"/>
          <ac:spMkLst>
            <pc:docMk/>
            <pc:sldMk cId="3178143365" sldId="334"/>
            <ac:spMk id="18" creationId="{E47DF97E-872A-22AC-B468-C45F725A3481}"/>
          </ac:spMkLst>
        </pc:spChg>
        <pc:spChg chg="mod topLvl">
          <ac:chgData name="mariam ashraf" userId="3a2a69a0376c931b" providerId="LiveId" clId="{44C9EDE6-B0FE-4B8A-8BEB-38A688128B2A}" dt="2023-08-28T22:11:00.856" v="13662" actId="255"/>
          <ac:spMkLst>
            <pc:docMk/>
            <pc:sldMk cId="3178143365" sldId="334"/>
            <ac:spMk id="19" creationId="{38FAEAA8-5D4E-5F63-DDB2-3D9DD5620EE3}"/>
          </ac:spMkLst>
        </pc:spChg>
        <pc:spChg chg="mod">
          <ac:chgData name="mariam ashraf" userId="3a2a69a0376c931b" providerId="LiveId" clId="{44C9EDE6-B0FE-4B8A-8BEB-38A688128B2A}" dt="2023-08-27T18:40:55.316" v="11967" actId="164"/>
          <ac:spMkLst>
            <pc:docMk/>
            <pc:sldMk cId="3178143365" sldId="334"/>
            <ac:spMk id="20" creationId="{6A68C412-BC99-861D-3F31-20375E5FAB84}"/>
          </ac:spMkLst>
        </pc:spChg>
        <pc:spChg chg="mod topLvl">
          <ac:chgData name="mariam ashraf" userId="3a2a69a0376c931b" providerId="LiveId" clId="{44C9EDE6-B0FE-4B8A-8BEB-38A688128B2A}" dt="2023-08-27T23:02:04.107" v="12665" actId="165"/>
          <ac:spMkLst>
            <pc:docMk/>
            <pc:sldMk cId="3178143365" sldId="334"/>
            <ac:spMk id="20" creationId="{ED006220-4E63-A4A7-2305-89337BD9D15C}"/>
          </ac:spMkLst>
        </pc:spChg>
        <pc:spChg chg="mod topLvl">
          <ac:chgData name="mariam ashraf" userId="3a2a69a0376c931b" providerId="LiveId" clId="{44C9EDE6-B0FE-4B8A-8BEB-38A688128B2A}" dt="2023-08-27T23:02:04.107" v="12665" actId="165"/>
          <ac:spMkLst>
            <pc:docMk/>
            <pc:sldMk cId="3178143365" sldId="334"/>
            <ac:spMk id="21" creationId="{992AD6DC-1EF6-B76E-83D6-07DB1FE8A249}"/>
          </ac:spMkLst>
        </pc:spChg>
        <pc:spChg chg="mod topLvl">
          <ac:chgData name="mariam ashraf" userId="3a2a69a0376c931b" providerId="LiveId" clId="{44C9EDE6-B0FE-4B8A-8BEB-38A688128B2A}" dt="2023-08-27T23:02:04.107" v="12665" actId="165"/>
          <ac:spMkLst>
            <pc:docMk/>
            <pc:sldMk cId="3178143365" sldId="334"/>
            <ac:spMk id="22" creationId="{4BA0FE09-4BBA-32C6-3340-188239088D33}"/>
          </ac:spMkLst>
        </pc:spChg>
        <pc:spChg chg="mod">
          <ac:chgData name="mariam ashraf" userId="3a2a69a0376c931b" providerId="LiveId" clId="{44C9EDE6-B0FE-4B8A-8BEB-38A688128B2A}" dt="2023-08-27T18:40:55.316" v="11967" actId="164"/>
          <ac:spMkLst>
            <pc:docMk/>
            <pc:sldMk cId="3178143365" sldId="334"/>
            <ac:spMk id="22" creationId="{87AFA8DD-4304-962F-9193-6AA3E8465777}"/>
          </ac:spMkLst>
        </pc:spChg>
        <pc:spChg chg="mod">
          <ac:chgData name="mariam ashraf" userId="3a2a69a0376c931b" providerId="LiveId" clId="{44C9EDE6-B0FE-4B8A-8BEB-38A688128B2A}" dt="2023-08-27T18:40:55.316" v="11967" actId="164"/>
          <ac:spMkLst>
            <pc:docMk/>
            <pc:sldMk cId="3178143365" sldId="334"/>
            <ac:spMk id="23" creationId="{725E818F-70B7-C155-8327-64B2ED27228A}"/>
          </ac:spMkLst>
        </pc:spChg>
        <pc:spChg chg="mod topLvl">
          <ac:chgData name="mariam ashraf" userId="3a2a69a0376c931b" providerId="LiveId" clId="{44C9EDE6-B0FE-4B8A-8BEB-38A688128B2A}" dt="2023-08-28T22:10:43.007" v="13660" actId="14100"/>
          <ac:spMkLst>
            <pc:docMk/>
            <pc:sldMk cId="3178143365" sldId="334"/>
            <ac:spMk id="23" creationId="{AFB3BDA4-85B4-3D98-30FD-4068FF6894C7}"/>
          </ac:spMkLst>
        </pc:spChg>
        <pc:spChg chg="mod">
          <ac:chgData name="mariam ashraf" userId="3a2a69a0376c931b" providerId="LiveId" clId="{44C9EDE6-B0FE-4B8A-8BEB-38A688128B2A}" dt="2023-08-27T18:40:55.316" v="11967" actId="164"/>
          <ac:spMkLst>
            <pc:docMk/>
            <pc:sldMk cId="3178143365" sldId="334"/>
            <ac:spMk id="24" creationId="{7D37DE22-97B1-F240-D70A-184869F4E68C}"/>
          </ac:spMkLst>
        </pc:spChg>
        <pc:spChg chg="mod topLvl">
          <ac:chgData name="mariam ashraf" userId="3a2a69a0376c931b" providerId="LiveId" clId="{44C9EDE6-B0FE-4B8A-8BEB-38A688128B2A}" dt="2023-08-27T23:02:04.107" v="12665" actId="165"/>
          <ac:spMkLst>
            <pc:docMk/>
            <pc:sldMk cId="3178143365" sldId="334"/>
            <ac:spMk id="24" creationId="{8F3A27F9-6D9C-D373-5E6D-DBCD5E6AD87B}"/>
          </ac:spMkLst>
        </pc:spChg>
        <pc:spChg chg="mod topLvl">
          <ac:chgData name="mariam ashraf" userId="3a2a69a0376c931b" providerId="LiveId" clId="{44C9EDE6-B0FE-4B8A-8BEB-38A688128B2A}" dt="2023-08-27T23:02:04.107" v="12665" actId="165"/>
          <ac:spMkLst>
            <pc:docMk/>
            <pc:sldMk cId="3178143365" sldId="334"/>
            <ac:spMk id="25" creationId="{C214B111-5E6A-C4EC-CB87-5FF0DEEDC59F}"/>
          </ac:spMkLst>
        </pc:spChg>
        <pc:spChg chg="mod topLvl">
          <ac:chgData name="mariam ashraf" userId="3a2a69a0376c931b" providerId="LiveId" clId="{44C9EDE6-B0FE-4B8A-8BEB-38A688128B2A}" dt="2023-08-27T23:02:04.107" v="12665" actId="165"/>
          <ac:spMkLst>
            <pc:docMk/>
            <pc:sldMk cId="3178143365" sldId="334"/>
            <ac:spMk id="26" creationId="{EA49672C-5ABA-4449-A584-3AF51FD06B8B}"/>
          </ac:spMkLst>
        </pc:spChg>
        <pc:spChg chg="mod">
          <ac:chgData name="mariam ashraf" userId="3a2a69a0376c931b" providerId="LiveId" clId="{44C9EDE6-B0FE-4B8A-8BEB-38A688128B2A}" dt="2023-08-27T23:02:04.107" v="12665" actId="165"/>
          <ac:spMkLst>
            <pc:docMk/>
            <pc:sldMk cId="3178143365" sldId="334"/>
            <ac:spMk id="28" creationId="{A87FA91D-E7B3-F57D-B0B5-D4F8A9985454}"/>
          </ac:spMkLst>
        </pc:spChg>
        <pc:spChg chg="mod">
          <ac:chgData name="mariam ashraf" userId="3a2a69a0376c931b" providerId="LiveId" clId="{44C9EDE6-B0FE-4B8A-8BEB-38A688128B2A}" dt="2023-08-27T23:02:04.107" v="12665" actId="165"/>
          <ac:spMkLst>
            <pc:docMk/>
            <pc:sldMk cId="3178143365" sldId="334"/>
            <ac:spMk id="30" creationId="{F9C429D1-CD5C-A2EB-D654-C9628BD5B084}"/>
          </ac:spMkLst>
        </pc:spChg>
        <pc:spChg chg="mod topLvl">
          <ac:chgData name="mariam ashraf" userId="3a2a69a0376c931b" providerId="LiveId" clId="{44C9EDE6-B0FE-4B8A-8BEB-38A688128B2A}" dt="2023-08-27T23:01:59.545" v="12664" actId="165"/>
          <ac:spMkLst>
            <pc:docMk/>
            <pc:sldMk cId="3178143365" sldId="334"/>
            <ac:spMk id="31" creationId="{691955D4-D05F-D4F8-BA1B-537C383E996F}"/>
          </ac:spMkLst>
        </pc:spChg>
        <pc:spChg chg="mod topLvl">
          <ac:chgData name="mariam ashraf" userId="3a2a69a0376c931b" providerId="LiveId" clId="{44C9EDE6-B0FE-4B8A-8BEB-38A688128B2A}" dt="2023-08-27T23:01:59.545" v="12664" actId="165"/>
          <ac:spMkLst>
            <pc:docMk/>
            <pc:sldMk cId="3178143365" sldId="334"/>
            <ac:spMk id="32" creationId="{C7211487-BFC0-6532-BC09-D6CB34394E5A}"/>
          </ac:spMkLst>
        </pc:spChg>
        <pc:spChg chg="mod topLvl">
          <ac:chgData name="mariam ashraf" userId="3a2a69a0376c931b" providerId="LiveId" clId="{44C9EDE6-B0FE-4B8A-8BEB-38A688128B2A}" dt="2023-08-27T23:01:59.545" v="12664" actId="165"/>
          <ac:spMkLst>
            <pc:docMk/>
            <pc:sldMk cId="3178143365" sldId="334"/>
            <ac:spMk id="33" creationId="{A7482F02-FEB0-3FED-8094-C2CC6B428F10}"/>
          </ac:spMkLst>
        </pc:spChg>
        <pc:spChg chg="mod">
          <ac:chgData name="mariam ashraf" userId="3a2a69a0376c931b" providerId="LiveId" clId="{44C9EDE6-B0FE-4B8A-8BEB-38A688128B2A}" dt="2023-08-27T23:02:04.107" v="12665" actId="165"/>
          <ac:spMkLst>
            <pc:docMk/>
            <pc:sldMk cId="3178143365" sldId="334"/>
            <ac:spMk id="34" creationId="{63EA1DB3-F80B-4DF5-C975-C856FC18296C}"/>
          </ac:spMkLst>
        </pc:spChg>
        <pc:spChg chg="mod">
          <ac:chgData name="mariam ashraf" userId="3a2a69a0376c931b" providerId="LiveId" clId="{44C9EDE6-B0FE-4B8A-8BEB-38A688128B2A}" dt="2023-08-27T23:02:04.107" v="12665" actId="165"/>
          <ac:spMkLst>
            <pc:docMk/>
            <pc:sldMk cId="3178143365" sldId="334"/>
            <ac:spMk id="35" creationId="{83C87E94-ACAE-55C5-4152-7EC027067500}"/>
          </ac:spMkLst>
        </pc:spChg>
        <pc:spChg chg="mod topLvl">
          <ac:chgData name="mariam ashraf" userId="3a2a69a0376c931b" providerId="LiveId" clId="{44C9EDE6-B0FE-4B8A-8BEB-38A688128B2A}" dt="2023-08-27T23:01:59.545" v="12664" actId="165"/>
          <ac:spMkLst>
            <pc:docMk/>
            <pc:sldMk cId="3178143365" sldId="334"/>
            <ac:spMk id="36" creationId="{27B4E542-75EF-AE0B-F1CE-D4836540FA0C}"/>
          </ac:spMkLst>
        </pc:spChg>
        <pc:spChg chg="mod topLvl">
          <ac:chgData name="mariam ashraf" userId="3a2a69a0376c931b" providerId="LiveId" clId="{44C9EDE6-B0FE-4B8A-8BEB-38A688128B2A}" dt="2023-08-27T23:01:59.545" v="12664" actId="165"/>
          <ac:spMkLst>
            <pc:docMk/>
            <pc:sldMk cId="3178143365" sldId="334"/>
            <ac:spMk id="37" creationId="{D550BDC9-60F1-3454-C70B-CE16841396F8}"/>
          </ac:spMkLst>
        </pc:spChg>
        <pc:spChg chg="mod topLvl">
          <ac:chgData name="mariam ashraf" userId="3a2a69a0376c931b" providerId="LiveId" clId="{44C9EDE6-B0FE-4B8A-8BEB-38A688128B2A}" dt="2023-08-27T23:01:59.545" v="12664" actId="165"/>
          <ac:spMkLst>
            <pc:docMk/>
            <pc:sldMk cId="3178143365" sldId="334"/>
            <ac:spMk id="38" creationId="{389F0D26-65E9-FD5A-0362-AB0D2327DC85}"/>
          </ac:spMkLst>
        </pc:spChg>
        <pc:spChg chg="add del mod">
          <ac:chgData name="mariam ashraf" userId="3a2a69a0376c931b" providerId="LiveId" clId="{44C9EDE6-B0FE-4B8A-8BEB-38A688128B2A}" dt="2023-08-27T18:23:18.058" v="11817" actId="478"/>
          <ac:spMkLst>
            <pc:docMk/>
            <pc:sldMk cId="3178143365" sldId="334"/>
            <ac:spMk id="39" creationId="{C3E3B0BE-DF61-6FA4-6B09-0F49CF214D25}"/>
          </ac:spMkLst>
        </pc:spChg>
        <pc:spChg chg="mod">
          <ac:chgData name="mariam ashraf" userId="3a2a69a0376c931b" providerId="LiveId" clId="{44C9EDE6-B0FE-4B8A-8BEB-38A688128B2A}" dt="2023-08-27T23:02:04.107" v="12665" actId="165"/>
          <ac:spMkLst>
            <pc:docMk/>
            <pc:sldMk cId="3178143365" sldId="334"/>
            <ac:spMk id="39" creationId="{D905B49D-2760-BA6B-93AA-45D10B81DE9E}"/>
          </ac:spMkLst>
        </pc:spChg>
        <pc:spChg chg="add del mod">
          <ac:chgData name="mariam ashraf" userId="3a2a69a0376c931b" providerId="LiveId" clId="{44C9EDE6-B0FE-4B8A-8BEB-38A688128B2A}" dt="2023-08-27T18:25:30.195" v="11896" actId="21"/>
          <ac:spMkLst>
            <pc:docMk/>
            <pc:sldMk cId="3178143365" sldId="334"/>
            <ac:spMk id="40" creationId="{57B994F0-F81A-FFB1-D968-28B226ECE4D1}"/>
          </ac:spMkLst>
        </pc:spChg>
        <pc:spChg chg="mod">
          <ac:chgData name="mariam ashraf" userId="3a2a69a0376c931b" providerId="LiveId" clId="{44C9EDE6-B0FE-4B8A-8BEB-38A688128B2A}" dt="2023-08-27T23:02:04.107" v="12665" actId="165"/>
          <ac:spMkLst>
            <pc:docMk/>
            <pc:sldMk cId="3178143365" sldId="334"/>
            <ac:spMk id="40" creationId="{DFE1534B-8D33-3B7F-8F33-3633D3F37E23}"/>
          </ac:spMkLst>
        </pc:spChg>
        <pc:spChg chg="add del mod topLvl">
          <ac:chgData name="mariam ashraf" userId="3a2a69a0376c931b" providerId="LiveId" clId="{44C9EDE6-B0FE-4B8A-8BEB-38A688128B2A}" dt="2023-08-27T23:00:19.009" v="12657" actId="164"/>
          <ac:spMkLst>
            <pc:docMk/>
            <pc:sldMk cId="3178143365" sldId="334"/>
            <ac:spMk id="41" creationId="{213522D2-67E1-803F-AF51-237BC804E497}"/>
          </ac:spMkLst>
        </pc:spChg>
        <pc:spChg chg="mod">
          <ac:chgData name="mariam ashraf" userId="3a2a69a0376c931b" providerId="LiveId" clId="{44C9EDE6-B0FE-4B8A-8BEB-38A688128B2A}" dt="2023-08-27T23:02:04.107" v="12665" actId="165"/>
          <ac:spMkLst>
            <pc:docMk/>
            <pc:sldMk cId="3178143365" sldId="334"/>
            <ac:spMk id="42" creationId="{EA0A1DEF-0176-315B-3744-448802B4E5FE}"/>
          </ac:spMkLst>
        </pc:spChg>
        <pc:spChg chg="mod">
          <ac:chgData name="mariam ashraf" userId="3a2a69a0376c931b" providerId="LiveId" clId="{44C9EDE6-B0FE-4B8A-8BEB-38A688128B2A}" dt="2023-08-27T23:02:04.107" v="12665" actId="165"/>
          <ac:spMkLst>
            <pc:docMk/>
            <pc:sldMk cId="3178143365" sldId="334"/>
            <ac:spMk id="43" creationId="{D95575C2-FD8B-6D67-40D7-F009700860D1}"/>
          </ac:spMkLst>
        </pc:spChg>
        <pc:spChg chg="add mod">
          <ac:chgData name="mariam ashraf" userId="3a2a69a0376c931b" providerId="LiveId" clId="{44C9EDE6-B0FE-4B8A-8BEB-38A688128B2A}" dt="2023-08-27T18:41:25.102" v="11977" actId="164"/>
          <ac:spMkLst>
            <pc:docMk/>
            <pc:sldMk cId="3178143365" sldId="334"/>
            <ac:spMk id="44" creationId="{BE8CA76C-494E-C61C-6310-562DF4F54EB6}"/>
          </ac:spMkLst>
        </pc:spChg>
        <pc:spChg chg="mod">
          <ac:chgData name="mariam ashraf" userId="3a2a69a0376c931b" providerId="LiveId" clId="{44C9EDE6-B0FE-4B8A-8BEB-38A688128B2A}" dt="2023-08-27T23:02:04.107" v="12665" actId="165"/>
          <ac:spMkLst>
            <pc:docMk/>
            <pc:sldMk cId="3178143365" sldId="334"/>
            <ac:spMk id="44" creationId="{C4A22103-B887-70F5-1DBB-89B2CA4AB7FB}"/>
          </ac:spMkLst>
        </pc:spChg>
        <pc:spChg chg="add del mod">
          <ac:chgData name="mariam ashraf" userId="3a2a69a0376c931b" providerId="LiveId" clId="{44C9EDE6-B0FE-4B8A-8BEB-38A688128B2A}" dt="2023-08-27T18:39:14.041" v="11936"/>
          <ac:spMkLst>
            <pc:docMk/>
            <pc:sldMk cId="3178143365" sldId="334"/>
            <ac:spMk id="45" creationId="{0D9C274E-0365-2C98-4B68-0EB9A6222B6E}"/>
          </ac:spMkLst>
        </pc:spChg>
        <pc:spChg chg="mod">
          <ac:chgData name="mariam ashraf" userId="3a2a69a0376c931b" providerId="LiveId" clId="{44C9EDE6-B0FE-4B8A-8BEB-38A688128B2A}" dt="2023-08-27T23:02:04.107" v="12665" actId="165"/>
          <ac:spMkLst>
            <pc:docMk/>
            <pc:sldMk cId="3178143365" sldId="334"/>
            <ac:spMk id="45" creationId="{331E22DD-798F-3B37-0730-4B70BC20244D}"/>
          </ac:spMkLst>
        </pc:spChg>
        <pc:spChg chg="mod">
          <ac:chgData name="mariam ashraf" userId="3a2a69a0376c931b" providerId="LiveId" clId="{44C9EDE6-B0FE-4B8A-8BEB-38A688128B2A}" dt="2023-08-27T23:02:04.107" v="12665" actId="165"/>
          <ac:spMkLst>
            <pc:docMk/>
            <pc:sldMk cId="3178143365" sldId="334"/>
            <ac:spMk id="46" creationId="{F6CC2891-D09E-CBBB-6F6F-2BB3099ABE82}"/>
          </ac:spMkLst>
        </pc:spChg>
        <pc:spChg chg="mod topLvl">
          <ac:chgData name="mariam ashraf" userId="3a2a69a0376c931b" providerId="LiveId" clId="{44C9EDE6-B0FE-4B8A-8BEB-38A688128B2A}" dt="2023-08-27T18:42:14.560" v="11998" actId="165"/>
          <ac:spMkLst>
            <pc:docMk/>
            <pc:sldMk cId="3178143365" sldId="334"/>
            <ac:spMk id="53" creationId="{1F377553-E105-6EFD-96B3-FF86D45FF60C}"/>
          </ac:spMkLst>
        </pc:spChg>
        <pc:spChg chg="mod">
          <ac:chgData name="mariam ashraf" userId="3a2a69a0376c931b" providerId="LiveId" clId="{44C9EDE6-B0FE-4B8A-8BEB-38A688128B2A}" dt="2023-08-27T22:59:59.989" v="12654" actId="165"/>
          <ac:spMkLst>
            <pc:docMk/>
            <pc:sldMk cId="3178143365" sldId="334"/>
            <ac:spMk id="57" creationId="{368AD4D5-B5C1-F8C0-58A4-5B9410D3E174}"/>
          </ac:spMkLst>
        </pc:spChg>
        <pc:spChg chg="mod">
          <ac:chgData name="mariam ashraf" userId="3a2a69a0376c931b" providerId="LiveId" clId="{44C9EDE6-B0FE-4B8A-8BEB-38A688128B2A}" dt="2023-08-27T22:59:59.989" v="12654" actId="165"/>
          <ac:spMkLst>
            <pc:docMk/>
            <pc:sldMk cId="3178143365" sldId="334"/>
            <ac:spMk id="59" creationId="{C0693621-0C91-9864-D4D6-A94BA68551BD}"/>
          </ac:spMkLst>
        </pc:spChg>
        <pc:spChg chg="mod">
          <ac:chgData name="mariam ashraf" userId="3a2a69a0376c931b" providerId="LiveId" clId="{44C9EDE6-B0FE-4B8A-8BEB-38A688128B2A}" dt="2023-08-27T22:59:59.989" v="12654" actId="165"/>
          <ac:spMkLst>
            <pc:docMk/>
            <pc:sldMk cId="3178143365" sldId="334"/>
            <ac:spMk id="60" creationId="{E7BB501A-D7BD-F520-C91C-06F45EBAD2F2}"/>
          </ac:spMkLst>
        </pc:spChg>
        <pc:spChg chg="mod">
          <ac:chgData name="mariam ashraf" userId="3a2a69a0376c931b" providerId="LiveId" clId="{44C9EDE6-B0FE-4B8A-8BEB-38A688128B2A}" dt="2023-08-27T22:59:59.989" v="12654" actId="165"/>
          <ac:spMkLst>
            <pc:docMk/>
            <pc:sldMk cId="3178143365" sldId="334"/>
            <ac:spMk id="61" creationId="{9C1A916C-845A-D167-D890-ABEC2C2306B6}"/>
          </ac:spMkLst>
        </pc:spChg>
        <pc:spChg chg="mod">
          <ac:chgData name="mariam ashraf" userId="3a2a69a0376c931b" providerId="LiveId" clId="{44C9EDE6-B0FE-4B8A-8BEB-38A688128B2A}" dt="2023-08-27T22:59:59.989" v="12654" actId="165"/>
          <ac:spMkLst>
            <pc:docMk/>
            <pc:sldMk cId="3178143365" sldId="334"/>
            <ac:spMk id="62" creationId="{46086674-C045-19F3-FA2D-B1F7A9B3308F}"/>
          </ac:spMkLst>
        </pc:spChg>
        <pc:spChg chg="mod">
          <ac:chgData name="mariam ashraf" userId="3a2a69a0376c931b" providerId="LiveId" clId="{44C9EDE6-B0FE-4B8A-8BEB-38A688128B2A}" dt="2023-08-27T22:59:59.989" v="12654" actId="165"/>
          <ac:spMkLst>
            <pc:docMk/>
            <pc:sldMk cId="3178143365" sldId="334"/>
            <ac:spMk id="63" creationId="{00E8E882-2F71-8413-9931-9074DD8EF72E}"/>
          </ac:spMkLst>
        </pc:spChg>
        <pc:spChg chg="mod">
          <ac:chgData name="mariam ashraf" userId="3a2a69a0376c931b" providerId="LiveId" clId="{44C9EDE6-B0FE-4B8A-8BEB-38A688128B2A}" dt="2023-08-27T22:59:59.989" v="12654" actId="165"/>
          <ac:spMkLst>
            <pc:docMk/>
            <pc:sldMk cId="3178143365" sldId="334"/>
            <ac:spMk id="64" creationId="{5A9CBEF5-5439-0C9F-B9A0-203515DEB5A7}"/>
          </ac:spMkLst>
        </pc:spChg>
        <pc:spChg chg="mod">
          <ac:chgData name="mariam ashraf" userId="3a2a69a0376c931b" providerId="LiveId" clId="{44C9EDE6-B0FE-4B8A-8BEB-38A688128B2A}" dt="2023-08-27T22:59:59.989" v="12654" actId="165"/>
          <ac:spMkLst>
            <pc:docMk/>
            <pc:sldMk cId="3178143365" sldId="334"/>
            <ac:spMk id="65" creationId="{A948CB51-058C-8B9A-F0EF-2933997E7D95}"/>
          </ac:spMkLst>
        </pc:spChg>
        <pc:spChg chg="mod">
          <ac:chgData name="mariam ashraf" userId="3a2a69a0376c931b" providerId="LiveId" clId="{44C9EDE6-B0FE-4B8A-8BEB-38A688128B2A}" dt="2023-08-27T22:59:59.989" v="12654" actId="165"/>
          <ac:spMkLst>
            <pc:docMk/>
            <pc:sldMk cId="3178143365" sldId="334"/>
            <ac:spMk id="66" creationId="{D5951867-11D8-2478-321C-6DCB89285BEC}"/>
          </ac:spMkLst>
        </pc:spChg>
        <pc:spChg chg="mod">
          <ac:chgData name="mariam ashraf" userId="3a2a69a0376c931b" providerId="LiveId" clId="{44C9EDE6-B0FE-4B8A-8BEB-38A688128B2A}" dt="2023-08-27T22:59:59.989" v="12654" actId="165"/>
          <ac:spMkLst>
            <pc:docMk/>
            <pc:sldMk cId="3178143365" sldId="334"/>
            <ac:spMk id="67" creationId="{9E4A69E8-7BA5-3F8B-0CF7-C83084BC0774}"/>
          </ac:spMkLst>
        </pc:spChg>
        <pc:spChg chg="mod">
          <ac:chgData name="mariam ashraf" userId="3a2a69a0376c931b" providerId="LiveId" clId="{44C9EDE6-B0FE-4B8A-8BEB-38A688128B2A}" dt="2023-08-27T22:59:59.989" v="12654" actId="165"/>
          <ac:spMkLst>
            <pc:docMk/>
            <pc:sldMk cId="3178143365" sldId="334"/>
            <ac:spMk id="68" creationId="{7DA3EDEF-F4E5-0FBE-6F2D-2ACF1E0A7734}"/>
          </ac:spMkLst>
        </pc:spChg>
        <pc:grpChg chg="add del mod">
          <ac:chgData name="mariam ashraf" userId="3a2a69a0376c931b" providerId="LiveId" clId="{44C9EDE6-B0FE-4B8A-8BEB-38A688128B2A}" dt="2023-08-27T22:59:59.989" v="12654" actId="165"/>
          <ac:grpSpMkLst>
            <pc:docMk/>
            <pc:sldMk cId="3178143365" sldId="334"/>
            <ac:grpSpMk id="2" creationId="{35B6D627-0C45-75AF-0E4B-CB98C1FD88C0}"/>
          </ac:grpSpMkLst>
        </pc:grpChg>
        <pc:grpChg chg="add del mod">
          <ac:chgData name="mariam ashraf" userId="3a2a69a0376c931b" providerId="LiveId" clId="{44C9EDE6-B0FE-4B8A-8BEB-38A688128B2A}" dt="2023-08-27T23:00:27.562" v="12660" actId="21"/>
          <ac:grpSpMkLst>
            <pc:docMk/>
            <pc:sldMk cId="3178143365" sldId="334"/>
            <ac:grpSpMk id="13" creationId="{72C0E602-2785-D61D-B66F-A5C87F5559E4}"/>
          </ac:grpSpMkLst>
        </pc:grpChg>
        <pc:grpChg chg="add del mod">
          <ac:chgData name="mariam ashraf" userId="3a2a69a0376c931b" providerId="LiveId" clId="{44C9EDE6-B0FE-4B8A-8BEB-38A688128B2A}" dt="2023-08-27T23:01:59.545" v="12664" actId="165"/>
          <ac:grpSpMkLst>
            <pc:docMk/>
            <pc:sldMk cId="3178143365" sldId="334"/>
            <ac:grpSpMk id="14" creationId="{35F5BCB2-A2D3-CC31-B733-412543B12B3D}"/>
          </ac:grpSpMkLst>
        </pc:grpChg>
        <pc:grpChg chg="add del mod">
          <ac:chgData name="mariam ashraf" userId="3a2a69a0376c931b" providerId="LiveId" clId="{44C9EDE6-B0FE-4B8A-8BEB-38A688128B2A}" dt="2023-08-27T23:02:04.107" v="12665" actId="165"/>
          <ac:grpSpMkLst>
            <pc:docMk/>
            <pc:sldMk cId="3178143365" sldId="334"/>
            <ac:grpSpMk id="15" creationId="{AA08D390-54FD-4F3B-86CC-B2D63316746C}"/>
          </ac:grpSpMkLst>
        </pc:grpChg>
        <pc:grpChg chg="add del mod">
          <ac:chgData name="mariam ashraf" userId="3a2a69a0376c931b" providerId="LiveId" clId="{44C9EDE6-B0FE-4B8A-8BEB-38A688128B2A}" dt="2023-08-27T18:17:03.357" v="11784" actId="478"/>
          <ac:grpSpMkLst>
            <pc:docMk/>
            <pc:sldMk cId="3178143365" sldId="334"/>
            <ac:grpSpMk id="18" creationId="{FA8DA0EA-49AD-0C69-7E66-D9C159CC3276}"/>
          </ac:grpSpMkLst>
        </pc:grpChg>
        <pc:grpChg chg="del mod">
          <ac:chgData name="mariam ashraf" userId="3a2a69a0376c931b" providerId="LiveId" clId="{44C9EDE6-B0FE-4B8A-8BEB-38A688128B2A}" dt="2023-08-27T18:41:31.858" v="11980" actId="478"/>
          <ac:grpSpMkLst>
            <pc:docMk/>
            <pc:sldMk cId="3178143365" sldId="334"/>
            <ac:grpSpMk id="19" creationId="{8DE8B0EF-12AD-748A-3657-211A0930E087}"/>
          </ac:grpSpMkLst>
        </pc:grpChg>
        <pc:grpChg chg="mod">
          <ac:chgData name="mariam ashraf" userId="3a2a69a0376c931b" providerId="LiveId" clId="{44C9EDE6-B0FE-4B8A-8BEB-38A688128B2A}" dt="2023-08-27T18:40:55.316" v="11967" actId="164"/>
          <ac:grpSpMkLst>
            <pc:docMk/>
            <pc:sldMk cId="3178143365" sldId="334"/>
            <ac:grpSpMk id="21" creationId="{21CE8FB7-7DDC-050B-9875-7789BCDA3EA5}"/>
          </ac:grpSpMkLst>
        </pc:grpChg>
        <pc:grpChg chg="add del mod">
          <ac:chgData name="mariam ashraf" userId="3a2a69a0376c931b" providerId="LiveId" clId="{44C9EDE6-B0FE-4B8A-8BEB-38A688128B2A}" dt="2023-08-27T18:03:47.239" v="11755" actId="478"/>
          <ac:grpSpMkLst>
            <pc:docMk/>
            <pc:sldMk cId="3178143365" sldId="334"/>
            <ac:grpSpMk id="25" creationId="{256488A5-971E-C7AF-C0E0-B8B9E6599DED}"/>
          </ac:grpSpMkLst>
        </pc:grpChg>
        <pc:grpChg chg="mod topLvl">
          <ac:chgData name="mariam ashraf" userId="3a2a69a0376c931b" providerId="LiveId" clId="{44C9EDE6-B0FE-4B8A-8BEB-38A688128B2A}" dt="2023-08-27T23:02:04.107" v="12665" actId="165"/>
          <ac:grpSpMkLst>
            <pc:docMk/>
            <pc:sldMk cId="3178143365" sldId="334"/>
            <ac:grpSpMk id="27" creationId="{2CE26C7F-B5E4-AD62-7CED-37D33F605033}"/>
          </ac:grpSpMkLst>
        </pc:grpChg>
        <pc:grpChg chg="mod">
          <ac:chgData name="mariam ashraf" userId="3a2a69a0376c931b" providerId="LiveId" clId="{44C9EDE6-B0FE-4B8A-8BEB-38A688128B2A}" dt="2023-08-27T23:02:04.107" v="12665" actId="165"/>
          <ac:grpSpMkLst>
            <pc:docMk/>
            <pc:sldMk cId="3178143365" sldId="334"/>
            <ac:grpSpMk id="29" creationId="{00BD180A-3920-39FC-3504-65DD46C34AC9}"/>
          </ac:grpSpMkLst>
        </pc:grpChg>
        <pc:grpChg chg="add del mod">
          <ac:chgData name="mariam ashraf" userId="3a2a69a0376c931b" providerId="LiveId" clId="{44C9EDE6-B0FE-4B8A-8BEB-38A688128B2A}" dt="2023-08-27T18:17:05.108" v="11785" actId="478"/>
          <ac:grpSpMkLst>
            <pc:docMk/>
            <pc:sldMk cId="3178143365" sldId="334"/>
            <ac:grpSpMk id="29" creationId="{4EC6A9DA-1D88-B9F4-0C46-64C294C33C9A}"/>
          </ac:grpSpMkLst>
        </pc:grpChg>
        <pc:grpChg chg="add mod">
          <ac:chgData name="mariam ashraf" userId="3a2a69a0376c931b" providerId="LiveId" clId="{44C9EDE6-B0FE-4B8A-8BEB-38A688128B2A}" dt="2023-08-27T18:40:55.316" v="11967" actId="164"/>
          <ac:grpSpMkLst>
            <pc:docMk/>
            <pc:sldMk cId="3178143365" sldId="334"/>
            <ac:grpSpMk id="50" creationId="{E5FB9E90-7D48-1A76-2EC3-E35BBBD3241A}"/>
          </ac:grpSpMkLst>
        </pc:grpChg>
        <pc:grpChg chg="add del mod">
          <ac:chgData name="mariam ashraf" userId="3a2a69a0376c931b" providerId="LiveId" clId="{44C9EDE6-B0FE-4B8A-8BEB-38A688128B2A}" dt="2023-08-27T18:41:31.181" v="11979" actId="21"/>
          <ac:grpSpMkLst>
            <pc:docMk/>
            <pc:sldMk cId="3178143365" sldId="334"/>
            <ac:grpSpMk id="51" creationId="{58BCF3BA-5426-10AC-1FDA-8D01E876E9A1}"/>
          </ac:grpSpMkLst>
        </pc:grpChg>
        <pc:grpChg chg="add del mod">
          <ac:chgData name="mariam ashraf" userId="3a2a69a0376c931b" providerId="LiveId" clId="{44C9EDE6-B0FE-4B8A-8BEB-38A688128B2A}" dt="2023-08-27T18:50:56.719" v="12093" actId="478"/>
          <ac:grpSpMkLst>
            <pc:docMk/>
            <pc:sldMk cId="3178143365" sldId="334"/>
            <ac:grpSpMk id="52" creationId="{E663671E-1A8A-284A-5FEF-6D9D36E7A21B}"/>
          </ac:grpSpMkLst>
        </pc:grpChg>
        <pc:grpChg chg="add mod">
          <ac:chgData name="mariam ashraf" userId="3a2a69a0376c931b" providerId="LiveId" clId="{44C9EDE6-B0FE-4B8A-8BEB-38A688128B2A}" dt="2023-08-27T18:42:11.477" v="11994" actId="338"/>
          <ac:grpSpMkLst>
            <pc:docMk/>
            <pc:sldMk cId="3178143365" sldId="334"/>
            <ac:grpSpMk id="55" creationId="{0C16A1CF-40BC-5538-658D-AE5D37BEDD01}"/>
          </ac:grpSpMkLst>
        </pc:grpChg>
        <pc:grpChg chg="add mod topLvl">
          <ac:chgData name="mariam ashraf" userId="3a2a69a0376c931b" providerId="LiveId" clId="{44C9EDE6-B0FE-4B8A-8BEB-38A688128B2A}" dt="2023-08-27T23:00:19.009" v="12657" actId="164"/>
          <ac:grpSpMkLst>
            <pc:docMk/>
            <pc:sldMk cId="3178143365" sldId="334"/>
            <ac:grpSpMk id="56" creationId="{9163CDE3-B423-E5AD-B95E-69E4FC7869B3}"/>
          </ac:grpSpMkLst>
        </pc:grpChg>
        <pc:grpChg chg="mod">
          <ac:chgData name="mariam ashraf" userId="3a2a69a0376c931b" providerId="LiveId" clId="{44C9EDE6-B0FE-4B8A-8BEB-38A688128B2A}" dt="2023-08-27T22:59:59.989" v="12654" actId="165"/>
          <ac:grpSpMkLst>
            <pc:docMk/>
            <pc:sldMk cId="3178143365" sldId="334"/>
            <ac:grpSpMk id="58" creationId="{747DEE21-3D52-2F81-0A79-DEE22DCCFDEA}"/>
          </ac:grpSpMkLst>
        </pc:grpChg>
        <pc:picChg chg="add del mod">
          <ac:chgData name="mariam ashraf" userId="3a2a69a0376c931b" providerId="LiveId" clId="{44C9EDE6-B0FE-4B8A-8BEB-38A688128B2A}" dt="2023-08-27T18:37:48.202" v="11930" actId="478"/>
          <ac:picMkLst>
            <pc:docMk/>
            <pc:sldMk cId="3178143365" sldId="334"/>
            <ac:picMk id="43" creationId="{05EB0928-CD24-C7AC-3FFB-7D60190E5083}"/>
          </ac:picMkLst>
        </pc:picChg>
        <pc:picChg chg="add del mod">
          <ac:chgData name="mariam ashraf" userId="3a2a69a0376c931b" providerId="LiveId" clId="{44C9EDE6-B0FE-4B8A-8BEB-38A688128B2A}" dt="2023-08-27T18:41:40.971" v="11984" actId="478"/>
          <ac:picMkLst>
            <pc:docMk/>
            <pc:sldMk cId="3178143365" sldId="334"/>
            <ac:picMk id="47" creationId="{3B5F57C0-351C-9153-2D0C-D0ECEC3F9CF8}"/>
          </ac:picMkLst>
        </pc:picChg>
        <pc:picChg chg="add mod">
          <ac:chgData name="mariam ashraf" userId="3a2a69a0376c931b" providerId="LiveId" clId="{44C9EDE6-B0FE-4B8A-8BEB-38A688128B2A}" dt="2023-08-27T18:41:25.102" v="11977" actId="164"/>
          <ac:picMkLst>
            <pc:docMk/>
            <pc:sldMk cId="3178143365" sldId="334"/>
            <ac:picMk id="49" creationId="{1CB9AADC-D965-5D81-E23C-C60F69A2F9C0}"/>
          </ac:picMkLst>
        </pc:picChg>
        <pc:picChg chg="mod topLvl">
          <ac:chgData name="mariam ashraf" userId="3a2a69a0376c931b" providerId="LiveId" clId="{44C9EDE6-B0FE-4B8A-8BEB-38A688128B2A}" dt="2023-08-27T18:42:14.560" v="11998" actId="165"/>
          <ac:picMkLst>
            <pc:docMk/>
            <pc:sldMk cId="3178143365" sldId="334"/>
            <ac:picMk id="54" creationId="{63EF257B-E008-A839-8752-1DD6E57BB124}"/>
          </ac:picMkLst>
        </pc:picChg>
        <pc:cxnChg chg="add mod">
          <ac:chgData name="mariam ashraf" userId="3a2a69a0376c931b" providerId="LiveId" clId="{44C9EDE6-B0FE-4B8A-8BEB-38A688128B2A}" dt="2023-08-27T18:03:04.894" v="11736" actId="164"/>
          <ac:cxnSpMkLst>
            <pc:docMk/>
            <pc:sldMk cId="3178143365" sldId="334"/>
            <ac:cxnSpMk id="2" creationId="{5A561B00-8B51-D79E-C611-B988E2B96B8E}"/>
          </ac:cxnSpMkLst>
        </pc:cxnChg>
        <pc:cxnChg chg="add mod">
          <ac:chgData name="mariam ashraf" userId="3a2a69a0376c931b" providerId="LiveId" clId="{44C9EDE6-B0FE-4B8A-8BEB-38A688128B2A}" dt="2023-08-27T18:03:04.894" v="11736" actId="164"/>
          <ac:cxnSpMkLst>
            <pc:docMk/>
            <pc:sldMk cId="3178143365" sldId="334"/>
            <ac:cxnSpMk id="14" creationId="{98F1CC1D-DA40-3DD3-DF12-0DCA61097725}"/>
          </ac:cxnSpMkLst>
        </pc:cxnChg>
        <pc:cxnChg chg="add mod">
          <ac:chgData name="mariam ashraf" userId="3a2a69a0376c931b" providerId="LiveId" clId="{44C9EDE6-B0FE-4B8A-8BEB-38A688128B2A}" dt="2023-08-27T18:03:04.894" v="11736" actId="164"/>
          <ac:cxnSpMkLst>
            <pc:docMk/>
            <pc:sldMk cId="3178143365" sldId="334"/>
            <ac:cxnSpMk id="16" creationId="{6A1DB590-1F44-1E47-FCC1-1CE9C6F1B34C}"/>
          </ac:cxnSpMkLst>
        </pc:cxnChg>
        <pc:cxnChg chg="mod">
          <ac:chgData name="mariam ashraf" userId="3a2a69a0376c931b" providerId="LiveId" clId="{44C9EDE6-B0FE-4B8A-8BEB-38A688128B2A}" dt="2023-08-27T18:03:06.625" v="11737"/>
          <ac:cxnSpMkLst>
            <pc:docMk/>
            <pc:sldMk cId="3178143365" sldId="334"/>
            <ac:cxnSpMk id="26" creationId="{90809B20-74C8-468F-D524-0F4EC1460425}"/>
          </ac:cxnSpMkLst>
        </pc:cxnChg>
        <pc:cxnChg chg="mod">
          <ac:chgData name="mariam ashraf" userId="3a2a69a0376c931b" providerId="LiveId" clId="{44C9EDE6-B0FE-4B8A-8BEB-38A688128B2A}" dt="2023-08-27T18:03:06.625" v="11737"/>
          <ac:cxnSpMkLst>
            <pc:docMk/>
            <pc:sldMk cId="3178143365" sldId="334"/>
            <ac:cxnSpMk id="27" creationId="{AA653373-5BB4-EDBD-DA42-CE1684607DE2}"/>
          </ac:cxnSpMkLst>
        </pc:cxnChg>
        <pc:cxnChg chg="mod">
          <ac:chgData name="mariam ashraf" userId="3a2a69a0376c931b" providerId="LiveId" clId="{44C9EDE6-B0FE-4B8A-8BEB-38A688128B2A}" dt="2023-08-27T18:03:06.625" v="11737"/>
          <ac:cxnSpMkLst>
            <pc:docMk/>
            <pc:sldMk cId="3178143365" sldId="334"/>
            <ac:cxnSpMk id="28" creationId="{0FC45F41-7106-128A-9EE8-7811A2F0E387}"/>
          </ac:cxnSpMkLst>
        </pc:cxnChg>
        <pc:cxnChg chg="mod">
          <ac:chgData name="mariam ashraf" userId="3a2a69a0376c931b" providerId="LiveId" clId="{44C9EDE6-B0FE-4B8A-8BEB-38A688128B2A}" dt="2023-08-27T18:03:29.933" v="11750"/>
          <ac:cxnSpMkLst>
            <pc:docMk/>
            <pc:sldMk cId="3178143365" sldId="334"/>
            <ac:cxnSpMk id="30" creationId="{C2724F00-713D-6069-FE68-CC7C626BEFD8}"/>
          </ac:cxnSpMkLst>
        </pc:cxnChg>
        <pc:cxnChg chg="mod">
          <ac:chgData name="mariam ashraf" userId="3a2a69a0376c931b" providerId="LiveId" clId="{44C9EDE6-B0FE-4B8A-8BEB-38A688128B2A}" dt="2023-08-27T18:03:29.933" v="11750"/>
          <ac:cxnSpMkLst>
            <pc:docMk/>
            <pc:sldMk cId="3178143365" sldId="334"/>
            <ac:cxnSpMk id="34" creationId="{BB364A61-E403-6591-DBA9-EC6B8D582F71}"/>
          </ac:cxnSpMkLst>
        </pc:cxnChg>
        <pc:cxnChg chg="mod">
          <ac:chgData name="mariam ashraf" userId="3a2a69a0376c931b" providerId="LiveId" clId="{44C9EDE6-B0FE-4B8A-8BEB-38A688128B2A}" dt="2023-08-27T18:03:29.933" v="11750"/>
          <ac:cxnSpMkLst>
            <pc:docMk/>
            <pc:sldMk cId="3178143365" sldId="334"/>
            <ac:cxnSpMk id="35" creationId="{07B7A5EE-CCDC-CCC6-1385-7A59FE2099FE}"/>
          </ac:cxnSpMkLst>
        </pc:cxnChg>
      </pc:sldChg>
      <pc:sldChg chg="addSp delSp modSp add mod ord modTransition">
        <pc:chgData name="mariam ashraf" userId="3a2a69a0376c931b" providerId="LiveId" clId="{44C9EDE6-B0FE-4B8A-8BEB-38A688128B2A}" dt="2023-09-07T23:54:56.344" v="15297" actId="21"/>
        <pc:sldMkLst>
          <pc:docMk/>
          <pc:sldMk cId="3955259016" sldId="335"/>
        </pc:sldMkLst>
        <pc:spChg chg="mod">
          <ac:chgData name="mariam ashraf" userId="3a2a69a0376c931b" providerId="LiveId" clId="{44C9EDE6-B0FE-4B8A-8BEB-38A688128B2A}" dt="2023-09-07T23:54:55.278" v="15296"/>
          <ac:spMkLst>
            <pc:docMk/>
            <pc:sldMk cId="3955259016" sldId="335"/>
            <ac:spMk id="8" creationId="{F7048EC3-CE81-319D-B089-28A3C0ECF7DF}"/>
          </ac:spMkLst>
        </pc:spChg>
        <pc:spChg chg="mod">
          <ac:chgData name="mariam ashraf" userId="3a2a69a0376c931b" providerId="LiveId" clId="{44C9EDE6-B0FE-4B8A-8BEB-38A688128B2A}" dt="2023-09-07T23:54:55.278" v="15296"/>
          <ac:spMkLst>
            <pc:docMk/>
            <pc:sldMk cId="3955259016" sldId="335"/>
            <ac:spMk id="32" creationId="{EA44883A-A6BA-6B94-B1F5-9A8911393893}"/>
          </ac:spMkLst>
        </pc:spChg>
        <pc:grpChg chg="add del mod">
          <ac:chgData name="mariam ashraf" userId="3a2a69a0376c931b" providerId="LiveId" clId="{44C9EDE6-B0FE-4B8A-8BEB-38A688128B2A}" dt="2023-09-07T23:54:56.344" v="15297" actId="21"/>
          <ac:grpSpMkLst>
            <pc:docMk/>
            <pc:sldMk cId="3955259016" sldId="335"/>
            <ac:grpSpMk id="4" creationId="{8B8F96BA-24BC-A6CE-0279-58F9744F287A}"/>
          </ac:grpSpMkLst>
        </pc:grpChg>
      </pc:sldChg>
      <pc:sldChg chg="modSp add del mod ord">
        <pc:chgData name="mariam ashraf" userId="3a2a69a0376c931b" providerId="LiveId" clId="{44C9EDE6-B0FE-4B8A-8BEB-38A688128B2A}" dt="2023-08-27T18:59:44.142" v="12134" actId="47"/>
        <pc:sldMkLst>
          <pc:docMk/>
          <pc:sldMk cId="956654260" sldId="336"/>
        </pc:sldMkLst>
        <pc:graphicFrameChg chg="modGraphic">
          <ac:chgData name="mariam ashraf" userId="3a2a69a0376c931b" providerId="LiveId" clId="{44C9EDE6-B0FE-4B8A-8BEB-38A688128B2A}" dt="2023-08-27T18:59:22.936" v="12128" actId="14734"/>
          <ac:graphicFrameMkLst>
            <pc:docMk/>
            <pc:sldMk cId="956654260" sldId="336"/>
            <ac:graphicFrameMk id="2" creationId="{5DB4A346-F939-54F1-84F9-E61AB5263291}"/>
          </ac:graphicFrameMkLst>
        </pc:graphicFrameChg>
      </pc:sldChg>
      <pc:sldChg chg="addSp delSp modSp add del mod ord modTransition setBg">
        <pc:chgData name="mariam ashraf" userId="3a2a69a0376c931b" providerId="LiveId" clId="{44C9EDE6-B0FE-4B8A-8BEB-38A688128B2A}" dt="2023-09-08T01:58:18" v="17715" actId="47"/>
        <pc:sldMkLst>
          <pc:docMk/>
          <pc:sldMk cId="3155624842" sldId="336"/>
        </pc:sldMkLst>
        <pc:spChg chg="add del mod">
          <ac:chgData name="mariam ashraf" userId="3a2a69a0376c931b" providerId="LiveId" clId="{44C9EDE6-B0FE-4B8A-8BEB-38A688128B2A}" dt="2023-09-08T01:41:37.761" v="17437" actId="21"/>
          <ac:spMkLst>
            <pc:docMk/>
            <pc:sldMk cId="3155624842" sldId="336"/>
            <ac:spMk id="2" creationId="{C7ACF3F4-6430-67B3-35D9-4C05A633C0E3}"/>
          </ac:spMkLst>
        </pc:spChg>
        <pc:spChg chg="add del mod">
          <ac:chgData name="mariam ashraf" userId="3a2a69a0376c931b" providerId="LiveId" clId="{44C9EDE6-B0FE-4B8A-8BEB-38A688128B2A}" dt="2023-09-08T01:42:21.467" v="17447" actId="21"/>
          <ac:spMkLst>
            <pc:docMk/>
            <pc:sldMk cId="3155624842" sldId="336"/>
            <ac:spMk id="3" creationId="{E8231EAE-7E9C-D5DF-7661-119830646F16}"/>
          </ac:spMkLst>
        </pc:spChg>
        <pc:spChg chg="add del mod">
          <ac:chgData name="mariam ashraf" userId="3a2a69a0376c931b" providerId="LiveId" clId="{44C9EDE6-B0FE-4B8A-8BEB-38A688128B2A}" dt="2023-08-28T22:19:44.232" v="13711" actId="21"/>
          <ac:spMkLst>
            <pc:docMk/>
            <pc:sldMk cId="3155624842" sldId="336"/>
            <ac:spMk id="3" creationId="{F3799C25-04A3-20D6-E741-99BB47A58411}"/>
          </ac:spMkLst>
        </pc:spChg>
        <pc:spChg chg="add del mod">
          <ac:chgData name="mariam ashraf" userId="3a2a69a0376c931b" providerId="LiveId" clId="{44C9EDE6-B0FE-4B8A-8BEB-38A688128B2A}" dt="2023-08-28T22:38:31.514" v="14027"/>
          <ac:spMkLst>
            <pc:docMk/>
            <pc:sldMk cId="3155624842" sldId="336"/>
            <ac:spMk id="4" creationId="{5D430593-1FD5-6194-62A6-6ACA622DB7AD}"/>
          </ac:spMkLst>
        </pc:spChg>
        <pc:spChg chg="add del mod">
          <ac:chgData name="mariam ashraf" userId="3a2a69a0376c931b" providerId="LiveId" clId="{44C9EDE6-B0FE-4B8A-8BEB-38A688128B2A}" dt="2023-08-28T22:42:24.188" v="14029" actId="478"/>
          <ac:spMkLst>
            <pc:docMk/>
            <pc:sldMk cId="3155624842" sldId="336"/>
            <ac:spMk id="5" creationId="{0D25C88C-BB94-A041-9E50-96DECBE31BF1}"/>
          </ac:spMkLst>
        </pc:spChg>
        <pc:spChg chg="add del mod">
          <ac:chgData name="mariam ashraf" userId="3a2a69a0376c931b" providerId="LiveId" clId="{44C9EDE6-B0FE-4B8A-8BEB-38A688128B2A}" dt="2023-08-28T22:46:01.695" v="14080" actId="478"/>
          <ac:spMkLst>
            <pc:docMk/>
            <pc:sldMk cId="3155624842" sldId="336"/>
            <ac:spMk id="6" creationId="{0E323D6A-A9F4-FA33-0DB0-3A63E3598C13}"/>
          </ac:spMkLst>
        </pc:spChg>
        <pc:spChg chg="add del mod">
          <ac:chgData name="mariam ashraf" userId="3a2a69a0376c931b" providerId="LiveId" clId="{44C9EDE6-B0FE-4B8A-8BEB-38A688128B2A}" dt="2023-08-28T23:10:40.186" v="14350" actId="21"/>
          <ac:spMkLst>
            <pc:docMk/>
            <pc:sldMk cId="3155624842" sldId="336"/>
            <ac:spMk id="7" creationId="{AC736A79-9B82-8EDE-1144-F91F1A6FFA14}"/>
          </ac:spMkLst>
        </pc:spChg>
        <pc:spChg chg="add mod">
          <ac:chgData name="mariam ashraf" userId="3a2a69a0376c931b" providerId="LiveId" clId="{44C9EDE6-B0FE-4B8A-8BEB-38A688128B2A}" dt="2023-08-28T23:15:00.733" v="14390" actId="1036"/>
          <ac:spMkLst>
            <pc:docMk/>
            <pc:sldMk cId="3155624842" sldId="336"/>
            <ac:spMk id="8" creationId="{2CAA3C24-CA1B-6EAB-86B4-F7893E014CCC}"/>
          </ac:spMkLst>
        </pc:spChg>
        <pc:spChg chg="mod">
          <ac:chgData name="mariam ashraf" userId="3a2a69a0376c931b" providerId="LiveId" clId="{44C9EDE6-B0FE-4B8A-8BEB-38A688128B2A}" dt="2023-08-28T23:03:23.569" v="14274"/>
          <ac:spMkLst>
            <pc:docMk/>
            <pc:sldMk cId="3155624842" sldId="336"/>
            <ac:spMk id="24" creationId="{E7D0B91D-2EF6-9AE6-7721-1C486BEF08CD}"/>
          </ac:spMkLst>
        </pc:spChg>
        <pc:spChg chg="mod">
          <ac:chgData name="mariam ashraf" userId="3a2a69a0376c931b" providerId="LiveId" clId="{44C9EDE6-B0FE-4B8A-8BEB-38A688128B2A}" dt="2023-08-28T23:03:23.569" v="14274"/>
          <ac:spMkLst>
            <pc:docMk/>
            <pc:sldMk cId="3155624842" sldId="336"/>
            <ac:spMk id="29" creationId="{71C36C48-5FCA-E1D7-E58C-4833BEB5A85A}"/>
          </ac:spMkLst>
        </pc:spChg>
        <pc:spChg chg="mod">
          <ac:chgData name="mariam ashraf" userId="3a2a69a0376c931b" providerId="LiveId" clId="{44C9EDE6-B0FE-4B8A-8BEB-38A688128B2A}" dt="2023-08-28T23:03:23.569" v="14274"/>
          <ac:spMkLst>
            <pc:docMk/>
            <pc:sldMk cId="3155624842" sldId="336"/>
            <ac:spMk id="30" creationId="{A614BADF-FC4A-BD45-AF54-888DEA41EF60}"/>
          </ac:spMkLst>
        </pc:spChg>
        <pc:spChg chg="mod">
          <ac:chgData name="mariam ashraf" userId="3a2a69a0376c931b" providerId="LiveId" clId="{44C9EDE6-B0FE-4B8A-8BEB-38A688128B2A}" dt="2023-08-28T23:03:23.569" v="14274"/>
          <ac:spMkLst>
            <pc:docMk/>
            <pc:sldMk cId="3155624842" sldId="336"/>
            <ac:spMk id="31" creationId="{A5E2C9C9-44E4-961B-4B22-ADB69ABB0504}"/>
          </ac:spMkLst>
        </pc:spChg>
        <pc:spChg chg="mod">
          <ac:chgData name="mariam ashraf" userId="3a2a69a0376c931b" providerId="LiveId" clId="{44C9EDE6-B0FE-4B8A-8BEB-38A688128B2A}" dt="2023-08-28T23:03:23.569" v="14274"/>
          <ac:spMkLst>
            <pc:docMk/>
            <pc:sldMk cId="3155624842" sldId="336"/>
            <ac:spMk id="32" creationId="{2542E2EA-8886-EDF3-4BC7-27E68D4D1169}"/>
          </ac:spMkLst>
        </pc:spChg>
        <pc:spChg chg="mod">
          <ac:chgData name="mariam ashraf" userId="3a2a69a0376c931b" providerId="LiveId" clId="{44C9EDE6-B0FE-4B8A-8BEB-38A688128B2A}" dt="2023-08-28T23:03:23.569" v="14274"/>
          <ac:spMkLst>
            <pc:docMk/>
            <pc:sldMk cId="3155624842" sldId="336"/>
            <ac:spMk id="33" creationId="{63682A6A-66EA-F870-872E-C326956CAD0B}"/>
          </ac:spMkLst>
        </pc:spChg>
        <pc:spChg chg="del mod">
          <ac:chgData name="mariam ashraf" userId="3a2a69a0376c931b" providerId="LiveId" clId="{44C9EDE6-B0FE-4B8A-8BEB-38A688128B2A}" dt="2023-08-28T22:59:43.118" v="14220" actId="21"/>
          <ac:spMkLst>
            <pc:docMk/>
            <pc:sldMk cId="3155624842" sldId="336"/>
            <ac:spMk id="34" creationId="{DB571884-37A1-9D53-BC1A-A158827AD52D}"/>
          </ac:spMkLst>
        </pc:spChg>
        <pc:spChg chg="mod">
          <ac:chgData name="mariam ashraf" userId="3a2a69a0376c931b" providerId="LiveId" clId="{44C9EDE6-B0FE-4B8A-8BEB-38A688128B2A}" dt="2023-08-28T23:03:23.569" v="14274"/>
          <ac:spMkLst>
            <pc:docMk/>
            <pc:sldMk cId="3155624842" sldId="336"/>
            <ac:spMk id="35" creationId="{7CA68E81-B1C4-2FE9-B920-E14351C82408}"/>
          </ac:spMkLst>
        </pc:spChg>
        <pc:spChg chg="mod">
          <ac:chgData name="mariam ashraf" userId="3a2a69a0376c931b" providerId="LiveId" clId="{44C9EDE6-B0FE-4B8A-8BEB-38A688128B2A}" dt="2023-08-28T23:03:23.569" v="14274"/>
          <ac:spMkLst>
            <pc:docMk/>
            <pc:sldMk cId="3155624842" sldId="336"/>
            <ac:spMk id="36" creationId="{DF81871D-98A0-CFD5-E1AA-4F765CD541A9}"/>
          </ac:spMkLst>
        </pc:spChg>
        <pc:spChg chg="mod">
          <ac:chgData name="mariam ashraf" userId="3a2a69a0376c931b" providerId="LiveId" clId="{44C9EDE6-B0FE-4B8A-8BEB-38A688128B2A}" dt="2023-08-28T23:03:23.569" v="14274"/>
          <ac:spMkLst>
            <pc:docMk/>
            <pc:sldMk cId="3155624842" sldId="336"/>
            <ac:spMk id="37" creationId="{C8F73BA4-5B6D-23D4-2D8C-DE37C88409C0}"/>
          </ac:spMkLst>
        </pc:spChg>
        <pc:spChg chg="mod">
          <ac:chgData name="mariam ashraf" userId="3a2a69a0376c931b" providerId="LiveId" clId="{44C9EDE6-B0FE-4B8A-8BEB-38A688128B2A}" dt="2023-08-28T23:15:00.733" v="14390" actId="1036"/>
          <ac:spMkLst>
            <pc:docMk/>
            <pc:sldMk cId="3155624842" sldId="336"/>
            <ac:spMk id="38" creationId="{9F94EE47-ED56-1249-FDF0-751615D2FFD0}"/>
          </ac:spMkLst>
        </pc:spChg>
        <pc:spChg chg="mod">
          <ac:chgData name="mariam ashraf" userId="3a2a69a0376c931b" providerId="LiveId" clId="{44C9EDE6-B0FE-4B8A-8BEB-38A688128B2A}" dt="2023-08-28T23:03:23.569" v="14274"/>
          <ac:spMkLst>
            <pc:docMk/>
            <pc:sldMk cId="3155624842" sldId="336"/>
            <ac:spMk id="39" creationId="{62834F8E-0924-3E5B-D383-A9F1FFEAB30D}"/>
          </ac:spMkLst>
        </pc:spChg>
        <pc:spChg chg="del mod">
          <ac:chgData name="mariam ashraf" userId="3a2a69a0376c931b" providerId="LiveId" clId="{44C9EDE6-B0FE-4B8A-8BEB-38A688128B2A}" dt="2023-08-28T22:42:46.387" v="14036" actId="478"/>
          <ac:spMkLst>
            <pc:docMk/>
            <pc:sldMk cId="3155624842" sldId="336"/>
            <ac:spMk id="40" creationId="{F68D95F3-CB8E-FAAF-D5AA-D166A2EBB7BA}"/>
          </ac:spMkLst>
        </pc:spChg>
        <pc:spChg chg="del">
          <ac:chgData name="mariam ashraf" userId="3a2a69a0376c931b" providerId="LiveId" clId="{44C9EDE6-B0FE-4B8A-8BEB-38A688128B2A}" dt="2023-08-28T22:42:51.963" v="14037" actId="478"/>
          <ac:spMkLst>
            <pc:docMk/>
            <pc:sldMk cId="3155624842" sldId="336"/>
            <ac:spMk id="41" creationId="{A2C5D606-C8C8-18C0-BD18-1A7ED339A506}"/>
          </ac:spMkLst>
        </pc:spChg>
        <pc:spChg chg="mod">
          <ac:chgData name="mariam ashraf" userId="3a2a69a0376c931b" providerId="LiveId" clId="{44C9EDE6-B0FE-4B8A-8BEB-38A688128B2A}" dt="2023-08-28T23:03:23.569" v="14274"/>
          <ac:spMkLst>
            <pc:docMk/>
            <pc:sldMk cId="3155624842" sldId="336"/>
            <ac:spMk id="42" creationId="{65B383FA-9E3F-9B3C-1083-02A3A7F47C9E}"/>
          </ac:spMkLst>
        </pc:spChg>
        <pc:spChg chg="mod">
          <ac:chgData name="mariam ashraf" userId="3a2a69a0376c931b" providerId="LiveId" clId="{44C9EDE6-B0FE-4B8A-8BEB-38A688128B2A}" dt="2023-08-28T23:03:23.569" v="14274"/>
          <ac:spMkLst>
            <pc:docMk/>
            <pc:sldMk cId="3155624842" sldId="336"/>
            <ac:spMk id="43" creationId="{C8A19363-A69D-24F8-7458-D844A384DB19}"/>
          </ac:spMkLst>
        </pc:spChg>
        <pc:spChg chg="mod">
          <ac:chgData name="mariam ashraf" userId="3a2a69a0376c931b" providerId="LiveId" clId="{44C9EDE6-B0FE-4B8A-8BEB-38A688128B2A}" dt="2023-08-28T23:03:23.569" v="14274"/>
          <ac:spMkLst>
            <pc:docMk/>
            <pc:sldMk cId="3155624842" sldId="336"/>
            <ac:spMk id="44" creationId="{23E3A9E9-DC01-E29F-48EE-5B3AE62F981B}"/>
          </ac:spMkLst>
        </pc:spChg>
        <pc:spChg chg="mod">
          <ac:chgData name="mariam ashraf" userId="3a2a69a0376c931b" providerId="LiveId" clId="{44C9EDE6-B0FE-4B8A-8BEB-38A688128B2A}" dt="2023-08-28T23:03:23.569" v="14274"/>
          <ac:spMkLst>
            <pc:docMk/>
            <pc:sldMk cId="3155624842" sldId="336"/>
            <ac:spMk id="45" creationId="{4145EBE0-8F67-92BB-195F-E0C2FAED569F}"/>
          </ac:spMkLst>
        </pc:spChg>
        <pc:spChg chg="mod">
          <ac:chgData name="mariam ashraf" userId="3a2a69a0376c931b" providerId="LiveId" clId="{44C9EDE6-B0FE-4B8A-8BEB-38A688128B2A}" dt="2023-08-28T23:03:23.569" v="14274"/>
          <ac:spMkLst>
            <pc:docMk/>
            <pc:sldMk cId="3155624842" sldId="336"/>
            <ac:spMk id="46" creationId="{D72AE0F3-0900-6FC0-60BA-045EA79C930F}"/>
          </ac:spMkLst>
        </pc:spChg>
        <pc:spChg chg="mod">
          <ac:chgData name="mariam ashraf" userId="3a2a69a0376c931b" providerId="LiveId" clId="{44C9EDE6-B0FE-4B8A-8BEB-38A688128B2A}" dt="2023-08-28T23:03:23.569" v="14274"/>
          <ac:spMkLst>
            <pc:docMk/>
            <pc:sldMk cId="3155624842" sldId="336"/>
            <ac:spMk id="47" creationId="{B74F387D-3832-E27F-3F43-1646C58F9791}"/>
          </ac:spMkLst>
        </pc:spChg>
        <pc:spChg chg="mod">
          <ac:chgData name="mariam ashraf" userId="3a2a69a0376c931b" providerId="LiveId" clId="{44C9EDE6-B0FE-4B8A-8BEB-38A688128B2A}" dt="2023-08-28T23:03:23.569" v="14274"/>
          <ac:spMkLst>
            <pc:docMk/>
            <pc:sldMk cId="3155624842" sldId="336"/>
            <ac:spMk id="48" creationId="{C13D9E0A-00C7-84BC-1B6D-B7AF86A2BED3}"/>
          </ac:spMkLst>
        </pc:spChg>
        <pc:spChg chg="mod">
          <ac:chgData name="mariam ashraf" userId="3a2a69a0376c931b" providerId="LiveId" clId="{44C9EDE6-B0FE-4B8A-8BEB-38A688128B2A}" dt="2023-08-28T23:06:01.885" v="14317"/>
          <ac:spMkLst>
            <pc:docMk/>
            <pc:sldMk cId="3155624842" sldId="336"/>
            <ac:spMk id="51" creationId="{C184F227-B420-C377-504D-0BED31B9B99A}"/>
          </ac:spMkLst>
        </pc:spChg>
        <pc:spChg chg="mod">
          <ac:chgData name="mariam ashraf" userId="3a2a69a0376c931b" providerId="LiveId" clId="{44C9EDE6-B0FE-4B8A-8BEB-38A688128B2A}" dt="2023-08-28T23:06:01.885" v="14317"/>
          <ac:spMkLst>
            <pc:docMk/>
            <pc:sldMk cId="3155624842" sldId="336"/>
            <ac:spMk id="52" creationId="{4210C0BC-DAC4-C06C-A636-954175280E85}"/>
          </ac:spMkLst>
        </pc:spChg>
        <pc:spChg chg="mod">
          <ac:chgData name="mariam ashraf" userId="3a2a69a0376c931b" providerId="LiveId" clId="{44C9EDE6-B0FE-4B8A-8BEB-38A688128B2A}" dt="2023-08-28T23:06:01.885" v="14317"/>
          <ac:spMkLst>
            <pc:docMk/>
            <pc:sldMk cId="3155624842" sldId="336"/>
            <ac:spMk id="53" creationId="{8C65DA13-AB25-185A-101B-A2D047AAE482}"/>
          </ac:spMkLst>
        </pc:spChg>
        <pc:spChg chg="mod">
          <ac:chgData name="mariam ashraf" userId="3a2a69a0376c931b" providerId="LiveId" clId="{44C9EDE6-B0FE-4B8A-8BEB-38A688128B2A}" dt="2023-08-28T23:06:01.885" v="14317"/>
          <ac:spMkLst>
            <pc:docMk/>
            <pc:sldMk cId="3155624842" sldId="336"/>
            <ac:spMk id="54" creationId="{C5DF83E5-91F9-E5EA-4AE0-33686AD6C9B2}"/>
          </ac:spMkLst>
        </pc:spChg>
        <pc:spChg chg="mod">
          <ac:chgData name="mariam ashraf" userId="3a2a69a0376c931b" providerId="LiveId" clId="{44C9EDE6-B0FE-4B8A-8BEB-38A688128B2A}" dt="2023-08-28T23:06:01.885" v="14317"/>
          <ac:spMkLst>
            <pc:docMk/>
            <pc:sldMk cId="3155624842" sldId="336"/>
            <ac:spMk id="55" creationId="{7C26BA38-60A9-45B9-8AC7-1010718DD1A4}"/>
          </ac:spMkLst>
        </pc:spChg>
        <pc:spChg chg="mod">
          <ac:chgData name="mariam ashraf" userId="3a2a69a0376c931b" providerId="LiveId" clId="{44C9EDE6-B0FE-4B8A-8BEB-38A688128B2A}" dt="2023-08-28T23:06:01.885" v="14317"/>
          <ac:spMkLst>
            <pc:docMk/>
            <pc:sldMk cId="3155624842" sldId="336"/>
            <ac:spMk id="56" creationId="{145C045C-6C60-371E-B1F6-D610A42FB592}"/>
          </ac:spMkLst>
        </pc:spChg>
        <pc:spChg chg="mod">
          <ac:chgData name="mariam ashraf" userId="3a2a69a0376c931b" providerId="LiveId" clId="{44C9EDE6-B0FE-4B8A-8BEB-38A688128B2A}" dt="2023-08-28T23:06:01.885" v="14317"/>
          <ac:spMkLst>
            <pc:docMk/>
            <pc:sldMk cId="3155624842" sldId="336"/>
            <ac:spMk id="57" creationId="{670B7BF8-0ACB-8C74-AC8E-619CC453A1EE}"/>
          </ac:spMkLst>
        </pc:spChg>
        <pc:spChg chg="mod">
          <ac:chgData name="mariam ashraf" userId="3a2a69a0376c931b" providerId="LiveId" clId="{44C9EDE6-B0FE-4B8A-8BEB-38A688128B2A}" dt="2023-08-28T23:06:01.885" v="14317"/>
          <ac:spMkLst>
            <pc:docMk/>
            <pc:sldMk cId="3155624842" sldId="336"/>
            <ac:spMk id="58" creationId="{4799C3F7-3E4E-FDCD-642B-D2E024EDD34F}"/>
          </ac:spMkLst>
        </pc:spChg>
        <pc:spChg chg="mod">
          <ac:chgData name="mariam ashraf" userId="3a2a69a0376c931b" providerId="LiveId" clId="{44C9EDE6-B0FE-4B8A-8BEB-38A688128B2A}" dt="2023-08-28T23:06:01.885" v="14317"/>
          <ac:spMkLst>
            <pc:docMk/>
            <pc:sldMk cId="3155624842" sldId="336"/>
            <ac:spMk id="59" creationId="{D1CD16F6-1D0B-2BCE-C7E7-0EE17DE55F29}"/>
          </ac:spMkLst>
        </pc:spChg>
        <pc:spChg chg="mod">
          <ac:chgData name="mariam ashraf" userId="3a2a69a0376c931b" providerId="LiveId" clId="{44C9EDE6-B0FE-4B8A-8BEB-38A688128B2A}" dt="2023-08-28T23:06:01.885" v="14317"/>
          <ac:spMkLst>
            <pc:docMk/>
            <pc:sldMk cId="3155624842" sldId="336"/>
            <ac:spMk id="60" creationId="{7DF2905E-03D7-C1E8-6385-33A774363C09}"/>
          </ac:spMkLst>
        </pc:spChg>
        <pc:spChg chg="mod">
          <ac:chgData name="mariam ashraf" userId="3a2a69a0376c931b" providerId="LiveId" clId="{44C9EDE6-B0FE-4B8A-8BEB-38A688128B2A}" dt="2023-08-28T23:06:01.885" v="14317"/>
          <ac:spMkLst>
            <pc:docMk/>
            <pc:sldMk cId="3155624842" sldId="336"/>
            <ac:spMk id="61" creationId="{36F6A8FE-1B4F-F401-3654-BDE15A22B09D}"/>
          </ac:spMkLst>
        </pc:spChg>
        <pc:spChg chg="add del mod">
          <ac:chgData name="mariam ashraf" userId="3a2a69a0376c931b" providerId="LiveId" clId="{44C9EDE6-B0FE-4B8A-8BEB-38A688128B2A}" dt="2023-08-28T22:42:41.925" v="14035" actId="478"/>
          <ac:spMkLst>
            <pc:docMk/>
            <pc:sldMk cId="3155624842" sldId="336"/>
            <ac:spMk id="63" creationId="{D0392E62-A28B-5ECF-C4B2-7A20E838B2AA}"/>
          </ac:spMkLst>
        </pc:spChg>
        <pc:spChg chg="add mod">
          <ac:chgData name="mariam ashraf" userId="3a2a69a0376c931b" providerId="LiveId" clId="{44C9EDE6-B0FE-4B8A-8BEB-38A688128B2A}" dt="2023-09-08T01:42:25.375" v="17448" actId="1076"/>
          <ac:spMkLst>
            <pc:docMk/>
            <pc:sldMk cId="3155624842" sldId="336"/>
            <ac:spMk id="64" creationId="{79E95B71-9037-DAAF-ABCB-89037748A726}"/>
          </ac:spMkLst>
        </pc:spChg>
        <pc:spChg chg="mod">
          <ac:chgData name="mariam ashraf" userId="3a2a69a0376c931b" providerId="LiveId" clId="{44C9EDE6-B0FE-4B8A-8BEB-38A688128B2A}" dt="2023-08-28T23:12:45.121" v="14366"/>
          <ac:spMkLst>
            <pc:docMk/>
            <pc:sldMk cId="3155624842" sldId="336"/>
            <ac:spMk id="66" creationId="{B7CC9663-47EA-C781-65CF-43BC94FC62F8}"/>
          </ac:spMkLst>
        </pc:spChg>
        <pc:spChg chg="mod">
          <ac:chgData name="mariam ashraf" userId="3a2a69a0376c931b" providerId="LiveId" clId="{44C9EDE6-B0FE-4B8A-8BEB-38A688128B2A}" dt="2023-08-28T23:12:45.121" v="14366"/>
          <ac:spMkLst>
            <pc:docMk/>
            <pc:sldMk cId="3155624842" sldId="336"/>
            <ac:spMk id="67" creationId="{0F803D66-57E2-1E83-7DB5-BCEE9807A148}"/>
          </ac:spMkLst>
        </pc:spChg>
        <pc:spChg chg="mod">
          <ac:chgData name="mariam ashraf" userId="3a2a69a0376c931b" providerId="LiveId" clId="{44C9EDE6-B0FE-4B8A-8BEB-38A688128B2A}" dt="2023-08-28T23:12:45.121" v="14366"/>
          <ac:spMkLst>
            <pc:docMk/>
            <pc:sldMk cId="3155624842" sldId="336"/>
            <ac:spMk id="68" creationId="{16909702-3480-5522-CB82-A1CE7EA46336}"/>
          </ac:spMkLst>
        </pc:spChg>
        <pc:spChg chg="mod">
          <ac:chgData name="mariam ashraf" userId="3a2a69a0376c931b" providerId="LiveId" clId="{44C9EDE6-B0FE-4B8A-8BEB-38A688128B2A}" dt="2023-08-28T23:12:45.121" v="14366"/>
          <ac:spMkLst>
            <pc:docMk/>
            <pc:sldMk cId="3155624842" sldId="336"/>
            <ac:spMk id="69" creationId="{FFEEA303-B2BC-558D-6AD7-1BC8A8B0954F}"/>
          </ac:spMkLst>
        </pc:spChg>
        <pc:spChg chg="mod">
          <ac:chgData name="mariam ashraf" userId="3a2a69a0376c931b" providerId="LiveId" clId="{44C9EDE6-B0FE-4B8A-8BEB-38A688128B2A}" dt="2023-08-28T23:12:45.121" v="14366"/>
          <ac:spMkLst>
            <pc:docMk/>
            <pc:sldMk cId="3155624842" sldId="336"/>
            <ac:spMk id="70" creationId="{7E41C5D9-5363-3204-E0F1-A40DB0B7F35F}"/>
          </ac:spMkLst>
        </pc:spChg>
        <pc:spChg chg="mod">
          <ac:chgData name="mariam ashraf" userId="3a2a69a0376c931b" providerId="LiveId" clId="{44C9EDE6-B0FE-4B8A-8BEB-38A688128B2A}" dt="2023-08-28T23:12:45.121" v="14366"/>
          <ac:spMkLst>
            <pc:docMk/>
            <pc:sldMk cId="3155624842" sldId="336"/>
            <ac:spMk id="71" creationId="{2B117020-E979-58A5-8125-CFEEA04549D3}"/>
          </ac:spMkLst>
        </pc:spChg>
        <pc:spChg chg="mod">
          <ac:chgData name="mariam ashraf" userId="3a2a69a0376c931b" providerId="LiveId" clId="{44C9EDE6-B0FE-4B8A-8BEB-38A688128B2A}" dt="2023-08-28T23:12:45.121" v="14366"/>
          <ac:spMkLst>
            <pc:docMk/>
            <pc:sldMk cId="3155624842" sldId="336"/>
            <ac:spMk id="72" creationId="{5478E81D-4261-BA77-4FAF-B811B98824D0}"/>
          </ac:spMkLst>
        </pc:spChg>
        <pc:spChg chg="mod">
          <ac:chgData name="mariam ashraf" userId="3a2a69a0376c931b" providerId="LiveId" clId="{44C9EDE6-B0FE-4B8A-8BEB-38A688128B2A}" dt="2023-08-28T23:12:45.121" v="14366"/>
          <ac:spMkLst>
            <pc:docMk/>
            <pc:sldMk cId="3155624842" sldId="336"/>
            <ac:spMk id="73" creationId="{8669AF08-F151-8172-4343-3B4560F6EAB3}"/>
          </ac:spMkLst>
        </pc:spChg>
        <pc:spChg chg="mod">
          <ac:chgData name="mariam ashraf" userId="3a2a69a0376c931b" providerId="LiveId" clId="{44C9EDE6-B0FE-4B8A-8BEB-38A688128B2A}" dt="2023-08-28T23:12:45.121" v="14366"/>
          <ac:spMkLst>
            <pc:docMk/>
            <pc:sldMk cId="3155624842" sldId="336"/>
            <ac:spMk id="74" creationId="{3CF5BD5A-4E03-C254-9910-B2998E1E6B69}"/>
          </ac:spMkLst>
        </pc:spChg>
        <pc:spChg chg="mod">
          <ac:chgData name="mariam ashraf" userId="3a2a69a0376c931b" providerId="LiveId" clId="{44C9EDE6-B0FE-4B8A-8BEB-38A688128B2A}" dt="2023-08-28T23:12:45.121" v="14366"/>
          <ac:spMkLst>
            <pc:docMk/>
            <pc:sldMk cId="3155624842" sldId="336"/>
            <ac:spMk id="75" creationId="{B06D512E-EAF9-DBCB-09F2-D7ED54C5A8D9}"/>
          </ac:spMkLst>
        </pc:spChg>
        <pc:spChg chg="mod">
          <ac:chgData name="mariam ashraf" userId="3a2a69a0376c931b" providerId="LiveId" clId="{44C9EDE6-B0FE-4B8A-8BEB-38A688128B2A}" dt="2023-08-28T23:12:45.121" v="14366"/>
          <ac:spMkLst>
            <pc:docMk/>
            <pc:sldMk cId="3155624842" sldId="336"/>
            <ac:spMk id="76" creationId="{F4716688-B1B3-058C-A156-4B1D475DBE64}"/>
          </ac:spMkLst>
        </pc:spChg>
        <pc:spChg chg="mod">
          <ac:chgData name="mariam ashraf" userId="3a2a69a0376c931b" providerId="LiveId" clId="{44C9EDE6-B0FE-4B8A-8BEB-38A688128B2A}" dt="2023-08-28T23:12:45.121" v="14366"/>
          <ac:spMkLst>
            <pc:docMk/>
            <pc:sldMk cId="3155624842" sldId="336"/>
            <ac:spMk id="77" creationId="{2793004E-7250-72DC-FA42-6622EC8A2B46}"/>
          </ac:spMkLst>
        </pc:spChg>
        <pc:spChg chg="mod">
          <ac:chgData name="mariam ashraf" userId="3a2a69a0376c931b" providerId="LiveId" clId="{44C9EDE6-B0FE-4B8A-8BEB-38A688128B2A}" dt="2023-08-28T23:12:45.121" v="14366"/>
          <ac:spMkLst>
            <pc:docMk/>
            <pc:sldMk cId="3155624842" sldId="336"/>
            <ac:spMk id="78" creationId="{E784D62E-6427-8FE9-3381-3EBBFE5A8AD5}"/>
          </ac:spMkLst>
        </pc:spChg>
        <pc:spChg chg="mod">
          <ac:chgData name="mariam ashraf" userId="3a2a69a0376c931b" providerId="LiveId" clId="{44C9EDE6-B0FE-4B8A-8BEB-38A688128B2A}" dt="2023-08-28T23:12:45.121" v="14366"/>
          <ac:spMkLst>
            <pc:docMk/>
            <pc:sldMk cId="3155624842" sldId="336"/>
            <ac:spMk id="79" creationId="{9DAE829C-58E8-A713-D19D-8BBD2B9B5743}"/>
          </ac:spMkLst>
        </pc:spChg>
        <pc:spChg chg="mod">
          <ac:chgData name="mariam ashraf" userId="3a2a69a0376c931b" providerId="LiveId" clId="{44C9EDE6-B0FE-4B8A-8BEB-38A688128B2A}" dt="2023-08-28T23:12:45.121" v="14366"/>
          <ac:spMkLst>
            <pc:docMk/>
            <pc:sldMk cId="3155624842" sldId="336"/>
            <ac:spMk id="80" creationId="{B5067890-F349-6E4A-9EBD-A9C4E40D9406}"/>
          </ac:spMkLst>
        </pc:spChg>
        <pc:spChg chg="mod">
          <ac:chgData name="mariam ashraf" userId="3a2a69a0376c931b" providerId="LiveId" clId="{44C9EDE6-B0FE-4B8A-8BEB-38A688128B2A}" dt="2023-08-28T23:12:45.121" v="14366"/>
          <ac:spMkLst>
            <pc:docMk/>
            <pc:sldMk cId="3155624842" sldId="336"/>
            <ac:spMk id="81" creationId="{E72E4618-05EF-4EA1-0ED7-5CCAFEDE54E3}"/>
          </ac:spMkLst>
        </pc:spChg>
        <pc:spChg chg="mod">
          <ac:chgData name="mariam ashraf" userId="3a2a69a0376c931b" providerId="LiveId" clId="{44C9EDE6-B0FE-4B8A-8BEB-38A688128B2A}" dt="2023-08-28T23:12:45.121" v="14366"/>
          <ac:spMkLst>
            <pc:docMk/>
            <pc:sldMk cId="3155624842" sldId="336"/>
            <ac:spMk id="82" creationId="{2D10C8CB-7990-A37A-1765-E5C0C1AEB00C}"/>
          </ac:spMkLst>
        </pc:spChg>
        <pc:spChg chg="mod">
          <ac:chgData name="mariam ashraf" userId="3a2a69a0376c931b" providerId="LiveId" clId="{44C9EDE6-B0FE-4B8A-8BEB-38A688128B2A}" dt="2023-08-28T23:14:08.602" v="14376"/>
          <ac:spMkLst>
            <pc:docMk/>
            <pc:sldMk cId="3155624842" sldId="336"/>
            <ac:spMk id="85" creationId="{703990ED-3E63-D2D3-F707-8E19A7E4C04F}"/>
          </ac:spMkLst>
        </pc:spChg>
        <pc:spChg chg="mod">
          <ac:chgData name="mariam ashraf" userId="3a2a69a0376c931b" providerId="LiveId" clId="{44C9EDE6-B0FE-4B8A-8BEB-38A688128B2A}" dt="2023-08-28T23:14:08.602" v="14376"/>
          <ac:spMkLst>
            <pc:docMk/>
            <pc:sldMk cId="3155624842" sldId="336"/>
            <ac:spMk id="86" creationId="{427D0435-4E2B-D047-903F-8324F0BEC088}"/>
          </ac:spMkLst>
        </pc:spChg>
        <pc:spChg chg="mod">
          <ac:chgData name="mariam ashraf" userId="3a2a69a0376c931b" providerId="LiveId" clId="{44C9EDE6-B0FE-4B8A-8BEB-38A688128B2A}" dt="2023-08-28T23:14:08.602" v="14376"/>
          <ac:spMkLst>
            <pc:docMk/>
            <pc:sldMk cId="3155624842" sldId="336"/>
            <ac:spMk id="87" creationId="{50EB3769-45A0-6B4A-201A-881CE08584CE}"/>
          </ac:spMkLst>
        </pc:spChg>
        <pc:spChg chg="mod">
          <ac:chgData name="mariam ashraf" userId="3a2a69a0376c931b" providerId="LiveId" clId="{44C9EDE6-B0FE-4B8A-8BEB-38A688128B2A}" dt="2023-08-28T23:14:08.602" v="14376"/>
          <ac:spMkLst>
            <pc:docMk/>
            <pc:sldMk cId="3155624842" sldId="336"/>
            <ac:spMk id="88" creationId="{14E4B632-E9A3-ABC3-C5BB-5AAEAFBB8518}"/>
          </ac:spMkLst>
        </pc:spChg>
        <pc:spChg chg="mod">
          <ac:chgData name="mariam ashraf" userId="3a2a69a0376c931b" providerId="LiveId" clId="{44C9EDE6-B0FE-4B8A-8BEB-38A688128B2A}" dt="2023-08-28T23:14:08.602" v="14376"/>
          <ac:spMkLst>
            <pc:docMk/>
            <pc:sldMk cId="3155624842" sldId="336"/>
            <ac:spMk id="89" creationId="{6A959FA1-84E9-23A0-0E24-BC0CB08E3AA5}"/>
          </ac:spMkLst>
        </pc:spChg>
        <pc:spChg chg="mod">
          <ac:chgData name="mariam ashraf" userId="3a2a69a0376c931b" providerId="LiveId" clId="{44C9EDE6-B0FE-4B8A-8BEB-38A688128B2A}" dt="2023-08-28T23:14:08.602" v="14376"/>
          <ac:spMkLst>
            <pc:docMk/>
            <pc:sldMk cId="3155624842" sldId="336"/>
            <ac:spMk id="90" creationId="{6E835C73-E820-20C2-7017-30C203F32BA6}"/>
          </ac:spMkLst>
        </pc:spChg>
        <pc:spChg chg="mod">
          <ac:chgData name="mariam ashraf" userId="3a2a69a0376c931b" providerId="LiveId" clId="{44C9EDE6-B0FE-4B8A-8BEB-38A688128B2A}" dt="2023-08-28T23:14:08.602" v="14376"/>
          <ac:spMkLst>
            <pc:docMk/>
            <pc:sldMk cId="3155624842" sldId="336"/>
            <ac:spMk id="91" creationId="{05EB9BE2-A097-73BD-1BB7-CA0E71F21115}"/>
          </ac:spMkLst>
        </pc:spChg>
        <pc:spChg chg="mod">
          <ac:chgData name="mariam ashraf" userId="3a2a69a0376c931b" providerId="LiveId" clId="{44C9EDE6-B0FE-4B8A-8BEB-38A688128B2A}" dt="2023-08-28T23:14:08.602" v="14376"/>
          <ac:spMkLst>
            <pc:docMk/>
            <pc:sldMk cId="3155624842" sldId="336"/>
            <ac:spMk id="92" creationId="{4402A9DE-6295-76D9-65D3-BC3213CDB592}"/>
          </ac:spMkLst>
        </pc:spChg>
        <pc:spChg chg="mod">
          <ac:chgData name="mariam ashraf" userId="3a2a69a0376c931b" providerId="LiveId" clId="{44C9EDE6-B0FE-4B8A-8BEB-38A688128B2A}" dt="2023-08-28T23:14:08.602" v="14376"/>
          <ac:spMkLst>
            <pc:docMk/>
            <pc:sldMk cId="3155624842" sldId="336"/>
            <ac:spMk id="93" creationId="{FE1EB00F-E165-1DCE-F867-2CB1B425B9F1}"/>
          </ac:spMkLst>
        </pc:spChg>
        <pc:spChg chg="mod">
          <ac:chgData name="mariam ashraf" userId="3a2a69a0376c931b" providerId="LiveId" clId="{44C9EDE6-B0FE-4B8A-8BEB-38A688128B2A}" dt="2023-08-28T23:14:08.602" v="14376"/>
          <ac:spMkLst>
            <pc:docMk/>
            <pc:sldMk cId="3155624842" sldId="336"/>
            <ac:spMk id="94" creationId="{6C6C74BB-DE71-D42F-1E13-04E6C883ACAA}"/>
          </ac:spMkLst>
        </pc:spChg>
        <pc:spChg chg="mod">
          <ac:chgData name="mariam ashraf" userId="3a2a69a0376c931b" providerId="LiveId" clId="{44C9EDE6-B0FE-4B8A-8BEB-38A688128B2A}" dt="2023-08-28T23:14:08.602" v="14376"/>
          <ac:spMkLst>
            <pc:docMk/>
            <pc:sldMk cId="3155624842" sldId="336"/>
            <ac:spMk id="95" creationId="{A855962B-247C-69A1-A917-5527F4595C80}"/>
          </ac:spMkLst>
        </pc:spChg>
        <pc:spChg chg="mod">
          <ac:chgData name="mariam ashraf" userId="3a2a69a0376c931b" providerId="LiveId" clId="{44C9EDE6-B0FE-4B8A-8BEB-38A688128B2A}" dt="2023-08-28T23:14:08.602" v="14376"/>
          <ac:spMkLst>
            <pc:docMk/>
            <pc:sldMk cId="3155624842" sldId="336"/>
            <ac:spMk id="96" creationId="{123099C4-32B2-C35D-E7DF-DBFD4817D77D}"/>
          </ac:spMkLst>
        </pc:spChg>
        <pc:spChg chg="mod">
          <ac:chgData name="mariam ashraf" userId="3a2a69a0376c931b" providerId="LiveId" clId="{44C9EDE6-B0FE-4B8A-8BEB-38A688128B2A}" dt="2023-08-28T23:14:08.602" v="14376"/>
          <ac:spMkLst>
            <pc:docMk/>
            <pc:sldMk cId="3155624842" sldId="336"/>
            <ac:spMk id="97" creationId="{E5704AA2-EE8A-8E7C-F0AD-E094FC1F2EA7}"/>
          </ac:spMkLst>
        </pc:spChg>
        <pc:spChg chg="mod">
          <ac:chgData name="mariam ashraf" userId="3a2a69a0376c931b" providerId="LiveId" clId="{44C9EDE6-B0FE-4B8A-8BEB-38A688128B2A}" dt="2023-08-28T23:14:08.602" v="14376"/>
          <ac:spMkLst>
            <pc:docMk/>
            <pc:sldMk cId="3155624842" sldId="336"/>
            <ac:spMk id="98" creationId="{2F9D213C-2D81-34B6-6984-86DF8D4DEEB0}"/>
          </ac:spMkLst>
        </pc:spChg>
        <pc:spChg chg="mod">
          <ac:chgData name="mariam ashraf" userId="3a2a69a0376c931b" providerId="LiveId" clId="{44C9EDE6-B0FE-4B8A-8BEB-38A688128B2A}" dt="2023-08-28T23:14:08.602" v="14376"/>
          <ac:spMkLst>
            <pc:docMk/>
            <pc:sldMk cId="3155624842" sldId="336"/>
            <ac:spMk id="99" creationId="{F3676F5B-E7E7-8DBA-1A6F-5D04681A23B4}"/>
          </ac:spMkLst>
        </pc:spChg>
        <pc:spChg chg="mod">
          <ac:chgData name="mariam ashraf" userId="3a2a69a0376c931b" providerId="LiveId" clId="{44C9EDE6-B0FE-4B8A-8BEB-38A688128B2A}" dt="2023-08-28T23:14:08.602" v="14376"/>
          <ac:spMkLst>
            <pc:docMk/>
            <pc:sldMk cId="3155624842" sldId="336"/>
            <ac:spMk id="100" creationId="{D1F448CD-AC1E-ACA5-5952-08CA12107864}"/>
          </ac:spMkLst>
        </pc:spChg>
        <pc:spChg chg="mod">
          <ac:chgData name="mariam ashraf" userId="3a2a69a0376c931b" providerId="LiveId" clId="{44C9EDE6-B0FE-4B8A-8BEB-38A688128B2A}" dt="2023-08-28T23:14:08.602" v="14376"/>
          <ac:spMkLst>
            <pc:docMk/>
            <pc:sldMk cId="3155624842" sldId="336"/>
            <ac:spMk id="101" creationId="{60A0B9C9-3850-2F18-F5A6-18FF7E3CCD84}"/>
          </ac:spMkLst>
        </pc:spChg>
        <pc:grpChg chg="add del mod">
          <ac:chgData name="mariam ashraf" userId="3a2a69a0376c931b" providerId="LiveId" clId="{44C9EDE6-B0FE-4B8A-8BEB-38A688128B2A}" dt="2023-08-28T23:03:25.465" v="14275"/>
          <ac:grpSpMkLst>
            <pc:docMk/>
            <pc:sldMk cId="3155624842" sldId="336"/>
            <ac:grpSpMk id="10" creationId="{B417348F-3534-53F5-E6EF-22FEFDBDEC06}"/>
          </ac:grpSpMkLst>
        </pc:grpChg>
        <pc:grpChg chg="add del mod">
          <ac:chgData name="mariam ashraf" userId="3a2a69a0376c931b" providerId="LiveId" clId="{44C9EDE6-B0FE-4B8A-8BEB-38A688128B2A}" dt="2023-08-28T23:06:03.964" v="14318"/>
          <ac:grpSpMkLst>
            <pc:docMk/>
            <pc:sldMk cId="3155624842" sldId="336"/>
            <ac:grpSpMk id="50" creationId="{E89DF82C-F2C3-6583-61E6-8239DBF7AB29}"/>
          </ac:grpSpMkLst>
        </pc:grpChg>
        <pc:grpChg chg="add del mod">
          <ac:chgData name="mariam ashraf" userId="3a2a69a0376c931b" providerId="LiveId" clId="{44C9EDE6-B0FE-4B8A-8BEB-38A688128B2A}" dt="2023-08-28T23:12:47.627" v="14367"/>
          <ac:grpSpMkLst>
            <pc:docMk/>
            <pc:sldMk cId="3155624842" sldId="336"/>
            <ac:grpSpMk id="65" creationId="{E192AD74-2689-6EE7-3232-6ED90002ABC1}"/>
          </ac:grpSpMkLst>
        </pc:grpChg>
        <pc:grpChg chg="add del mod">
          <ac:chgData name="mariam ashraf" userId="3a2a69a0376c931b" providerId="LiveId" clId="{44C9EDE6-B0FE-4B8A-8BEB-38A688128B2A}" dt="2023-08-28T23:14:10.869" v="14377"/>
          <ac:grpSpMkLst>
            <pc:docMk/>
            <pc:sldMk cId="3155624842" sldId="336"/>
            <ac:grpSpMk id="84" creationId="{7A5A814E-8E53-0E6E-C2C7-327C0BE3483E}"/>
          </ac:grpSpMkLst>
        </pc:grpChg>
        <pc:graphicFrameChg chg="del mod modGraphic">
          <ac:chgData name="mariam ashraf" userId="3a2a69a0376c931b" providerId="LiveId" clId="{44C9EDE6-B0FE-4B8A-8BEB-38A688128B2A}" dt="2023-08-28T23:19:17.501" v="14512" actId="21"/>
          <ac:graphicFrameMkLst>
            <pc:docMk/>
            <pc:sldMk cId="3155624842" sldId="336"/>
            <ac:graphicFrameMk id="2" creationId="{5DB4A346-F939-54F1-84F9-E61AB5263291}"/>
          </ac:graphicFrameMkLst>
        </pc:graphicFrameChg>
        <pc:graphicFrameChg chg="add mod ord">
          <ac:chgData name="mariam ashraf" userId="3a2a69a0376c931b" providerId="LiveId" clId="{44C9EDE6-B0FE-4B8A-8BEB-38A688128B2A}" dt="2023-08-28T23:19:31.651" v="14518" actId="167"/>
          <ac:graphicFrameMkLst>
            <pc:docMk/>
            <pc:sldMk cId="3155624842" sldId="336"/>
            <ac:graphicFrameMk id="103" creationId="{69B0352C-F52F-DCF7-EABD-1E10B88EA3ED}"/>
          </ac:graphicFrameMkLst>
        </pc:graphicFrameChg>
        <pc:picChg chg="add del mod">
          <ac:chgData name="mariam ashraf" userId="3a2a69a0376c931b" providerId="LiveId" clId="{44C9EDE6-B0FE-4B8A-8BEB-38A688128B2A}" dt="2023-09-08T01:51:03.212" v="17570" actId="21"/>
          <ac:picMkLst>
            <pc:docMk/>
            <pc:sldMk cId="3155624842" sldId="336"/>
            <ac:picMk id="4" creationId="{1A97F1DF-9FBF-3EB3-F7D6-B48AA870C5A6}"/>
          </ac:picMkLst>
        </pc:picChg>
        <pc:picChg chg="del mod">
          <ac:chgData name="mariam ashraf" userId="3a2a69a0376c931b" providerId="LiveId" clId="{44C9EDE6-B0FE-4B8A-8BEB-38A688128B2A}" dt="2023-08-27T19:00:53.139" v="12215" actId="478"/>
          <ac:picMkLst>
            <pc:docMk/>
            <pc:sldMk cId="3155624842" sldId="336"/>
            <ac:picMk id="4" creationId="{F2271B21-AE2F-0212-03AC-47E86EF8E464}"/>
          </ac:picMkLst>
        </pc:picChg>
        <pc:picChg chg="add del mod">
          <ac:chgData name="mariam ashraf" userId="3a2a69a0376c931b" providerId="LiveId" clId="{44C9EDE6-B0FE-4B8A-8BEB-38A688128B2A}" dt="2023-09-08T01:54:40.186" v="17638" actId="21"/>
          <ac:picMkLst>
            <pc:docMk/>
            <pc:sldMk cId="3155624842" sldId="336"/>
            <ac:picMk id="5" creationId="{B08C4583-034C-2A0E-BA60-48FBF6BACCD7}"/>
          </ac:picMkLst>
        </pc:picChg>
        <pc:picChg chg="add mod">
          <ac:chgData name="mariam ashraf" userId="3a2a69a0376c931b" providerId="LiveId" clId="{44C9EDE6-B0FE-4B8A-8BEB-38A688128B2A}" dt="2023-08-28T23:03:00.814" v="14273" actId="1076"/>
          <ac:picMkLst>
            <pc:docMk/>
            <pc:sldMk cId="3155624842" sldId="336"/>
            <ac:picMk id="9" creationId="{24F939C1-54B8-4BC8-0098-9A2539171B41}"/>
          </ac:picMkLst>
        </pc:picChg>
        <pc:picChg chg="mod">
          <ac:chgData name="mariam ashraf" userId="3a2a69a0376c931b" providerId="LiveId" clId="{44C9EDE6-B0FE-4B8A-8BEB-38A688128B2A}" dt="2023-08-28T23:17:43.191" v="14428" actId="1038"/>
          <ac:picMkLst>
            <pc:docMk/>
            <pc:sldMk cId="3155624842" sldId="336"/>
            <ac:picMk id="11" creationId="{988EC0E3-2A5F-BC51-ECB7-B5C3F1859778}"/>
          </ac:picMkLst>
        </pc:picChg>
        <pc:picChg chg="mod">
          <ac:chgData name="mariam ashraf" userId="3a2a69a0376c931b" providerId="LiveId" clId="{44C9EDE6-B0FE-4B8A-8BEB-38A688128B2A}" dt="2023-08-28T23:17:50.889" v="14429" actId="1038"/>
          <ac:picMkLst>
            <pc:docMk/>
            <pc:sldMk cId="3155624842" sldId="336"/>
            <ac:picMk id="12" creationId="{185DEF97-1381-4031-8754-3F32697C1677}"/>
          </ac:picMkLst>
        </pc:picChg>
        <pc:picChg chg="mod">
          <ac:chgData name="mariam ashraf" userId="3a2a69a0376c931b" providerId="LiveId" clId="{44C9EDE6-B0FE-4B8A-8BEB-38A688128B2A}" dt="2023-08-28T23:17:50.889" v="14429" actId="1038"/>
          <ac:picMkLst>
            <pc:docMk/>
            <pc:sldMk cId="3155624842" sldId="336"/>
            <ac:picMk id="13" creationId="{22B6671B-7900-0BFE-68A0-DBAFA2963C7A}"/>
          </ac:picMkLst>
        </pc:picChg>
        <pc:picChg chg="mod">
          <ac:chgData name="mariam ashraf" userId="3a2a69a0376c931b" providerId="LiveId" clId="{44C9EDE6-B0FE-4B8A-8BEB-38A688128B2A}" dt="2023-08-28T23:17:50.889" v="14429" actId="1038"/>
          <ac:picMkLst>
            <pc:docMk/>
            <pc:sldMk cId="3155624842" sldId="336"/>
            <ac:picMk id="14" creationId="{3E98EF09-919B-8C21-B474-1F85E5830C27}"/>
          </ac:picMkLst>
        </pc:picChg>
        <pc:picChg chg="mod">
          <ac:chgData name="mariam ashraf" userId="3a2a69a0376c931b" providerId="LiveId" clId="{44C9EDE6-B0FE-4B8A-8BEB-38A688128B2A}" dt="2023-08-28T23:17:50.889" v="14429" actId="1038"/>
          <ac:picMkLst>
            <pc:docMk/>
            <pc:sldMk cId="3155624842" sldId="336"/>
            <ac:picMk id="15" creationId="{731035DC-3F4F-FFF9-A26C-3E4E16A50CC0}"/>
          </ac:picMkLst>
        </pc:picChg>
        <pc:picChg chg="mod">
          <ac:chgData name="mariam ashraf" userId="3a2a69a0376c931b" providerId="LiveId" clId="{44C9EDE6-B0FE-4B8A-8BEB-38A688128B2A}" dt="2023-08-28T23:17:50.889" v="14429" actId="1038"/>
          <ac:picMkLst>
            <pc:docMk/>
            <pc:sldMk cId="3155624842" sldId="336"/>
            <ac:picMk id="16" creationId="{15DB6B8C-FC91-0AFD-76DD-44EABB3883C5}"/>
          </ac:picMkLst>
        </pc:picChg>
        <pc:picChg chg="mod">
          <ac:chgData name="mariam ashraf" userId="3a2a69a0376c931b" providerId="LiveId" clId="{44C9EDE6-B0FE-4B8A-8BEB-38A688128B2A}" dt="2023-08-28T23:17:50.889" v="14429" actId="1038"/>
          <ac:picMkLst>
            <pc:docMk/>
            <pc:sldMk cId="3155624842" sldId="336"/>
            <ac:picMk id="17" creationId="{C1B525E4-7D4A-1731-7E7F-ED3F5C688B26}"/>
          </ac:picMkLst>
        </pc:picChg>
        <pc:picChg chg="mod">
          <ac:chgData name="mariam ashraf" userId="3a2a69a0376c931b" providerId="LiveId" clId="{44C9EDE6-B0FE-4B8A-8BEB-38A688128B2A}" dt="2023-08-28T23:17:50.889" v="14429" actId="1038"/>
          <ac:picMkLst>
            <pc:docMk/>
            <pc:sldMk cId="3155624842" sldId="336"/>
            <ac:picMk id="18" creationId="{3D88BFB1-D2C1-13B4-CECD-004FB2C89161}"/>
          </ac:picMkLst>
        </pc:picChg>
        <pc:picChg chg="mod">
          <ac:chgData name="mariam ashraf" userId="3a2a69a0376c931b" providerId="LiveId" clId="{44C9EDE6-B0FE-4B8A-8BEB-38A688128B2A}" dt="2023-08-28T23:19:21.162" v="14516" actId="1038"/>
          <ac:picMkLst>
            <pc:docMk/>
            <pc:sldMk cId="3155624842" sldId="336"/>
            <ac:picMk id="19" creationId="{868F05C6-771A-E7F2-1B06-676A81B47008}"/>
          </ac:picMkLst>
        </pc:picChg>
        <pc:picChg chg="mod">
          <ac:chgData name="mariam ashraf" userId="3a2a69a0376c931b" providerId="LiveId" clId="{44C9EDE6-B0FE-4B8A-8BEB-38A688128B2A}" dt="2023-08-28T23:19:21.162" v="14516" actId="1038"/>
          <ac:picMkLst>
            <pc:docMk/>
            <pc:sldMk cId="3155624842" sldId="336"/>
            <ac:picMk id="20" creationId="{8359EC8E-DF67-EEC4-5C21-0E5FBCFBBB0E}"/>
          </ac:picMkLst>
        </pc:picChg>
        <pc:picChg chg="mod">
          <ac:chgData name="mariam ashraf" userId="3a2a69a0376c931b" providerId="LiveId" clId="{44C9EDE6-B0FE-4B8A-8BEB-38A688128B2A}" dt="2023-08-28T23:19:21.162" v="14516" actId="1038"/>
          <ac:picMkLst>
            <pc:docMk/>
            <pc:sldMk cId="3155624842" sldId="336"/>
            <ac:picMk id="21" creationId="{E71EDDE8-DC5B-7EDB-EB3D-AE9B709BD24B}"/>
          </ac:picMkLst>
        </pc:picChg>
        <pc:picChg chg="mod">
          <ac:chgData name="mariam ashraf" userId="3a2a69a0376c931b" providerId="LiveId" clId="{44C9EDE6-B0FE-4B8A-8BEB-38A688128B2A}" dt="2023-08-28T23:19:21.162" v="14516" actId="1038"/>
          <ac:picMkLst>
            <pc:docMk/>
            <pc:sldMk cId="3155624842" sldId="336"/>
            <ac:picMk id="22" creationId="{10B1D6B9-A598-5F5A-ECCE-23DF8EB9D905}"/>
          </ac:picMkLst>
        </pc:picChg>
        <pc:picChg chg="mod">
          <ac:chgData name="mariam ashraf" userId="3a2a69a0376c931b" providerId="LiveId" clId="{44C9EDE6-B0FE-4B8A-8BEB-38A688128B2A}" dt="2023-08-28T23:19:21.162" v="14516" actId="1038"/>
          <ac:picMkLst>
            <pc:docMk/>
            <pc:sldMk cId="3155624842" sldId="336"/>
            <ac:picMk id="23" creationId="{99D3288F-5130-8EDC-C686-896C3EB40628}"/>
          </ac:picMkLst>
        </pc:picChg>
        <pc:picChg chg="mod">
          <ac:chgData name="mariam ashraf" userId="3a2a69a0376c931b" providerId="LiveId" clId="{44C9EDE6-B0FE-4B8A-8BEB-38A688128B2A}" dt="2023-08-28T23:19:04.473" v="14508" actId="1037"/>
          <ac:picMkLst>
            <pc:docMk/>
            <pc:sldMk cId="3155624842" sldId="336"/>
            <ac:picMk id="25" creationId="{0DE9B77E-0B2D-60BB-2FE5-A278536C8385}"/>
          </ac:picMkLst>
        </pc:picChg>
        <pc:picChg chg="mod">
          <ac:chgData name="mariam ashraf" userId="3a2a69a0376c931b" providerId="LiveId" clId="{44C9EDE6-B0FE-4B8A-8BEB-38A688128B2A}" dt="2023-08-28T23:19:08.044" v="14511" actId="1038"/>
          <ac:picMkLst>
            <pc:docMk/>
            <pc:sldMk cId="3155624842" sldId="336"/>
            <ac:picMk id="26" creationId="{515C1EC0-8AC0-1D97-1273-EAB6B849FA02}"/>
          </ac:picMkLst>
        </pc:picChg>
        <pc:picChg chg="mod">
          <ac:chgData name="mariam ashraf" userId="3a2a69a0376c931b" providerId="LiveId" clId="{44C9EDE6-B0FE-4B8A-8BEB-38A688128B2A}" dt="2023-08-28T23:18:57.754" v="14492" actId="1037"/>
          <ac:picMkLst>
            <pc:docMk/>
            <pc:sldMk cId="3155624842" sldId="336"/>
            <ac:picMk id="27" creationId="{347C8BC7-8A56-1879-0D81-F89AE8CC2EAE}"/>
          </ac:picMkLst>
        </pc:picChg>
        <pc:picChg chg="mod">
          <ac:chgData name="mariam ashraf" userId="3a2a69a0376c931b" providerId="LiveId" clId="{44C9EDE6-B0FE-4B8A-8BEB-38A688128B2A}" dt="2023-08-28T23:18:54.379" v="14478" actId="1038"/>
          <ac:picMkLst>
            <pc:docMk/>
            <pc:sldMk cId="3155624842" sldId="336"/>
            <ac:picMk id="28" creationId="{3A42472B-FCD5-1AB2-B464-227783BADB93}"/>
          </ac:picMkLst>
        </pc:picChg>
        <pc:picChg chg="add del mod">
          <ac:chgData name="mariam ashraf" userId="3a2a69a0376c931b" providerId="LiveId" clId="{44C9EDE6-B0FE-4B8A-8BEB-38A688128B2A}" dt="2023-08-28T23:06:01.185" v="14316" actId="478"/>
          <ac:picMkLst>
            <pc:docMk/>
            <pc:sldMk cId="3155624842" sldId="336"/>
            <ac:picMk id="49" creationId="{538C2B6D-1635-7840-570D-225B812A6392}"/>
          </ac:picMkLst>
        </pc:picChg>
        <pc:picChg chg="add del mod">
          <ac:chgData name="mariam ashraf" userId="3a2a69a0376c931b" providerId="LiveId" clId="{44C9EDE6-B0FE-4B8A-8BEB-38A688128B2A}" dt="2023-08-28T23:08:28.699" v="14348" actId="478"/>
          <ac:picMkLst>
            <pc:docMk/>
            <pc:sldMk cId="3155624842" sldId="336"/>
            <ac:picMk id="62" creationId="{6A4D0C8D-E668-F376-9A31-65D388E382E2}"/>
          </ac:picMkLst>
        </pc:picChg>
        <pc:picChg chg="add del mod">
          <ac:chgData name="mariam ashraf" userId="3a2a69a0376c931b" providerId="LiveId" clId="{44C9EDE6-B0FE-4B8A-8BEB-38A688128B2A}" dt="2023-08-28T23:14:07.814" v="14375" actId="478"/>
          <ac:picMkLst>
            <pc:docMk/>
            <pc:sldMk cId="3155624842" sldId="336"/>
            <ac:picMk id="83" creationId="{E23F060A-29A5-76FC-30FF-E34F6C3134D5}"/>
          </ac:picMkLst>
        </pc:picChg>
        <pc:picChg chg="add mod">
          <ac:chgData name="mariam ashraf" userId="3a2a69a0376c931b" providerId="LiveId" clId="{44C9EDE6-B0FE-4B8A-8BEB-38A688128B2A}" dt="2023-08-28T23:14:31.721" v="14384" actId="1076"/>
          <ac:picMkLst>
            <pc:docMk/>
            <pc:sldMk cId="3155624842" sldId="336"/>
            <ac:picMk id="102" creationId="{6B460953-7A1F-8E8A-A12E-D348FAB62238}"/>
          </ac:picMkLst>
        </pc:picChg>
      </pc:sldChg>
      <pc:sldChg chg="addSp delSp modSp add del mod">
        <pc:chgData name="mariam ashraf" userId="3a2a69a0376c931b" providerId="LiveId" clId="{44C9EDE6-B0FE-4B8A-8BEB-38A688128B2A}" dt="2023-09-08T02:29:02.947" v="17965" actId="47"/>
        <pc:sldMkLst>
          <pc:docMk/>
          <pc:sldMk cId="2235890167" sldId="337"/>
        </pc:sldMkLst>
        <pc:spChg chg="mod">
          <ac:chgData name="mariam ashraf" userId="3a2a69a0376c931b" providerId="LiveId" clId="{44C9EDE6-B0FE-4B8A-8BEB-38A688128B2A}" dt="2023-09-08T02:24:45.986" v="17897" actId="14100"/>
          <ac:spMkLst>
            <pc:docMk/>
            <pc:sldMk cId="2235890167" sldId="337"/>
            <ac:spMk id="4" creationId="{65095855-D15A-1870-3575-AA80F57595D9}"/>
          </ac:spMkLst>
        </pc:spChg>
        <pc:spChg chg="add mod">
          <ac:chgData name="mariam ashraf" userId="3a2a69a0376c931b" providerId="LiveId" clId="{44C9EDE6-B0FE-4B8A-8BEB-38A688128B2A}" dt="2023-09-08T02:26:03.935" v="17910" actId="1076"/>
          <ac:spMkLst>
            <pc:docMk/>
            <pc:sldMk cId="2235890167" sldId="337"/>
            <ac:spMk id="6" creationId="{45969730-ED1B-6673-1FD9-582870DDE25A}"/>
          </ac:spMkLst>
        </pc:spChg>
        <pc:spChg chg="add del mod">
          <ac:chgData name="mariam ashraf" userId="3a2a69a0376c931b" providerId="LiveId" clId="{44C9EDE6-B0FE-4B8A-8BEB-38A688128B2A}" dt="2023-09-08T02:26:20.897" v="17912" actId="21"/>
          <ac:spMkLst>
            <pc:docMk/>
            <pc:sldMk cId="2235890167" sldId="337"/>
            <ac:spMk id="10" creationId="{CD30A925-5695-6823-8F91-CFA4A9F6C32D}"/>
          </ac:spMkLst>
        </pc:spChg>
        <pc:spChg chg="add del mod">
          <ac:chgData name="mariam ashraf" userId="3a2a69a0376c931b" providerId="LiveId" clId="{44C9EDE6-B0FE-4B8A-8BEB-38A688128B2A}" dt="2023-09-08T02:26:20.897" v="17912" actId="21"/>
          <ac:spMkLst>
            <pc:docMk/>
            <pc:sldMk cId="2235890167" sldId="337"/>
            <ac:spMk id="11" creationId="{2D53E9D2-1042-6B21-A95F-041437EACD88}"/>
          </ac:spMkLst>
        </pc:spChg>
        <pc:spChg chg="add del mod">
          <ac:chgData name="mariam ashraf" userId="3a2a69a0376c931b" providerId="LiveId" clId="{44C9EDE6-B0FE-4B8A-8BEB-38A688128B2A}" dt="2023-09-08T02:26:20.897" v="17912" actId="21"/>
          <ac:spMkLst>
            <pc:docMk/>
            <pc:sldMk cId="2235890167" sldId="337"/>
            <ac:spMk id="13" creationId="{9BBBA933-9383-F033-CD68-7BA29BFBD39A}"/>
          </ac:spMkLst>
        </pc:spChg>
        <pc:spChg chg="add del mod">
          <ac:chgData name="mariam ashraf" userId="3a2a69a0376c931b" providerId="LiveId" clId="{44C9EDE6-B0FE-4B8A-8BEB-38A688128B2A}" dt="2023-09-08T02:26:20.897" v="17912" actId="21"/>
          <ac:spMkLst>
            <pc:docMk/>
            <pc:sldMk cId="2235890167" sldId="337"/>
            <ac:spMk id="16" creationId="{8C561EE2-8CA2-7638-5EEA-49B324675273}"/>
          </ac:spMkLst>
        </pc:spChg>
        <pc:spChg chg="add del mod">
          <ac:chgData name="mariam ashraf" userId="3a2a69a0376c931b" providerId="LiveId" clId="{44C9EDE6-B0FE-4B8A-8BEB-38A688128B2A}" dt="2023-09-08T02:26:20.897" v="17912" actId="21"/>
          <ac:spMkLst>
            <pc:docMk/>
            <pc:sldMk cId="2235890167" sldId="337"/>
            <ac:spMk id="17" creationId="{15317CB8-59F4-26B2-375B-49AC64DE3A33}"/>
          </ac:spMkLst>
        </pc:spChg>
        <pc:spChg chg="mod">
          <ac:chgData name="mariam ashraf" userId="3a2a69a0376c931b" providerId="LiveId" clId="{44C9EDE6-B0FE-4B8A-8BEB-38A688128B2A}" dt="2023-09-08T02:25:47.252" v="17907" actId="1076"/>
          <ac:spMkLst>
            <pc:docMk/>
            <pc:sldMk cId="2235890167" sldId="337"/>
            <ac:spMk id="202" creationId="{00000000-0000-0000-0000-000000000000}"/>
          </ac:spMkLst>
        </pc:spChg>
        <pc:spChg chg="mod">
          <ac:chgData name="mariam ashraf" userId="3a2a69a0376c931b" providerId="LiveId" clId="{44C9EDE6-B0FE-4B8A-8BEB-38A688128B2A}" dt="2023-09-08T02:25:53.134" v="17908" actId="1076"/>
          <ac:spMkLst>
            <pc:docMk/>
            <pc:sldMk cId="2235890167" sldId="337"/>
            <ac:spMk id="205" creationId="{00000000-0000-0000-0000-000000000000}"/>
          </ac:spMkLst>
        </pc:spChg>
        <pc:graphicFrameChg chg="del">
          <ac:chgData name="mariam ashraf" userId="3a2a69a0376c931b" providerId="LiveId" clId="{44C9EDE6-B0FE-4B8A-8BEB-38A688128B2A}" dt="2023-09-08T02:23:48.847" v="17886" actId="478"/>
          <ac:graphicFrameMkLst>
            <pc:docMk/>
            <pc:sldMk cId="2235890167" sldId="337"/>
            <ac:graphicFrameMk id="2" creationId="{74747FA7-EA7D-B25E-0C99-7A4C3A782082}"/>
          </ac:graphicFrameMkLst>
        </pc:graphicFrameChg>
        <pc:graphicFrameChg chg="mod">
          <ac:chgData name="mariam ashraf" userId="3a2a69a0376c931b" providerId="LiveId" clId="{44C9EDE6-B0FE-4B8A-8BEB-38A688128B2A}" dt="2023-09-08T02:25:58.406" v="17909" actId="1076"/>
          <ac:graphicFrameMkLst>
            <pc:docMk/>
            <pc:sldMk cId="2235890167" sldId="337"/>
            <ac:graphicFrameMk id="3" creationId="{2E215C23-D7EB-89A8-8CD9-D9C0A0C47CCE}"/>
          </ac:graphicFrameMkLst>
        </pc:graphicFrameChg>
        <pc:graphicFrameChg chg="add del mod">
          <ac:chgData name="mariam ashraf" userId="3a2a69a0376c931b" providerId="LiveId" clId="{44C9EDE6-B0FE-4B8A-8BEB-38A688128B2A}" dt="2023-09-08T02:26:20.897" v="17912" actId="21"/>
          <ac:graphicFrameMkLst>
            <pc:docMk/>
            <pc:sldMk cId="2235890167" sldId="337"/>
            <ac:graphicFrameMk id="15" creationId="{C19DEC33-AABC-D1AA-C105-51B36C3A1AF8}"/>
          </ac:graphicFrameMkLst>
        </pc:graphicFrameChg>
        <pc:picChg chg="mod ord">
          <ac:chgData name="mariam ashraf" userId="3a2a69a0376c931b" providerId="LiveId" clId="{44C9EDE6-B0FE-4B8A-8BEB-38A688128B2A}" dt="2023-09-08T02:23:54.124" v="17887" actId="167"/>
          <ac:picMkLst>
            <pc:docMk/>
            <pc:sldMk cId="2235890167" sldId="337"/>
            <ac:picMk id="5" creationId="{A6E022DE-D5BC-DC31-1FCA-1A270AC31B23}"/>
          </ac:picMkLst>
        </pc:picChg>
        <pc:picChg chg="add del mod">
          <ac:chgData name="mariam ashraf" userId="3a2a69a0376c931b" providerId="LiveId" clId="{44C9EDE6-B0FE-4B8A-8BEB-38A688128B2A}" dt="2023-09-08T02:26:20.897" v="17912" actId="21"/>
          <ac:picMkLst>
            <pc:docMk/>
            <pc:sldMk cId="2235890167" sldId="337"/>
            <ac:picMk id="7" creationId="{B22DBFE9-8192-E10F-DBFA-E7376D670B66}"/>
          </ac:picMkLst>
        </pc:picChg>
        <pc:picChg chg="add del mod">
          <ac:chgData name="mariam ashraf" userId="3a2a69a0376c931b" providerId="LiveId" clId="{44C9EDE6-B0FE-4B8A-8BEB-38A688128B2A}" dt="2023-09-08T02:26:20.897" v="17912" actId="21"/>
          <ac:picMkLst>
            <pc:docMk/>
            <pc:sldMk cId="2235890167" sldId="337"/>
            <ac:picMk id="8" creationId="{454303C2-82DA-F845-0A68-9969D26C1CA7}"/>
          </ac:picMkLst>
        </pc:picChg>
        <pc:picChg chg="mod">
          <ac:chgData name="mariam ashraf" userId="3a2a69a0376c931b" providerId="LiveId" clId="{44C9EDE6-B0FE-4B8A-8BEB-38A688128B2A}" dt="2023-09-08T02:23:40.422" v="17884" actId="1076"/>
          <ac:picMkLst>
            <pc:docMk/>
            <pc:sldMk cId="2235890167" sldId="337"/>
            <ac:picMk id="9" creationId="{202A7D5B-05C6-E373-E791-9A9B800328C3}"/>
          </ac:picMkLst>
        </pc:picChg>
        <pc:picChg chg="add del mod">
          <ac:chgData name="mariam ashraf" userId="3a2a69a0376c931b" providerId="LiveId" clId="{44C9EDE6-B0FE-4B8A-8BEB-38A688128B2A}" dt="2023-09-08T02:26:20.897" v="17912" actId="21"/>
          <ac:picMkLst>
            <pc:docMk/>
            <pc:sldMk cId="2235890167" sldId="337"/>
            <ac:picMk id="14" creationId="{D9B5B3BF-72B7-CB2E-6E18-7CBF5AB8F6E5}"/>
          </ac:picMkLst>
        </pc:picChg>
        <pc:picChg chg="mod">
          <ac:chgData name="mariam ashraf" userId="3a2a69a0376c931b" providerId="LiveId" clId="{44C9EDE6-B0FE-4B8A-8BEB-38A688128B2A}" dt="2023-09-08T02:23:45.582" v="17885" actId="14100"/>
          <ac:picMkLst>
            <pc:docMk/>
            <pc:sldMk cId="2235890167" sldId="337"/>
            <ac:picMk id="200" creationId="{00000000-0000-0000-0000-000000000000}"/>
          </ac:picMkLst>
        </pc:picChg>
      </pc:sldChg>
      <pc:sldChg chg="add del">
        <pc:chgData name="mariam ashraf" userId="3a2a69a0376c931b" providerId="LiveId" clId="{44C9EDE6-B0FE-4B8A-8BEB-38A688128B2A}" dt="2023-08-28T22:14:08.079" v="13665" actId="47"/>
        <pc:sldMkLst>
          <pc:docMk/>
          <pc:sldMk cId="909083374" sldId="338"/>
        </pc:sldMkLst>
      </pc:sldChg>
      <pc:sldChg chg="addSp delSp modSp add del mod ord modTransition">
        <pc:chgData name="mariam ashraf" userId="3a2a69a0376c931b" providerId="LiveId" clId="{44C9EDE6-B0FE-4B8A-8BEB-38A688128B2A}" dt="2023-09-07T18:49:14.255" v="15192" actId="47"/>
        <pc:sldMkLst>
          <pc:docMk/>
          <pc:sldMk cId="2464314632" sldId="338"/>
        </pc:sldMkLst>
        <pc:spChg chg="add del mod">
          <ac:chgData name="mariam ashraf" userId="3a2a69a0376c931b" providerId="LiveId" clId="{44C9EDE6-B0FE-4B8A-8BEB-38A688128B2A}" dt="2023-09-06T18:24:36.247" v="14694" actId="21"/>
          <ac:spMkLst>
            <pc:docMk/>
            <pc:sldMk cId="2464314632" sldId="338"/>
            <ac:spMk id="2" creationId="{A7D1AB94-375A-2A1C-281C-519CE5E479C9}"/>
          </ac:spMkLst>
        </pc:spChg>
        <pc:spChg chg="mod">
          <ac:chgData name="mariam ashraf" userId="3a2a69a0376c931b" providerId="LiveId" clId="{44C9EDE6-B0FE-4B8A-8BEB-38A688128B2A}" dt="2023-09-06T18:24:34.818" v="14692" actId="1076"/>
          <ac:spMkLst>
            <pc:docMk/>
            <pc:sldMk cId="2464314632" sldId="338"/>
            <ac:spMk id="3" creationId="{3D88054E-F27C-7FB8-E8AC-0CAE59CA0AE3}"/>
          </ac:spMkLst>
        </pc:spChg>
        <pc:spChg chg="add del mod">
          <ac:chgData name="mariam ashraf" userId="3a2a69a0376c931b" providerId="LiveId" clId="{44C9EDE6-B0FE-4B8A-8BEB-38A688128B2A}" dt="2023-09-06T18:27:49.257" v="14718"/>
          <ac:spMkLst>
            <pc:docMk/>
            <pc:sldMk cId="2464314632" sldId="338"/>
            <ac:spMk id="13" creationId="{1C46AEEA-B9B1-2BA9-AE3E-8AB4F9E1F7A6}"/>
          </ac:spMkLst>
        </pc:spChg>
        <pc:spChg chg="mod">
          <ac:chgData name="mariam ashraf" userId="3a2a69a0376c931b" providerId="LiveId" clId="{44C9EDE6-B0FE-4B8A-8BEB-38A688128B2A}" dt="2023-09-06T18:27:58.817" v="14721"/>
          <ac:spMkLst>
            <pc:docMk/>
            <pc:sldMk cId="2464314632" sldId="338"/>
            <ac:spMk id="15" creationId="{0FB9E491-F676-2579-3E61-72A69350EAEA}"/>
          </ac:spMkLst>
        </pc:spChg>
        <pc:spChg chg="mod">
          <ac:chgData name="mariam ashraf" userId="3a2a69a0376c931b" providerId="LiveId" clId="{44C9EDE6-B0FE-4B8A-8BEB-38A688128B2A}" dt="2023-09-06T18:27:58.817" v="14721"/>
          <ac:spMkLst>
            <pc:docMk/>
            <pc:sldMk cId="2464314632" sldId="338"/>
            <ac:spMk id="17" creationId="{7AC3D9C1-DE98-7E4D-2F6F-EDF45E625EAC}"/>
          </ac:spMkLst>
        </pc:spChg>
        <pc:spChg chg="mod">
          <ac:chgData name="mariam ashraf" userId="3a2a69a0376c931b" providerId="LiveId" clId="{44C9EDE6-B0FE-4B8A-8BEB-38A688128B2A}" dt="2023-09-06T18:27:58.817" v="14721"/>
          <ac:spMkLst>
            <pc:docMk/>
            <pc:sldMk cId="2464314632" sldId="338"/>
            <ac:spMk id="18" creationId="{91E4A0E7-94D5-5ABC-E906-0218F5B8F9FA}"/>
          </ac:spMkLst>
        </pc:spChg>
        <pc:spChg chg="mod">
          <ac:chgData name="mariam ashraf" userId="3a2a69a0376c931b" providerId="LiveId" clId="{44C9EDE6-B0FE-4B8A-8BEB-38A688128B2A}" dt="2023-09-06T18:27:58.817" v="14721"/>
          <ac:spMkLst>
            <pc:docMk/>
            <pc:sldMk cId="2464314632" sldId="338"/>
            <ac:spMk id="19" creationId="{D954F19D-2A0F-48F6-B0FE-CA5148065C81}"/>
          </ac:spMkLst>
        </pc:spChg>
        <pc:spChg chg="mod">
          <ac:chgData name="mariam ashraf" userId="3a2a69a0376c931b" providerId="LiveId" clId="{44C9EDE6-B0FE-4B8A-8BEB-38A688128B2A}" dt="2023-09-06T18:27:58.817" v="14721"/>
          <ac:spMkLst>
            <pc:docMk/>
            <pc:sldMk cId="2464314632" sldId="338"/>
            <ac:spMk id="20" creationId="{16892EF7-BFC0-3D4B-FC7B-039B98603C09}"/>
          </ac:spMkLst>
        </pc:spChg>
        <pc:spChg chg="mod">
          <ac:chgData name="mariam ashraf" userId="3a2a69a0376c931b" providerId="LiveId" clId="{44C9EDE6-B0FE-4B8A-8BEB-38A688128B2A}" dt="2023-09-06T18:27:58.817" v="14721"/>
          <ac:spMkLst>
            <pc:docMk/>
            <pc:sldMk cId="2464314632" sldId="338"/>
            <ac:spMk id="21" creationId="{71548997-7900-4435-35A1-F60CFF8043CB}"/>
          </ac:spMkLst>
        </pc:spChg>
        <pc:spChg chg="mod">
          <ac:chgData name="mariam ashraf" userId="3a2a69a0376c931b" providerId="LiveId" clId="{44C9EDE6-B0FE-4B8A-8BEB-38A688128B2A}" dt="2023-09-06T18:27:58.817" v="14721"/>
          <ac:spMkLst>
            <pc:docMk/>
            <pc:sldMk cId="2464314632" sldId="338"/>
            <ac:spMk id="22" creationId="{4B7BDAD3-909D-1A74-A688-4935454836EB}"/>
          </ac:spMkLst>
        </pc:spChg>
        <pc:spChg chg="mod">
          <ac:chgData name="mariam ashraf" userId="3a2a69a0376c931b" providerId="LiveId" clId="{44C9EDE6-B0FE-4B8A-8BEB-38A688128B2A}" dt="2023-09-06T18:27:58.817" v="14721"/>
          <ac:spMkLst>
            <pc:docMk/>
            <pc:sldMk cId="2464314632" sldId="338"/>
            <ac:spMk id="23" creationId="{92091ED8-B6A2-8704-900F-54630A4965D9}"/>
          </ac:spMkLst>
        </pc:spChg>
        <pc:spChg chg="mod">
          <ac:chgData name="mariam ashraf" userId="3a2a69a0376c931b" providerId="LiveId" clId="{44C9EDE6-B0FE-4B8A-8BEB-38A688128B2A}" dt="2023-09-06T18:27:58.817" v="14721"/>
          <ac:spMkLst>
            <pc:docMk/>
            <pc:sldMk cId="2464314632" sldId="338"/>
            <ac:spMk id="24" creationId="{B679891A-415D-C996-750E-2C00EA8C1D6C}"/>
          </ac:spMkLst>
        </pc:spChg>
        <pc:spChg chg="mod">
          <ac:chgData name="mariam ashraf" userId="3a2a69a0376c931b" providerId="LiveId" clId="{44C9EDE6-B0FE-4B8A-8BEB-38A688128B2A}" dt="2023-09-06T18:27:58.817" v="14721"/>
          <ac:spMkLst>
            <pc:docMk/>
            <pc:sldMk cId="2464314632" sldId="338"/>
            <ac:spMk id="25" creationId="{9C2A5E99-1E2A-4C2A-B198-927EB006569A}"/>
          </ac:spMkLst>
        </pc:spChg>
        <pc:spChg chg="mod">
          <ac:chgData name="mariam ashraf" userId="3a2a69a0376c931b" providerId="LiveId" clId="{44C9EDE6-B0FE-4B8A-8BEB-38A688128B2A}" dt="2023-09-06T18:27:58.817" v="14721"/>
          <ac:spMkLst>
            <pc:docMk/>
            <pc:sldMk cId="2464314632" sldId="338"/>
            <ac:spMk id="26" creationId="{1BA20455-CF1F-F141-E4E4-5F2C72249266}"/>
          </ac:spMkLst>
        </pc:spChg>
        <pc:spChg chg="mod">
          <ac:chgData name="mariam ashraf" userId="3a2a69a0376c931b" providerId="LiveId" clId="{44C9EDE6-B0FE-4B8A-8BEB-38A688128B2A}" dt="2023-09-06T18:37:32.524" v="14739"/>
          <ac:spMkLst>
            <pc:docMk/>
            <pc:sldMk cId="2464314632" sldId="338"/>
            <ac:spMk id="28" creationId="{7018203D-C1A9-DDF0-4700-40DB1E28CF78}"/>
          </ac:spMkLst>
        </pc:spChg>
        <pc:spChg chg="mod">
          <ac:chgData name="mariam ashraf" userId="3a2a69a0376c931b" providerId="LiveId" clId="{44C9EDE6-B0FE-4B8A-8BEB-38A688128B2A}" dt="2023-09-06T18:37:32.524" v="14739"/>
          <ac:spMkLst>
            <pc:docMk/>
            <pc:sldMk cId="2464314632" sldId="338"/>
            <ac:spMk id="30" creationId="{902E5FB2-F512-2B81-DF3C-2664BBBDCEED}"/>
          </ac:spMkLst>
        </pc:spChg>
        <pc:spChg chg="mod">
          <ac:chgData name="mariam ashraf" userId="3a2a69a0376c931b" providerId="LiveId" clId="{44C9EDE6-B0FE-4B8A-8BEB-38A688128B2A}" dt="2023-09-06T18:37:32.524" v="14739"/>
          <ac:spMkLst>
            <pc:docMk/>
            <pc:sldMk cId="2464314632" sldId="338"/>
            <ac:spMk id="34" creationId="{EFE76B90-1A1A-17E3-AC92-DB7675931300}"/>
          </ac:spMkLst>
        </pc:spChg>
        <pc:spChg chg="mod">
          <ac:chgData name="mariam ashraf" userId="3a2a69a0376c931b" providerId="LiveId" clId="{44C9EDE6-B0FE-4B8A-8BEB-38A688128B2A}" dt="2023-09-06T18:37:32.524" v="14739"/>
          <ac:spMkLst>
            <pc:docMk/>
            <pc:sldMk cId="2464314632" sldId="338"/>
            <ac:spMk id="35" creationId="{C6180EDC-6893-595C-84D6-5C4EC6781F1D}"/>
          </ac:spMkLst>
        </pc:spChg>
        <pc:spChg chg="mod">
          <ac:chgData name="mariam ashraf" userId="3a2a69a0376c931b" providerId="LiveId" clId="{44C9EDE6-B0FE-4B8A-8BEB-38A688128B2A}" dt="2023-09-06T18:27:48.181" v="14716" actId="1076"/>
          <ac:spMkLst>
            <pc:docMk/>
            <pc:sldMk cId="2464314632" sldId="338"/>
            <ac:spMk id="36" creationId="{27B4E542-75EF-AE0B-F1CE-D4836540FA0C}"/>
          </ac:spMkLst>
        </pc:spChg>
        <pc:spChg chg="mod">
          <ac:chgData name="mariam ashraf" userId="3a2a69a0376c931b" providerId="LiveId" clId="{44C9EDE6-B0FE-4B8A-8BEB-38A688128B2A}" dt="2023-09-06T18:37:32.524" v="14739"/>
          <ac:spMkLst>
            <pc:docMk/>
            <pc:sldMk cId="2464314632" sldId="338"/>
            <ac:spMk id="39" creationId="{E65CDA4D-E365-AE0E-B9A7-FAB3D85034E4}"/>
          </ac:spMkLst>
        </pc:spChg>
        <pc:spChg chg="mod">
          <ac:chgData name="mariam ashraf" userId="3a2a69a0376c931b" providerId="LiveId" clId="{44C9EDE6-B0FE-4B8A-8BEB-38A688128B2A}" dt="2023-09-06T18:37:32.524" v="14739"/>
          <ac:spMkLst>
            <pc:docMk/>
            <pc:sldMk cId="2464314632" sldId="338"/>
            <ac:spMk id="40" creationId="{B264CB3D-1DB7-C85E-9552-376FCE86977D}"/>
          </ac:spMkLst>
        </pc:spChg>
        <pc:spChg chg="mod">
          <ac:chgData name="mariam ashraf" userId="3a2a69a0376c931b" providerId="LiveId" clId="{44C9EDE6-B0FE-4B8A-8BEB-38A688128B2A}" dt="2023-09-06T18:37:32.524" v="14739"/>
          <ac:spMkLst>
            <pc:docMk/>
            <pc:sldMk cId="2464314632" sldId="338"/>
            <ac:spMk id="42" creationId="{4A22EEB4-E31B-6094-DA91-7C2C02B62DB6}"/>
          </ac:spMkLst>
        </pc:spChg>
        <pc:spChg chg="mod">
          <ac:chgData name="mariam ashraf" userId="3a2a69a0376c931b" providerId="LiveId" clId="{44C9EDE6-B0FE-4B8A-8BEB-38A688128B2A}" dt="2023-09-06T18:37:32.524" v="14739"/>
          <ac:spMkLst>
            <pc:docMk/>
            <pc:sldMk cId="2464314632" sldId="338"/>
            <ac:spMk id="43" creationId="{607D13AA-FA0A-AE9B-45D2-CE129B075A77}"/>
          </ac:spMkLst>
        </pc:spChg>
        <pc:spChg chg="mod">
          <ac:chgData name="mariam ashraf" userId="3a2a69a0376c931b" providerId="LiveId" clId="{44C9EDE6-B0FE-4B8A-8BEB-38A688128B2A}" dt="2023-09-06T18:37:32.524" v="14739"/>
          <ac:spMkLst>
            <pc:docMk/>
            <pc:sldMk cId="2464314632" sldId="338"/>
            <ac:spMk id="44" creationId="{F45644B0-1C18-C0AA-42C9-64FE4D19718D}"/>
          </ac:spMkLst>
        </pc:spChg>
        <pc:spChg chg="mod">
          <ac:chgData name="mariam ashraf" userId="3a2a69a0376c931b" providerId="LiveId" clId="{44C9EDE6-B0FE-4B8A-8BEB-38A688128B2A}" dt="2023-09-06T18:37:32.524" v="14739"/>
          <ac:spMkLst>
            <pc:docMk/>
            <pc:sldMk cId="2464314632" sldId="338"/>
            <ac:spMk id="45" creationId="{4867B731-6D95-3C8C-E06F-F0BBB2398676}"/>
          </ac:spMkLst>
        </pc:spChg>
        <pc:spChg chg="mod">
          <ac:chgData name="mariam ashraf" userId="3a2a69a0376c931b" providerId="LiveId" clId="{44C9EDE6-B0FE-4B8A-8BEB-38A688128B2A}" dt="2023-09-06T18:37:32.524" v="14739"/>
          <ac:spMkLst>
            <pc:docMk/>
            <pc:sldMk cId="2464314632" sldId="338"/>
            <ac:spMk id="46" creationId="{FB669242-6B31-BCEE-A6D5-CF81DFED9B27}"/>
          </ac:spMkLst>
        </pc:spChg>
        <pc:grpChg chg="add del mod">
          <ac:chgData name="mariam ashraf" userId="3a2a69a0376c931b" providerId="LiveId" clId="{44C9EDE6-B0FE-4B8A-8BEB-38A688128B2A}" dt="2023-09-06T18:27:59.511" v="14722" actId="21"/>
          <ac:grpSpMkLst>
            <pc:docMk/>
            <pc:sldMk cId="2464314632" sldId="338"/>
            <ac:grpSpMk id="14" creationId="{1590DBA0-5DAC-CC7B-DE33-11D74019BB8D}"/>
          </ac:grpSpMkLst>
        </pc:grpChg>
        <pc:grpChg chg="mod">
          <ac:chgData name="mariam ashraf" userId="3a2a69a0376c931b" providerId="LiveId" clId="{44C9EDE6-B0FE-4B8A-8BEB-38A688128B2A}" dt="2023-09-06T18:27:58.817" v="14721"/>
          <ac:grpSpMkLst>
            <pc:docMk/>
            <pc:sldMk cId="2464314632" sldId="338"/>
            <ac:grpSpMk id="16" creationId="{720BD5EC-818E-220D-251F-8150D5379822}"/>
          </ac:grpSpMkLst>
        </pc:grpChg>
        <pc:grpChg chg="add del mod">
          <ac:chgData name="mariam ashraf" userId="3a2a69a0376c931b" providerId="LiveId" clId="{44C9EDE6-B0FE-4B8A-8BEB-38A688128B2A}" dt="2023-09-06T18:37:33.617" v="14740" actId="21"/>
          <ac:grpSpMkLst>
            <pc:docMk/>
            <pc:sldMk cId="2464314632" sldId="338"/>
            <ac:grpSpMk id="27" creationId="{74ED16CF-5D14-A6EA-5BB1-4463E820E60D}"/>
          </ac:grpSpMkLst>
        </pc:grpChg>
        <pc:grpChg chg="mod">
          <ac:chgData name="mariam ashraf" userId="3a2a69a0376c931b" providerId="LiveId" clId="{44C9EDE6-B0FE-4B8A-8BEB-38A688128B2A}" dt="2023-09-06T18:37:32.524" v="14739"/>
          <ac:grpSpMkLst>
            <pc:docMk/>
            <pc:sldMk cId="2464314632" sldId="338"/>
            <ac:grpSpMk id="29" creationId="{493AC05B-22F7-C7F9-F9E9-1FE297BB1AC0}"/>
          </ac:grpSpMkLst>
        </pc:grpChg>
      </pc:sldChg>
      <pc:sldChg chg="add del">
        <pc:chgData name="mariam ashraf" userId="3a2a69a0376c931b" providerId="LiveId" clId="{44C9EDE6-B0FE-4B8A-8BEB-38A688128B2A}" dt="2023-09-07T18:49:07.708" v="15191" actId="47"/>
        <pc:sldMkLst>
          <pc:docMk/>
          <pc:sldMk cId="3158990388" sldId="339"/>
        </pc:sldMkLst>
      </pc:sldChg>
      <pc:sldChg chg="addSp delSp modSp add del mod ord">
        <pc:chgData name="mariam ashraf" userId="3a2a69a0376c931b" providerId="LiveId" clId="{44C9EDE6-B0FE-4B8A-8BEB-38A688128B2A}" dt="2023-09-08T00:42:10.003" v="16216" actId="47"/>
        <pc:sldMkLst>
          <pc:docMk/>
          <pc:sldMk cId="4088892353" sldId="340"/>
        </pc:sldMkLst>
        <pc:spChg chg="add mod">
          <ac:chgData name="mariam ashraf" userId="3a2a69a0376c931b" providerId="LiveId" clId="{44C9EDE6-B0FE-4B8A-8BEB-38A688128B2A}" dt="2023-09-08T00:17:32.661" v="15924" actId="1076"/>
          <ac:spMkLst>
            <pc:docMk/>
            <pc:sldMk cId="4088892353" sldId="340"/>
            <ac:spMk id="2" creationId="{9A8F9B34-CE12-A38E-CBB3-486B3768113C}"/>
          </ac:spMkLst>
        </pc:spChg>
        <pc:spChg chg="del">
          <ac:chgData name="mariam ashraf" userId="3a2a69a0376c931b" providerId="LiveId" clId="{44C9EDE6-B0FE-4B8A-8BEB-38A688128B2A}" dt="2023-09-06T18:23:53.637" v="14687" actId="478"/>
          <ac:spMkLst>
            <pc:docMk/>
            <pc:sldMk cId="4088892353" sldId="340"/>
            <ac:spMk id="3" creationId="{3D88054E-F27C-7FB8-E8AC-0CAE59CA0AE3}"/>
          </ac:spMkLst>
        </pc:spChg>
        <pc:spChg chg="add mod">
          <ac:chgData name="mariam ashraf" userId="3a2a69a0376c931b" providerId="LiveId" clId="{44C9EDE6-B0FE-4B8A-8BEB-38A688128B2A}" dt="2023-09-08T00:17:35.865" v="15925" actId="1076"/>
          <ac:spMkLst>
            <pc:docMk/>
            <pc:sldMk cId="4088892353" sldId="340"/>
            <ac:spMk id="3" creationId="{FDBBC1F9-076A-8E4E-446D-384725524894}"/>
          </ac:spMkLst>
        </pc:spChg>
        <pc:spChg chg="del">
          <ac:chgData name="mariam ashraf" userId="3a2a69a0376c931b" providerId="LiveId" clId="{44C9EDE6-B0FE-4B8A-8BEB-38A688128B2A}" dt="2023-09-06T18:23:53.637" v="14687" actId="478"/>
          <ac:spMkLst>
            <pc:docMk/>
            <pc:sldMk cId="4088892353" sldId="340"/>
            <ac:spMk id="4" creationId="{812D3A92-C367-F33E-EF9D-970AA1C99736}"/>
          </ac:spMkLst>
        </pc:spChg>
        <pc:spChg chg="del">
          <ac:chgData name="mariam ashraf" userId="3a2a69a0376c931b" providerId="LiveId" clId="{44C9EDE6-B0FE-4B8A-8BEB-38A688128B2A}" dt="2023-09-06T18:23:53.637" v="14687" actId="478"/>
          <ac:spMkLst>
            <pc:docMk/>
            <pc:sldMk cId="4088892353" sldId="340"/>
            <ac:spMk id="5" creationId="{290ECBFB-EC80-1247-DE3F-F4742EAAAF67}"/>
          </ac:spMkLst>
        </pc:spChg>
        <pc:spChg chg="del">
          <ac:chgData name="mariam ashraf" userId="3a2a69a0376c931b" providerId="LiveId" clId="{44C9EDE6-B0FE-4B8A-8BEB-38A688128B2A}" dt="2023-09-06T18:23:53.637" v="14687" actId="478"/>
          <ac:spMkLst>
            <pc:docMk/>
            <pc:sldMk cId="4088892353" sldId="340"/>
            <ac:spMk id="6" creationId="{EE54AE12-9F4C-614B-F09D-C16538648888}"/>
          </ac:spMkLst>
        </pc:spChg>
        <pc:spChg chg="del">
          <ac:chgData name="mariam ashraf" userId="3a2a69a0376c931b" providerId="LiveId" clId="{44C9EDE6-B0FE-4B8A-8BEB-38A688128B2A}" dt="2023-09-06T18:23:56.668" v="14688" actId="478"/>
          <ac:spMkLst>
            <pc:docMk/>
            <pc:sldMk cId="4088892353" sldId="340"/>
            <ac:spMk id="7" creationId="{38611B49-E13D-E461-ECA7-4422478ADFDC}"/>
          </ac:spMkLst>
        </pc:spChg>
        <pc:spChg chg="del">
          <ac:chgData name="mariam ashraf" userId="3a2a69a0376c931b" providerId="LiveId" clId="{44C9EDE6-B0FE-4B8A-8BEB-38A688128B2A}" dt="2023-09-06T18:23:59.067" v="14689" actId="478"/>
          <ac:spMkLst>
            <pc:docMk/>
            <pc:sldMk cId="4088892353" sldId="340"/>
            <ac:spMk id="8" creationId="{8606ADBA-01A8-CC2B-FADD-73802D437A91}"/>
          </ac:spMkLst>
        </pc:spChg>
        <pc:spChg chg="del">
          <ac:chgData name="mariam ashraf" userId="3a2a69a0376c931b" providerId="LiveId" clId="{44C9EDE6-B0FE-4B8A-8BEB-38A688128B2A}" dt="2023-09-06T18:24:01.304" v="14690" actId="478"/>
          <ac:spMkLst>
            <pc:docMk/>
            <pc:sldMk cId="4088892353" sldId="340"/>
            <ac:spMk id="9" creationId="{D1D3657F-DD60-CF37-E86C-58A0E6514037}"/>
          </ac:spMkLst>
        </pc:spChg>
        <pc:spChg chg="del">
          <ac:chgData name="mariam ashraf" userId="3a2a69a0376c931b" providerId="LiveId" clId="{44C9EDE6-B0FE-4B8A-8BEB-38A688128B2A}" dt="2023-09-06T18:23:53.637" v="14687" actId="478"/>
          <ac:spMkLst>
            <pc:docMk/>
            <pc:sldMk cId="4088892353" sldId="340"/>
            <ac:spMk id="10" creationId="{01C08F39-3431-7E80-9938-498EE6D0F97A}"/>
          </ac:spMkLst>
        </pc:spChg>
        <pc:spChg chg="del">
          <ac:chgData name="mariam ashraf" userId="3a2a69a0376c931b" providerId="LiveId" clId="{44C9EDE6-B0FE-4B8A-8BEB-38A688128B2A}" dt="2023-09-06T18:23:53.637" v="14687" actId="478"/>
          <ac:spMkLst>
            <pc:docMk/>
            <pc:sldMk cId="4088892353" sldId="340"/>
            <ac:spMk id="11" creationId="{63F9FAE5-8844-92A3-9E40-FE950FCB0A23}"/>
          </ac:spMkLst>
        </pc:spChg>
        <pc:spChg chg="del">
          <ac:chgData name="mariam ashraf" userId="3a2a69a0376c931b" providerId="LiveId" clId="{44C9EDE6-B0FE-4B8A-8BEB-38A688128B2A}" dt="2023-09-06T18:23:53.637" v="14687" actId="478"/>
          <ac:spMkLst>
            <pc:docMk/>
            <pc:sldMk cId="4088892353" sldId="340"/>
            <ac:spMk id="12" creationId="{C75D2EF6-B747-DAFD-66AD-2A0D42AB94E4}"/>
          </ac:spMkLst>
        </pc:spChg>
        <pc:spChg chg="add mod">
          <ac:chgData name="mariam ashraf" userId="3a2a69a0376c931b" providerId="LiveId" clId="{44C9EDE6-B0FE-4B8A-8BEB-38A688128B2A}" dt="2023-09-06T18:38:38.246" v="14752" actId="1076"/>
          <ac:spMkLst>
            <pc:docMk/>
            <pc:sldMk cId="4088892353" sldId="340"/>
            <ac:spMk id="13" creationId="{A113B402-BC14-A7AF-8335-AC9AA76E3444}"/>
          </ac:spMkLst>
        </pc:spChg>
        <pc:spChg chg="mod">
          <ac:chgData name="mariam ashraf" userId="3a2a69a0376c931b" providerId="LiveId" clId="{44C9EDE6-B0FE-4B8A-8BEB-38A688128B2A}" dt="2023-09-06T18:35:37.500" v="14724"/>
          <ac:spMkLst>
            <pc:docMk/>
            <pc:sldMk cId="4088892353" sldId="340"/>
            <ac:spMk id="15" creationId="{CE739EE4-72E8-9366-887D-FD88740F296D}"/>
          </ac:spMkLst>
        </pc:spChg>
        <pc:spChg chg="mod">
          <ac:chgData name="mariam ashraf" userId="3a2a69a0376c931b" providerId="LiveId" clId="{44C9EDE6-B0FE-4B8A-8BEB-38A688128B2A}" dt="2023-09-06T18:35:37.500" v="14724"/>
          <ac:spMkLst>
            <pc:docMk/>
            <pc:sldMk cId="4088892353" sldId="340"/>
            <ac:spMk id="16" creationId="{6AB88B72-A277-1C9B-6E92-E8B92FB1A023}"/>
          </ac:spMkLst>
        </pc:spChg>
        <pc:spChg chg="mod">
          <ac:chgData name="mariam ashraf" userId="3a2a69a0376c931b" providerId="LiveId" clId="{44C9EDE6-B0FE-4B8A-8BEB-38A688128B2A}" dt="2023-09-06T18:35:37.500" v="14724"/>
          <ac:spMkLst>
            <pc:docMk/>
            <pc:sldMk cId="4088892353" sldId="340"/>
            <ac:spMk id="17" creationId="{01109237-4A7D-7072-355C-D7AE9F57FBBB}"/>
          </ac:spMkLst>
        </pc:spChg>
        <pc:spChg chg="mod">
          <ac:chgData name="mariam ashraf" userId="3a2a69a0376c931b" providerId="LiveId" clId="{44C9EDE6-B0FE-4B8A-8BEB-38A688128B2A}" dt="2023-09-06T18:35:37.500" v="14724"/>
          <ac:spMkLst>
            <pc:docMk/>
            <pc:sldMk cId="4088892353" sldId="340"/>
            <ac:spMk id="18" creationId="{224BAAD3-4B30-7A22-9200-F86ECEC9A0E3}"/>
          </ac:spMkLst>
        </pc:spChg>
        <pc:spChg chg="mod">
          <ac:chgData name="mariam ashraf" userId="3a2a69a0376c931b" providerId="LiveId" clId="{44C9EDE6-B0FE-4B8A-8BEB-38A688128B2A}" dt="2023-09-06T18:35:37.500" v="14724"/>
          <ac:spMkLst>
            <pc:docMk/>
            <pc:sldMk cId="4088892353" sldId="340"/>
            <ac:spMk id="19" creationId="{B9D797FD-1031-E273-C78F-75C27E8E69E8}"/>
          </ac:spMkLst>
        </pc:spChg>
        <pc:spChg chg="mod">
          <ac:chgData name="mariam ashraf" userId="3a2a69a0376c931b" providerId="LiveId" clId="{44C9EDE6-B0FE-4B8A-8BEB-38A688128B2A}" dt="2023-09-06T18:35:37.500" v="14724"/>
          <ac:spMkLst>
            <pc:docMk/>
            <pc:sldMk cId="4088892353" sldId="340"/>
            <ac:spMk id="20" creationId="{B44341DB-3055-EF55-06E4-5CB4C36CEDD9}"/>
          </ac:spMkLst>
        </pc:spChg>
        <pc:spChg chg="mod">
          <ac:chgData name="mariam ashraf" userId="3a2a69a0376c931b" providerId="LiveId" clId="{44C9EDE6-B0FE-4B8A-8BEB-38A688128B2A}" dt="2023-09-06T18:35:37.500" v="14724"/>
          <ac:spMkLst>
            <pc:docMk/>
            <pc:sldMk cId="4088892353" sldId="340"/>
            <ac:spMk id="21" creationId="{787D871D-D603-DEB4-5997-5B5706A1B67F}"/>
          </ac:spMkLst>
        </pc:spChg>
        <pc:spChg chg="mod">
          <ac:chgData name="mariam ashraf" userId="3a2a69a0376c931b" providerId="LiveId" clId="{44C9EDE6-B0FE-4B8A-8BEB-38A688128B2A}" dt="2023-09-06T18:35:37.500" v="14724"/>
          <ac:spMkLst>
            <pc:docMk/>
            <pc:sldMk cId="4088892353" sldId="340"/>
            <ac:spMk id="22" creationId="{A7214D06-8ABE-5280-EF38-0EAE08852BC5}"/>
          </ac:spMkLst>
        </pc:spChg>
        <pc:spChg chg="mod">
          <ac:chgData name="mariam ashraf" userId="3a2a69a0376c931b" providerId="LiveId" clId="{44C9EDE6-B0FE-4B8A-8BEB-38A688128B2A}" dt="2023-09-06T18:35:37.500" v="14724"/>
          <ac:spMkLst>
            <pc:docMk/>
            <pc:sldMk cId="4088892353" sldId="340"/>
            <ac:spMk id="23" creationId="{FEE9B203-F0F6-ED6B-0E7C-B55FB9B111F4}"/>
          </ac:spMkLst>
        </pc:spChg>
        <pc:spChg chg="mod">
          <ac:chgData name="mariam ashraf" userId="3a2a69a0376c931b" providerId="LiveId" clId="{44C9EDE6-B0FE-4B8A-8BEB-38A688128B2A}" dt="2023-09-06T18:35:37.500" v="14724"/>
          <ac:spMkLst>
            <pc:docMk/>
            <pc:sldMk cId="4088892353" sldId="340"/>
            <ac:spMk id="24" creationId="{BFBFBFFF-6234-3E6B-F8D2-6EEE0D044451}"/>
          </ac:spMkLst>
        </pc:spChg>
        <pc:spChg chg="mod">
          <ac:chgData name="mariam ashraf" userId="3a2a69a0376c931b" providerId="LiveId" clId="{44C9EDE6-B0FE-4B8A-8BEB-38A688128B2A}" dt="2023-09-06T18:35:37.500" v="14724"/>
          <ac:spMkLst>
            <pc:docMk/>
            <pc:sldMk cId="4088892353" sldId="340"/>
            <ac:spMk id="25" creationId="{A0E9DC70-5023-73DF-EB4B-F04F0A9FCC72}"/>
          </ac:spMkLst>
        </pc:spChg>
        <pc:spChg chg="mod">
          <ac:chgData name="mariam ashraf" userId="3a2a69a0376c931b" providerId="LiveId" clId="{44C9EDE6-B0FE-4B8A-8BEB-38A688128B2A}" dt="2023-09-06T18:35:37.500" v="14724"/>
          <ac:spMkLst>
            <pc:docMk/>
            <pc:sldMk cId="4088892353" sldId="340"/>
            <ac:spMk id="26" creationId="{5FA21658-489D-BCD0-4E7C-2A34645CABA9}"/>
          </ac:spMkLst>
        </pc:spChg>
        <pc:spChg chg="mod">
          <ac:chgData name="mariam ashraf" userId="3a2a69a0376c931b" providerId="LiveId" clId="{44C9EDE6-B0FE-4B8A-8BEB-38A688128B2A}" dt="2023-09-06T18:37:47.990" v="14743"/>
          <ac:spMkLst>
            <pc:docMk/>
            <pc:sldMk cId="4088892353" sldId="340"/>
            <ac:spMk id="29" creationId="{31CD4E08-CB0E-DE97-0572-D09396AD4AB4}"/>
          </ac:spMkLst>
        </pc:spChg>
        <pc:spChg chg="del mod">
          <ac:chgData name="mariam ashraf" userId="3a2a69a0376c931b" providerId="LiveId" clId="{44C9EDE6-B0FE-4B8A-8BEB-38A688128B2A}" dt="2023-09-08T00:17:38.778" v="15926" actId="478"/>
          <ac:spMkLst>
            <pc:docMk/>
            <pc:sldMk cId="4088892353" sldId="340"/>
            <ac:spMk id="31" creationId="{691955D4-D05F-D4F8-BA1B-537C383E996F}"/>
          </ac:spMkLst>
        </pc:spChg>
        <pc:spChg chg="del mod">
          <ac:chgData name="mariam ashraf" userId="3a2a69a0376c931b" providerId="LiveId" clId="{44C9EDE6-B0FE-4B8A-8BEB-38A688128B2A}" dt="2023-09-08T00:17:41.503" v="15928" actId="478"/>
          <ac:spMkLst>
            <pc:docMk/>
            <pc:sldMk cId="4088892353" sldId="340"/>
            <ac:spMk id="32" creationId="{C7211487-BFC0-6532-BC09-D6CB34394E5A}"/>
          </ac:spMkLst>
        </pc:spChg>
        <pc:spChg chg="mod">
          <ac:chgData name="mariam ashraf" userId="3a2a69a0376c931b" providerId="LiveId" clId="{44C9EDE6-B0FE-4B8A-8BEB-38A688128B2A}" dt="2023-09-08T00:12:52.942" v="15899" actId="1038"/>
          <ac:spMkLst>
            <pc:docMk/>
            <pc:sldMk cId="4088892353" sldId="340"/>
            <ac:spMk id="33" creationId="{A7482F02-FEB0-3FED-8094-C2CC6B428F10}"/>
          </ac:spMkLst>
        </pc:spChg>
        <pc:spChg chg="mod">
          <ac:chgData name="mariam ashraf" userId="3a2a69a0376c931b" providerId="LiveId" clId="{44C9EDE6-B0FE-4B8A-8BEB-38A688128B2A}" dt="2023-09-06T18:37:47.990" v="14743"/>
          <ac:spMkLst>
            <pc:docMk/>
            <pc:sldMk cId="4088892353" sldId="340"/>
            <ac:spMk id="34" creationId="{4B28293D-6EDD-ECB6-4DBC-E4591B6DDB4B}"/>
          </ac:spMkLst>
        </pc:spChg>
        <pc:spChg chg="mod">
          <ac:chgData name="mariam ashraf" userId="3a2a69a0376c931b" providerId="LiveId" clId="{44C9EDE6-B0FE-4B8A-8BEB-38A688128B2A}" dt="2023-09-06T18:37:47.990" v="14743"/>
          <ac:spMkLst>
            <pc:docMk/>
            <pc:sldMk cId="4088892353" sldId="340"/>
            <ac:spMk id="35" creationId="{5A3251B0-2A7D-ABD4-2B46-D30BED2EC65D}"/>
          </ac:spMkLst>
        </pc:spChg>
        <pc:spChg chg="del">
          <ac:chgData name="mariam ashraf" userId="3a2a69a0376c931b" providerId="LiveId" clId="{44C9EDE6-B0FE-4B8A-8BEB-38A688128B2A}" dt="2023-09-06T18:23:53.637" v="14687" actId="478"/>
          <ac:spMkLst>
            <pc:docMk/>
            <pc:sldMk cId="4088892353" sldId="340"/>
            <ac:spMk id="36" creationId="{27B4E542-75EF-AE0B-F1CE-D4836540FA0C}"/>
          </ac:spMkLst>
        </pc:spChg>
        <pc:spChg chg="del mod">
          <ac:chgData name="mariam ashraf" userId="3a2a69a0376c931b" providerId="LiveId" clId="{44C9EDE6-B0FE-4B8A-8BEB-38A688128B2A}" dt="2023-09-08T00:17:40.099" v="15927" actId="478"/>
          <ac:spMkLst>
            <pc:docMk/>
            <pc:sldMk cId="4088892353" sldId="340"/>
            <ac:spMk id="38" creationId="{389F0D26-65E9-FD5A-0362-AB0D2327DC85}"/>
          </ac:spMkLst>
        </pc:spChg>
        <pc:spChg chg="mod">
          <ac:chgData name="mariam ashraf" userId="3a2a69a0376c931b" providerId="LiveId" clId="{44C9EDE6-B0FE-4B8A-8BEB-38A688128B2A}" dt="2023-09-06T18:37:47.990" v="14743"/>
          <ac:spMkLst>
            <pc:docMk/>
            <pc:sldMk cId="4088892353" sldId="340"/>
            <ac:spMk id="39" creationId="{020DBE0F-4FC4-E9A9-1F4C-3B7A2EE7FF1D}"/>
          </ac:spMkLst>
        </pc:spChg>
        <pc:spChg chg="mod">
          <ac:chgData name="mariam ashraf" userId="3a2a69a0376c931b" providerId="LiveId" clId="{44C9EDE6-B0FE-4B8A-8BEB-38A688128B2A}" dt="2023-09-06T18:37:47.990" v="14743"/>
          <ac:spMkLst>
            <pc:docMk/>
            <pc:sldMk cId="4088892353" sldId="340"/>
            <ac:spMk id="40" creationId="{C320682A-AD49-DD77-B629-2BE5BD9CC183}"/>
          </ac:spMkLst>
        </pc:spChg>
        <pc:spChg chg="del mod">
          <ac:chgData name="mariam ashraf" userId="3a2a69a0376c931b" providerId="LiveId" clId="{44C9EDE6-B0FE-4B8A-8BEB-38A688128B2A}" dt="2023-09-08T00:11:17.637" v="15556" actId="478"/>
          <ac:spMkLst>
            <pc:docMk/>
            <pc:sldMk cId="4088892353" sldId="340"/>
            <ac:spMk id="41" creationId="{213522D2-67E1-803F-AF51-237BC804E497}"/>
          </ac:spMkLst>
        </pc:spChg>
        <pc:spChg chg="mod">
          <ac:chgData name="mariam ashraf" userId="3a2a69a0376c931b" providerId="LiveId" clId="{44C9EDE6-B0FE-4B8A-8BEB-38A688128B2A}" dt="2023-09-06T18:37:47.990" v="14743"/>
          <ac:spMkLst>
            <pc:docMk/>
            <pc:sldMk cId="4088892353" sldId="340"/>
            <ac:spMk id="42" creationId="{30E1C0AA-3130-E940-48BB-0A5F865CBBF9}"/>
          </ac:spMkLst>
        </pc:spChg>
        <pc:spChg chg="mod">
          <ac:chgData name="mariam ashraf" userId="3a2a69a0376c931b" providerId="LiveId" clId="{44C9EDE6-B0FE-4B8A-8BEB-38A688128B2A}" dt="2023-09-06T18:37:47.990" v="14743"/>
          <ac:spMkLst>
            <pc:docMk/>
            <pc:sldMk cId="4088892353" sldId="340"/>
            <ac:spMk id="43" creationId="{AED475C9-B175-6CF5-2C7E-AF5EB7E129C2}"/>
          </ac:spMkLst>
        </pc:spChg>
        <pc:spChg chg="mod">
          <ac:chgData name="mariam ashraf" userId="3a2a69a0376c931b" providerId="LiveId" clId="{44C9EDE6-B0FE-4B8A-8BEB-38A688128B2A}" dt="2023-09-06T18:37:47.990" v="14743"/>
          <ac:spMkLst>
            <pc:docMk/>
            <pc:sldMk cId="4088892353" sldId="340"/>
            <ac:spMk id="44" creationId="{B08BF0AD-F488-7C19-8019-BCCCF8789CA8}"/>
          </ac:spMkLst>
        </pc:spChg>
        <pc:spChg chg="mod">
          <ac:chgData name="mariam ashraf" userId="3a2a69a0376c931b" providerId="LiveId" clId="{44C9EDE6-B0FE-4B8A-8BEB-38A688128B2A}" dt="2023-09-06T18:37:47.990" v="14743"/>
          <ac:spMkLst>
            <pc:docMk/>
            <pc:sldMk cId="4088892353" sldId="340"/>
            <ac:spMk id="45" creationId="{B732270B-05B8-E8AE-2C78-7767E0CBDB31}"/>
          </ac:spMkLst>
        </pc:spChg>
        <pc:spChg chg="mod">
          <ac:chgData name="mariam ashraf" userId="3a2a69a0376c931b" providerId="LiveId" clId="{44C9EDE6-B0FE-4B8A-8BEB-38A688128B2A}" dt="2023-09-06T18:37:47.990" v="14743"/>
          <ac:spMkLst>
            <pc:docMk/>
            <pc:sldMk cId="4088892353" sldId="340"/>
            <ac:spMk id="46" creationId="{6BC0B885-C769-96C6-AA69-C2DA87F7FB64}"/>
          </ac:spMkLst>
        </pc:spChg>
        <pc:spChg chg="mod">
          <ac:chgData name="mariam ashraf" userId="3a2a69a0376c931b" providerId="LiveId" clId="{44C9EDE6-B0FE-4B8A-8BEB-38A688128B2A}" dt="2023-09-06T18:37:47.990" v="14743"/>
          <ac:spMkLst>
            <pc:docMk/>
            <pc:sldMk cId="4088892353" sldId="340"/>
            <ac:spMk id="47" creationId="{32C2C85B-9DD0-2C45-A762-0AFFD0A04AAB}"/>
          </ac:spMkLst>
        </pc:spChg>
        <pc:grpChg chg="add del mod">
          <ac:chgData name="mariam ashraf" userId="3a2a69a0376c931b" providerId="LiveId" clId="{44C9EDE6-B0FE-4B8A-8BEB-38A688128B2A}" dt="2023-09-06T18:35:39.758" v="14725"/>
          <ac:grpSpMkLst>
            <pc:docMk/>
            <pc:sldMk cId="4088892353" sldId="340"/>
            <ac:grpSpMk id="14" creationId="{2E2970E8-0785-3984-935F-B4A00A601845}"/>
          </ac:grpSpMkLst>
        </pc:grpChg>
        <pc:grpChg chg="add del mod">
          <ac:chgData name="mariam ashraf" userId="3a2a69a0376c931b" providerId="LiveId" clId="{44C9EDE6-B0FE-4B8A-8BEB-38A688128B2A}" dt="2023-09-08T00:10:53.839" v="15554" actId="478"/>
          <ac:grpSpMkLst>
            <pc:docMk/>
            <pc:sldMk cId="4088892353" sldId="340"/>
            <ac:grpSpMk id="28" creationId="{A9D950B6-4B74-8C92-BF4A-BDA7CFF0EFAC}"/>
          </ac:grpSpMkLst>
        </pc:grpChg>
        <pc:grpChg chg="mod">
          <ac:chgData name="mariam ashraf" userId="3a2a69a0376c931b" providerId="LiveId" clId="{44C9EDE6-B0FE-4B8A-8BEB-38A688128B2A}" dt="2023-09-06T18:37:47.990" v="14743"/>
          <ac:grpSpMkLst>
            <pc:docMk/>
            <pc:sldMk cId="4088892353" sldId="340"/>
            <ac:grpSpMk id="30" creationId="{5A400F4E-5AF9-5694-4EEF-6E0D967BFC07}"/>
          </ac:grpSpMkLst>
        </pc:grpChg>
        <pc:grpChg chg="del">
          <ac:chgData name="mariam ashraf" userId="3a2a69a0376c931b" providerId="LiveId" clId="{44C9EDE6-B0FE-4B8A-8BEB-38A688128B2A}" dt="2023-09-06T18:23:53.637" v="14687" actId="478"/>
          <ac:grpSpMkLst>
            <pc:docMk/>
            <pc:sldMk cId="4088892353" sldId="340"/>
            <ac:grpSpMk id="56" creationId="{9163CDE3-B423-E5AD-B95E-69E4FC7869B3}"/>
          </ac:grpSpMkLst>
        </pc:grpChg>
        <pc:picChg chg="add del mod">
          <ac:chgData name="mariam ashraf" userId="3a2a69a0376c931b" providerId="LiveId" clId="{44C9EDE6-B0FE-4B8A-8BEB-38A688128B2A}" dt="2023-09-08T00:10:52.036" v="15553" actId="478"/>
          <ac:picMkLst>
            <pc:docMk/>
            <pc:sldMk cId="4088892353" sldId="340"/>
            <ac:picMk id="27" creationId="{77DB2423-5D94-1853-6813-A7FAC7825199}"/>
          </ac:picMkLst>
        </pc:picChg>
      </pc:sldChg>
      <pc:sldChg chg="addSp delSp modSp add del mod ord">
        <pc:chgData name="mariam ashraf" userId="3a2a69a0376c931b" providerId="LiveId" clId="{44C9EDE6-B0FE-4B8A-8BEB-38A688128B2A}" dt="2023-09-09T17:23:44.230" v="18465" actId="47"/>
        <pc:sldMkLst>
          <pc:docMk/>
          <pc:sldMk cId="2170034858" sldId="341"/>
        </pc:sldMkLst>
        <pc:spChg chg="add mod">
          <ac:chgData name="mariam ashraf" userId="3a2a69a0376c931b" providerId="LiveId" clId="{44C9EDE6-B0FE-4B8A-8BEB-38A688128B2A}" dt="2023-09-08T19:44:58.899" v="18405" actId="1036"/>
          <ac:spMkLst>
            <pc:docMk/>
            <pc:sldMk cId="2170034858" sldId="341"/>
            <ac:spMk id="5" creationId="{E42A9613-FF8B-2D67-5B7F-016FCD251A7F}"/>
          </ac:spMkLst>
        </pc:spChg>
        <pc:spChg chg="add mod">
          <ac:chgData name="mariam ashraf" userId="3a2a69a0376c931b" providerId="LiveId" clId="{44C9EDE6-B0FE-4B8A-8BEB-38A688128B2A}" dt="2023-09-08T01:43:08.166" v="17465" actId="114"/>
          <ac:spMkLst>
            <pc:docMk/>
            <pc:sldMk cId="2170034858" sldId="341"/>
            <ac:spMk id="6" creationId="{515AC95B-5188-343C-A4AE-DF72C89548C2}"/>
          </ac:spMkLst>
        </pc:spChg>
        <pc:spChg chg="add mod">
          <ac:chgData name="mariam ashraf" userId="3a2a69a0376c931b" providerId="LiveId" clId="{44C9EDE6-B0FE-4B8A-8BEB-38A688128B2A}" dt="2023-09-08T01:48:07.349" v="17529" actId="1076"/>
          <ac:spMkLst>
            <pc:docMk/>
            <pc:sldMk cId="2170034858" sldId="341"/>
            <ac:spMk id="7" creationId="{2825F563-39E4-1CB0-3DE0-7ACA41F4197F}"/>
          </ac:spMkLst>
        </pc:spChg>
        <pc:spChg chg="del">
          <ac:chgData name="mariam ashraf" userId="3a2a69a0376c931b" providerId="LiveId" clId="{44C9EDE6-B0FE-4B8A-8BEB-38A688128B2A}" dt="2023-09-06T19:16:11.408" v="14819" actId="478"/>
          <ac:spMkLst>
            <pc:docMk/>
            <pc:sldMk cId="2170034858" sldId="341"/>
            <ac:spMk id="8" creationId="{2CAA3C24-CA1B-6EAB-86B4-F7893E014CCC}"/>
          </ac:spMkLst>
        </pc:spChg>
        <pc:spChg chg="add mod">
          <ac:chgData name="mariam ashraf" userId="3a2a69a0376c931b" providerId="LiveId" clId="{44C9EDE6-B0FE-4B8A-8BEB-38A688128B2A}" dt="2023-09-08T01:48:03.233" v="17528" actId="1076"/>
          <ac:spMkLst>
            <pc:docMk/>
            <pc:sldMk cId="2170034858" sldId="341"/>
            <ac:spMk id="8" creationId="{3CCA2A4C-D0A6-B18E-FA6E-D4002CA01B42}"/>
          </ac:spMkLst>
        </pc:spChg>
        <pc:spChg chg="add del mod">
          <ac:chgData name="mariam ashraf" userId="3a2a69a0376c931b" providerId="LiveId" clId="{44C9EDE6-B0FE-4B8A-8BEB-38A688128B2A}" dt="2023-09-08T01:47:49.555" v="17525" actId="478"/>
          <ac:spMkLst>
            <pc:docMk/>
            <pc:sldMk cId="2170034858" sldId="341"/>
            <ac:spMk id="9" creationId="{327F4DC2-8464-8B08-0536-0FE0F911D340}"/>
          </ac:spMkLst>
        </pc:spChg>
        <pc:spChg chg="add mod">
          <ac:chgData name="mariam ashraf" userId="3a2a69a0376c931b" providerId="LiveId" clId="{44C9EDE6-B0FE-4B8A-8BEB-38A688128B2A}" dt="2023-09-08T01:47:36.950" v="17521" actId="1076"/>
          <ac:spMkLst>
            <pc:docMk/>
            <pc:sldMk cId="2170034858" sldId="341"/>
            <ac:spMk id="10" creationId="{D18EEBB3-BD6B-5006-634B-197DE3E0E550}"/>
          </ac:spMkLst>
        </pc:spChg>
        <pc:spChg chg="del">
          <ac:chgData name="mariam ashraf" userId="3a2a69a0376c931b" providerId="LiveId" clId="{44C9EDE6-B0FE-4B8A-8BEB-38A688128B2A}" dt="2023-09-06T19:16:23.236" v="14820" actId="478"/>
          <ac:spMkLst>
            <pc:docMk/>
            <pc:sldMk cId="2170034858" sldId="341"/>
            <ac:spMk id="38" creationId="{9F94EE47-ED56-1249-FDF0-751615D2FFD0}"/>
          </ac:spMkLst>
        </pc:spChg>
        <pc:spChg chg="del mod">
          <ac:chgData name="mariam ashraf" userId="3a2a69a0376c931b" providerId="LiveId" clId="{44C9EDE6-B0FE-4B8A-8BEB-38A688128B2A}" dt="2023-09-06T18:39:50.155" v="14766" actId="478"/>
          <ac:spMkLst>
            <pc:docMk/>
            <pc:sldMk cId="2170034858" sldId="341"/>
            <ac:spMk id="64" creationId="{79E95B71-9037-DAAF-ABCB-89037748A726}"/>
          </ac:spMkLst>
        </pc:spChg>
        <pc:graphicFrameChg chg="add del mod modGraphic">
          <ac:chgData name="mariam ashraf" userId="3a2a69a0376c931b" providerId="LiveId" clId="{44C9EDE6-B0FE-4B8A-8BEB-38A688128B2A}" dt="2023-09-08T19:21:32.765" v="18071" actId="478"/>
          <ac:graphicFrameMkLst>
            <pc:docMk/>
            <pc:sldMk cId="2170034858" sldId="341"/>
            <ac:graphicFrameMk id="2" creationId="{9F5F1BD7-4258-46B7-A704-91DBC2B73248}"/>
          </ac:graphicFrameMkLst>
        </pc:graphicFrameChg>
        <pc:graphicFrameChg chg="add del mod modGraphic">
          <ac:chgData name="mariam ashraf" userId="3a2a69a0376c931b" providerId="LiveId" clId="{44C9EDE6-B0FE-4B8A-8BEB-38A688128B2A}" dt="2023-09-08T01:37:37.252" v="17402" actId="478"/>
          <ac:graphicFrameMkLst>
            <pc:docMk/>
            <pc:sldMk cId="2170034858" sldId="341"/>
            <ac:graphicFrameMk id="3" creationId="{9C022888-D5FE-C9FB-0998-EBA1B026C170}"/>
          </ac:graphicFrameMkLst>
        </pc:graphicFrameChg>
        <pc:graphicFrameChg chg="add del mod">
          <ac:chgData name="mariam ashraf" userId="3a2a69a0376c931b" providerId="LiveId" clId="{44C9EDE6-B0FE-4B8A-8BEB-38A688128B2A}" dt="2023-09-08T01:38:11.689" v="17407" actId="478"/>
          <ac:graphicFrameMkLst>
            <pc:docMk/>
            <pc:sldMk cId="2170034858" sldId="341"/>
            <ac:graphicFrameMk id="4" creationId="{A5C2F05E-7D55-DC4A-3B7F-C9854762B77B}"/>
          </ac:graphicFrameMkLst>
        </pc:graphicFrameChg>
        <pc:graphicFrameChg chg="mod modGraphic">
          <ac:chgData name="mariam ashraf" userId="3a2a69a0376c931b" providerId="LiveId" clId="{44C9EDE6-B0FE-4B8A-8BEB-38A688128B2A}" dt="2023-09-08T19:44:50.072" v="18394" actId="14734"/>
          <ac:graphicFrameMkLst>
            <pc:docMk/>
            <pc:sldMk cId="2170034858" sldId="341"/>
            <ac:graphicFrameMk id="103" creationId="{69B0352C-F52F-DCF7-EABD-1E10B88EA3ED}"/>
          </ac:graphicFrameMkLst>
        </pc:graphicFrameChg>
        <pc:picChg chg="add del mod">
          <ac:chgData name="mariam ashraf" userId="3a2a69a0376c931b" providerId="LiveId" clId="{44C9EDE6-B0FE-4B8A-8BEB-38A688128B2A}" dt="2023-09-08T19:36:47.462" v="18218" actId="21"/>
          <ac:picMkLst>
            <pc:docMk/>
            <pc:sldMk cId="2170034858" sldId="341"/>
            <ac:picMk id="3" creationId="{F26B4836-1B06-06EA-D282-8C7007FB1BF5}"/>
          </ac:picMkLst>
        </pc:picChg>
        <pc:picChg chg="add del mod">
          <ac:chgData name="mariam ashraf" userId="3a2a69a0376c931b" providerId="LiveId" clId="{44C9EDE6-B0FE-4B8A-8BEB-38A688128B2A}" dt="2023-09-08T19:37:07.477" v="18224" actId="21"/>
          <ac:picMkLst>
            <pc:docMk/>
            <pc:sldMk cId="2170034858" sldId="341"/>
            <ac:picMk id="4" creationId="{1CF22D7D-13F6-7802-01BB-DE88F076175E}"/>
          </ac:picMkLst>
        </pc:picChg>
        <pc:picChg chg="del">
          <ac:chgData name="mariam ashraf" userId="3a2a69a0376c931b" providerId="LiveId" clId="{44C9EDE6-B0FE-4B8A-8BEB-38A688128B2A}" dt="2023-09-06T19:16:04.067" v="14816" actId="478"/>
          <ac:picMkLst>
            <pc:docMk/>
            <pc:sldMk cId="2170034858" sldId="341"/>
            <ac:picMk id="9" creationId="{24F939C1-54B8-4BC8-0098-9A2539171B41}"/>
          </ac:picMkLst>
        </pc:picChg>
        <pc:picChg chg="del">
          <ac:chgData name="mariam ashraf" userId="3a2a69a0376c931b" providerId="LiveId" clId="{44C9EDE6-B0FE-4B8A-8BEB-38A688128B2A}" dt="2023-09-06T19:15:59.780" v="14813" actId="478"/>
          <ac:picMkLst>
            <pc:docMk/>
            <pc:sldMk cId="2170034858" sldId="341"/>
            <ac:picMk id="11" creationId="{988EC0E3-2A5F-BC51-ECB7-B5C3F1859778}"/>
          </ac:picMkLst>
        </pc:picChg>
        <pc:picChg chg="add mod">
          <ac:chgData name="mariam ashraf" userId="3a2a69a0376c931b" providerId="LiveId" clId="{44C9EDE6-B0FE-4B8A-8BEB-38A688128B2A}" dt="2023-09-08T19:46:06.160" v="18434" actId="1076"/>
          <ac:picMkLst>
            <pc:docMk/>
            <pc:sldMk cId="2170034858" sldId="341"/>
            <ac:picMk id="11" creationId="{EFB77934-1011-F4BF-81F7-56BAD80C30DF}"/>
          </ac:picMkLst>
        </pc:picChg>
        <pc:picChg chg="del">
          <ac:chgData name="mariam ashraf" userId="3a2a69a0376c931b" providerId="LiveId" clId="{44C9EDE6-B0FE-4B8A-8BEB-38A688128B2A}" dt="2023-09-06T19:16:01.264" v="14814" actId="478"/>
          <ac:picMkLst>
            <pc:docMk/>
            <pc:sldMk cId="2170034858" sldId="341"/>
            <ac:picMk id="12" creationId="{185DEF97-1381-4031-8754-3F32697C1677}"/>
          </ac:picMkLst>
        </pc:picChg>
        <pc:picChg chg="add mod">
          <ac:chgData name="mariam ashraf" userId="3a2a69a0376c931b" providerId="LiveId" clId="{44C9EDE6-B0FE-4B8A-8BEB-38A688128B2A}" dt="2023-09-08T19:46:17.641" v="18437" actId="1076"/>
          <ac:picMkLst>
            <pc:docMk/>
            <pc:sldMk cId="2170034858" sldId="341"/>
            <ac:picMk id="12" creationId="{3D5D6DDC-FCFC-12F1-8AD6-68B445770E2D}"/>
          </ac:picMkLst>
        </pc:picChg>
        <pc:picChg chg="del">
          <ac:chgData name="mariam ashraf" userId="3a2a69a0376c931b" providerId="LiveId" clId="{44C9EDE6-B0FE-4B8A-8BEB-38A688128B2A}" dt="2023-09-06T19:16:02.516" v="14815" actId="478"/>
          <ac:picMkLst>
            <pc:docMk/>
            <pc:sldMk cId="2170034858" sldId="341"/>
            <ac:picMk id="13" creationId="{22B6671B-7900-0BFE-68A0-DBAFA2963C7A}"/>
          </ac:picMkLst>
        </pc:picChg>
        <pc:picChg chg="add mod">
          <ac:chgData name="mariam ashraf" userId="3a2a69a0376c931b" providerId="LiveId" clId="{44C9EDE6-B0FE-4B8A-8BEB-38A688128B2A}" dt="2023-09-08T19:45:42.861" v="18423" actId="1076"/>
          <ac:picMkLst>
            <pc:docMk/>
            <pc:sldMk cId="2170034858" sldId="341"/>
            <ac:picMk id="13" creationId="{76762C45-353A-BE1C-433B-9B5387870ED0}"/>
          </ac:picMkLst>
        </pc:picChg>
        <pc:picChg chg="del">
          <ac:chgData name="mariam ashraf" userId="3a2a69a0376c931b" providerId="LiveId" clId="{44C9EDE6-B0FE-4B8A-8BEB-38A688128B2A}" dt="2023-09-06T19:25:25.283" v="14830" actId="478"/>
          <ac:picMkLst>
            <pc:docMk/>
            <pc:sldMk cId="2170034858" sldId="341"/>
            <ac:picMk id="14" creationId="{3E98EF09-919B-8C21-B474-1F85E5830C27}"/>
          </ac:picMkLst>
        </pc:picChg>
        <pc:picChg chg="add mod">
          <ac:chgData name="mariam ashraf" userId="3a2a69a0376c931b" providerId="LiveId" clId="{44C9EDE6-B0FE-4B8A-8BEB-38A688128B2A}" dt="2023-09-08T19:45:40.311" v="18422" actId="1076"/>
          <ac:picMkLst>
            <pc:docMk/>
            <pc:sldMk cId="2170034858" sldId="341"/>
            <ac:picMk id="14" creationId="{92F9A02D-8B25-9225-0B82-127657114594}"/>
          </ac:picMkLst>
        </pc:picChg>
        <pc:picChg chg="del mod">
          <ac:chgData name="mariam ashraf" userId="3a2a69a0376c931b" providerId="LiveId" clId="{44C9EDE6-B0FE-4B8A-8BEB-38A688128B2A}" dt="2023-09-06T23:46:46.551" v="14863" actId="478"/>
          <ac:picMkLst>
            <pc:docMk/>
            <pc:sldMk cId="2170034858" sldId="341"/>
            <ac:picMk id="15" creationId="{731035DC-3F4F-FFF9-A26C-3E4E16A50CC0}"/>
          </ac:picMkLst>
        </pc:picChg>
        <pc:picChg chg="add mod">
          <ac:chgData name="mariam ashraf" userId="3a2a69a0376c931b" providerId="LiveId" clId="{44C9EDE6-B0FE-4B8A-8BEB-38A688128B2A}" dt="2023-09-08T19:45:46.945" v="18426" actId="1076"/>
          <ac:picMkLst>
            <pc:docMk/>
            <pc:sldMk cId="2170034858" sldId="341"/>
            <ac:picMk id="15" creationId="{E9F3267E-BFC2-5137-9D1F-A01172874219}"/>
          </ac:picMkLst>
        </pc:picChg>
        <pc:picChg chg="del">
          <ac:chgData name="mariam ashraf" userId="3a2a69a0376c931b" providerId="LiveId" clId="{44C9EDE6-B0FE-4B8A-8BEB-38A688128B2A}" dt="2023-09-06T19:25:26.471" v="14831" actId="478"/>
          <ac:picMkLst>
            <pc:docMk/>
            <pc:sldMk cId="2170034858" sldId="341"/>
            <ac:picMk id="16" creationId="{15DB6B8C-FC91-0AFD-76DD-44EABB3883C5}"/>
          </ac:picMkLst>
        </pc:picChg>
        <pc:picChg chg="add mod">
          <ac:chgData name="mariam ashraf" userId="3a2a69a0376c931b" providerId="LiveId" clId="{44C9EDE6-B0FE-4B8A-8BEB-38A688128B2A}" dt="2023-09-08T19:46:19.565" v="18438" actId="1076"/>
          <ac:picMkLst>
            <pc:docMk/>
            <pc:sldMk cId="2170034858" sldId="341"/>
            <ac:picMk id="16" creationId="{2E1869D0-4061-2D5A-8A99-DDDA3E4E4B44}"/>
          </ac:picMkLst>
        </pc:picChg>
        <pc:picChg chg="add mod">
          <ac:chgData name="mariam ashraf" userId="3a2a69a0376c931b" providerId="LiveId" clId="{44C9EDE6-B0FE-4B8A-8BEB-38A688128B2A}" dt="2023-09-08T19:45:37.470" v="18421" actId="1076"/>
          <ac:picMkLst>
            <pc:docMk/>
            <pc:sldMk cId="2170034858" sldId="341"/>
            <ac:picMk id="17" creationId="{868E6B34-28D6-5844-68AD-813ADD049060}"/>
          </ac:picMkLst>
        </pc:picChg>
        <pc:picChg chg="del">
          <ac:chgData name="mariam ashraf" userId="3a2a69a0376c931b" providerId="LiveId" clId="{44C9EDE6-B0FE-4B8A-8BEB-38A688128B2A}" dt="2023-09-06T19:25:27.764" v="14832" actId="478"/>
          <ac:picMkLst>
            <pc:docMk/>
            <pc:sldMk cId="2170034858" sldId="341"/>
            <ac:picMk id="17" creationId="{C1B525E4-7D4A-1731-7E7F-ED3F5C688B26}"/>
          </ac:picMkLst>
        </pc:picChg>
        <pc:picChg chg="del">
          <ac:chgData name="mariam ashraf" userId="3a2a69a0376c931b" providerId="LiveId" clId="{44C9EDE6-B0FE-4B8A-8BEB-38A688128B2A}" dt="2023-09-06T19:25:29.078" v="14833" actId="478"/>
          <ac:picMkLst>
            <pc:docMk/>
            <pc:sldMk cId="2170034858" sldId="341"/>
            <ac:picMk id="18" creationId="{3D88BFB1-D2C1-13B4-CECD-004FB2C89161}"/>
          </ac:picMkLst>
        </pc:picChg>
        <pc:picChg chg="add mod">
          <ac:chgData name="mariam ashraf" userId="3a2a69a0376c931b" providerId="LiveId" clId="{44C9EDE6-B0FE-4B8A-8BEB-38A688128B2A}" dt="2023-09-08T19:45:34.583" v="18419" actId="1076"/>
          <ac:picMkLst>
            <pc:docMk/>
            <pc:sldMk cId="2170034858" sldId="341"/>
            <ac:picMk id="18" creationId="{7964826F-488D-ED55-2D2E-D77DD36C773C}"/>
          </ac:picMkLst>
        </pc:picChg>
        <pc:picChg chg="del">
          <ac:chgData name="mariam ashraf" userId="3a2a69a0376c931b" providerId="LiveId" clId="{44C9EDE6-B0FE-4B8A-8BEB-38A688128B2A}" dt="2023-09-06T19:06:00.669" v="14791" actId="478"/>
          <ac:picMkLst>
            <pc:docMk/>
            <pc:sldMk cId="2170034858" sldId="341"/>
            <ac:picMk id="19" creationId="{868F05C6-771A-E7F2-1B06-676A81B47008}"/>
          </ac:picMkLst>
        </pc:picChg>
        <pc:picChg chg="add mod">
          <ac:chgData name="mariam ashraf" userId="3a2a69a0376c931b" providerId="LiveId" clId="{44C9EDE6-B0FE-4B8A-8BEB-38A688128B2A}" dt="2023-09-08T19:45:32.901" v="18418" actId="1076"/>
          <ac:picMkLst>
            <pc:docMk/>
            <pc:sldMk cId="2170034858" sldId="341"/>
            <ac:picMk id="19" creationId="{AAF1D7B1-58D9-C28F-FDAF-33E1E749B239}"/>
          </ac:picMkLst>
        </pc:picChg>
        <pc:picChg chg="del mod">
          <ac:chgData name="mariam ashraf" userId="3a2a69a0376c931b" providerId="LiveId" clId="{44C9EDE6-B0FE-4B8A-8BEB-38A688128B2A}" dt="2023-09-06T19:05:54.830" v="14787" actId="478"/>
          <ac:picMkLst>
            <pc:docMk/>
            <pc:sldMk cId="2170034858" sldId="341"/>
            <ac:picMk id="20" creationId="{8359EC8E-DF67-EEC4-5C21-0E5FBCFBBB0E}"/>
          </ac:picMkLst>
        </pc:picChg>
        <pc:picChg chg="add mod">
          <ac:chgData name="mariam ashraf" userId="3a2a69a0376c931b" providerId="LiveId" clId="{44C9EDE6-B0FE-4B8A-8BEB-38A688128B2A}" dt="2023-09-08T19:45:31.370" v="18417" actId="1076"/>
          <ac:picMkLst>
            <pc:docMk/>
            <pc:sldMk cId="2170034858" sldId="341"/>
            <ac:picMk id="20" creationId="{E69C0D0B-6E77-AD7D-CBA9-379C43EE08EC}"/>
          </ac:picMkLst>
        </pc:picChg>
        <pc:picChg chg="add mod">
          <ac:chgData name="mariam ashraf" userId="3a2a69a0376c931b" providerId="LiveId" clId="{44C9EDE6-B0FE-4B8A-8BEB-38A688128B2A}" dt="2023-09-08T19:45:29.501" v="18416" actId="1076"/>
          <ac:picMkLst>
            <pc:docMk/>
            <pc:sldMk cId="2170034858" sldId="341"/>
            <ac:picMk id="21" creationId="{908D4837-DE0D-A12B-3C2C-9CB47921570E}"/>
          </ac:picMkLst>
        </pc:picChg>
        <pc:picChg chg="del">
          <ac:chgData name="mariam ashraf" userId="3a2a69a0376c931b" providerId="LiveId" clId="{44C9EDE6-B0FE-4B8A-8BEB-38A688128B2A}" dt="2023-09-06T19:05:56.695" v="14788" actId="478"/>
          <ac:picMkLst>
            <pc:docMk/>
            <pc:sldMk cId="2170034858" sldId="341"/>
            <ac:picMk id="21" creationId="{E71EDDE8-DC5B-7EDB-EB3D-AE9B709BD24B}"/>
          </ac:picMkLst>
        </pc:picChg>
        <pc:picChg chg="del">
          <ac:chgData name="mariam ashraf" userId="3a2a69a0376c931b" providerId="LiveId" clId="{44C9EDE6-B0FE-4B8A-8BEB-38A688128B2A}" dt="2023-09-06T19:05:58.037" v="14789" actId="478"/>
          <ac:picMkLst>
            <pc:docMk/>
            <pc:sldMk cId="2170034858" sldId="341"/>
            <ac:picMk id="22" creationId="{10B1D6B9-A598-5F5A-ECCE-23DF8EB9D905}"/>
          </ac:picMkLst>
        </pc:picChg>
        <pc:picChg chg="add del mod">
          <ac:chgData name="mariam ashraf" userId="3a2a69a0376c931b" providerId="LiveId" clId="{44C9EDE6-B0FE-4B8A-8BEB-38A688128B2A}" dt="2023-09-08T01:53:52.184" v="17626" actId="21"/>
          <ac:picMkLst>
            <pc:docMk/>
            <pc:sldMk cId="2170034858" sldId="341"/>
            <ac:picMk id="22" creationId="{67683022-9F02-01A1-698B-35338B8050A8}"/>
          </ac:picMkLst>
        </pc:picChg>
        <pc:picChg chg="add del mod">
          <ac:chgData name="mariam ashraf" userId="3a2a69a0376c931b" providerId="LiveId" clId="{44C9EDE6-B0FE-4B8A-8BEB-38A688128B2A}" dt="2023-09-08T01:53:52.184" v="17626" actId="21"/>
          <ac:picMkLst>
            <pc:docMk/>
            <pc:sldMk cId="2170034858" sldId="341"/>
            <ac:picMk id="23" creationId="{1ABE9786-1265-1D32-C406-AE3F7F2D89E3}"/>
          </ac:picMkLst>
        </pc:picChg>
        <pc:picChg chg="del">
          <ac:chgData name="mariam ashraf" userId="3a2a69a0376c931b" providerId="LiveId" clId="{44C9EDE6-B0FE-4B8A-8BEB-38A688128B2A}" dt="2023-09-06T19:05:59.344" v="14790" actId="478"/>
          <ac:picMkLst>
            <pc:docMk/>
            <pc:sldMk cId="2170034858" sldId="341"/>
            <ac:picMk id="23" creationId="{99D3288F-5130-8EDC-C686-896C3EB40628}"/>
          </ac:picMkLst>
        </pc:picChg>
        <pc:picChg chg="add del mod">
          <ac:chgData name="mariam ashraf" userId="3a2a69a0376c931b" providerId="LiveId" clId="{44C9EDE6-B0FE-4B8A-8BEB-38A688128B2A}" dt="2023-09-08T01:53:52.184" v="17626" actId="21"/>
          <ac:picMkLst>
            <pc:docMk/>
            <pc:sldMk cId="2170034858" sldId="341"/>
            <ac:picMk id="24" creationId="{73B1684B-0FD0-4048-BF86-8F4AE1848C70}"/>
          </ac:picMkLst>
        </pc:picChg>
        <pc:picChg chg="del">
          <ac:chgData name="mariam ashraf" userId="3a2a69a0376c931b" providerId="LiveId" clId="{44C9EDE6-B0FE-4B8A-8BEB-38A688128B2A}" dt="2023-09-06T23:46:49.486" v="14864" actId="478"/>
          <ac:picMkLst>
            <pc:docMk/>
            <pc:sldMk cId="2170034858" sldId="341"/>
            <ac:picMk id="25" creationId="{0DE9B77E-0B2D-60BB-2FE5-A278536C8385}"/>
          </ac:picMkLst>
        </pc:picChg>
        <pc:picChg chg="add del mod">
          <ac:chgData name="mariam ashraf" userId="3a2a69a0376c931b" providerId="LiveId" clId="{44C9EDE6-B0FE-4B8A-8BEB-38A688128B2A}" dt="2023-09-08T01:53:52.184" v="17626" actId="21"/>
          <ac:picMkLst>
            <pc:docMk/>
            <pc:sldMk cId="2170034858" sldId="341"/>
            <ac:picMk id="25" creationId="{FF84CC70-36E5-7D1B-236B-863526BB9CB5}"/>
          </ac:picMkLst>
        </pc:picChg>
        <pc:picChg chg="del">
          <ac:chgData name="mariam ashraf" userId="3a2a69a0376c931b" providerId="LiveId" clId="{44C9EDE6-B0FE-4B8A-8BEB-38A688128B2A}" dt="2023-09-06T23:46:51.346" v="14865" actId="478"/>
          <ac:picMkLst>
            <pc:docMk/>
            <pc:sldMk cId="2170034858" sldId="341"/>
            <ac:picMk id="26" creationId="{515C1EC0-8AC0-1D97-1273-EAB6B849FA02}"/>
          </ac:picMkLst>
        </pc:picChg>
        <pc:picChg chg="add del mod">
          <ac:chgData name="mariam ashraf" userId="3a2a69a0376c931b" providerId="LiveId" clId="{44C9EDE6-B0FE-4B8A-8BEB-38A688128B2A}" dt="2023-09-08T01:53:52.184" v="17626" actId="21"/>
          <ac:picMkLst>
            <pc:docMk/>
            <pc:sldMk cId="2170034858" sldId="341"/>
            <ac:picMk id="26" creationId="{9681B51E-22EA-F7A0-A3BB-47159E698340}"/>
          </ac:picMkLst>
        </pc:picChg>
        <pc:picChg chg="del">
          <ac:chgData name="mariam ashraf" userId="3a2a69a0376c931b" providerId="LiveId" clId="{44C9EDE6-B0FE-4B8A-8BEB-38A688128B2A}" dt="2023-09-06T19:25:23.709" v="14829" actId="478"/>
          <ac:picMkLst>
            <pc:docMk/>
            <pc:sldMk cId="2170034858" sldId="341"/>
            <ac:picMk id="27" creationId="{347C8BC7-8A56-1879-0D81-F89AE8CC2EAE}"/>
          </ac:picMkLst>
        </pc:picChg>
        <pc:picChg chg="add del mod">
          <ac:chgData name="mariam ashraf" userId="3a2a69a0376c931b" providerId="LiveId" clId="{44C9EDE6-B0FE-4B8A-8BEB-38A688128B2A}" dt="2023-09-08T01:53:52.184" v="17626" actId="21"/>
          <ac:picMkLst>
            <pc:docMk/>
            <pc:sldMk cId="2170034858" sldId="341"/>
            <ac:picMk id="27" creationId="{85D31D3C-42DE-0862-4C25-72C7231D6A80}"/>
          </ac:picMkLst>
        </pc:picChg>
        <pc:picChg chg="add del mod">
          <ac:chgData name="mariam ashraf" userId="3a2a69a0376c931b" providerId="LiveId" clId="{44C9EDE6-B0FE-4B8A-8BEB-38A688128B2A}" dt="2023-09-08T01:53:52.184" v="17626" actId="21"/>
          <ac:picMkLst>
            <pc:docMk/>
            <pc:sldMk cId="2170034858" sldId="341"/>
            <ac:picMk id="28" creationId="{2BDD9778-FC5B-C801-3736-712FB9514F84}"/>
          </ac:picMkLst>
        </pc:picChg>
        <pc:picChg chg="del">
          <ac:chgData name="mariam ashraf" userId="3a2a69a0376c931b" providerId="LiveId" clId="{44C9EDE6-B0FE-4B8A-8BEB-38A688128B2A}" dt="2023-09-06T19:25:22.185" v="14828" actId="478"/>
          <ac:picMkLst>
            <pc:docMk/>
            <pc:sldMk cId="2170034858" sldId="341"/>
            <ac:picMk id="28" creationId="{3A42472B-FCD5-1AB2-B464-227783BADB93}"/>
          </ac:picMkLst>
        </pc:picChg>
        <pc:picChg chg="add del mod">
          <ac:chgData name="mariam ashraf" userId="3a2a69a0376c931b" providerId="LiveId" clId="{44C9EDE6-B0FE-4B8A-8BEB-38A688128B2A}" dt="2023-09-08T01:53:52.184" v="17626" actId="21"/>
          <ac:picMkLst>
            <pc:docMk/>
            <pc:sldMk cId="2170034858" sldId="341"/>
            <ac:picMk id="29" creationId="{B44CCDF9-2147-E4A9-2E7B-3E3F8B6271B3}"/>
          </ac:picMkLst>
        </pc:picChg>
        <pc:picChg chg="add del mod">
          <ac:chgData name="mariam ashraf" userId="3a2a69a0376c931b" providerId="LiveId" clId="{44C9EDE6-B0FE-4B8A-8BEB-38A688128B2A}" dt="2023-09-08T01:54:04.758" v="17634" actId="478"/>
          <ac:picMkLst>
            <pc:docMk/>
            <pc:sldMk cId="2170034858" sldId="341"/>
            <ac:picMk id="30" creationId="{7F5B8EBF-4ADE-2C6B-40F9-889C8CB00D84}"/>
          </ac:picMkLst>
        </pc:picChg>
        <pc:picChg chg="add mod">
          <ac:chgData name="mariam ashraf" userId="3a2a69a0376c931b" providerId="LiveId" clId="{44C9EDE6-B0FE-4B8A-8BEB-38A688128B2A}" dt="2023-09-08T19:45:18.202" v="18411" actId="1076"/>
          <ac:picMkLst>
            <pc:docMk/>
            <pc:sldMk cId="2170034858" sldId="341"/>
            <ac:picMk id="31" creationId="{200C7542-3A24-A16A-5647-D374EEFFCF19}"/>
          </ac:picMkLst>
        </pc:picChg>
        <pc:picChg chg="add del mod">
          <ac:chgData name="mariam ashraf" userId="3a2a69a0376c931b" providerId="LiveId" clId="{44C9EDE6-B0FE-4B8A-8BEB-38A688128B2A}" dt="2023-09-08T01:54:05.923" v="17635" actId="478"/>
          <ac:picMkLst>
            <pc:docMk/>
            <pc:sldMk cId="2170034858" sldId="341"/>
            <ac:picMk id="32" creationId="{ACD45933-29A1-9A46-EAE8-2D98ED03CD49}"/>
          </ac:picMkLst>
        </pc:picChg>
        <pc:picChg chg="add mod">
          <ac:chgData name="mariam ashraf" userId="3a2a69a0376c931b" providerId="LiveId" clId="{44C9EDE6-B0FE-4B8A-8BEB-38A688128B2A}" dt="2023-09-08T19:45:14.319" v="18410" actId="1076"/>
          <ac:picMkLst>
            <pc:docMk/>
            <pc:sldMk cId="2170034858" sldId="341"/>
            <ac:picMk id="33" creationId="{8C0FC755-3268-293B-30AE-C0F2325E2702}"/>
          </ac:picMkLst>
        </pc:picChg>
        <pc:picChg chg="add mod">
          <ac:chgData name="mariam ashraf" userId="3a2a69a0376c931b" providerId="LiveId" clId="{44C9EDE6-B0FE-4B8A-8BEB-38A688128B2A}" dt="2023-09-08T19:45:20.602" v="18412" actId="1076"/>
          <ac:picMkLst>
            <pc:docMk/>
            <pc:sldMk cId="2170034858" sldId="341"/>
            <ac:picMk id="34" creationId="{B5ABC38E-2FAD-4B1F-030E-E9195D28714F}"/>
          </ac:picMkLst>
        </pc:picChg>
        <pc:picChg chg="add del mod">
          <ac:chgData name="mariam ashraf" userId="3a2a69a0376c931b" providerId="LiveId" clId="{44C9EDE6-B0FE-4B8A-8BEB-38A688128B2A}" dt="2023-09-08T01:54:03.308" v="17633" actId="478"/>
          <ac:picMkLst>
            <pc:docMk/>
            <pc:sldMk cId="2170034858" sldId="341"/>
            <ac:picMk id="35" creationId="{4FFCD1E6-582A-2B29-9994-EF88C7EE5D1B}"/>
          </ac:picMkLst>
        </pc:picChg>
        <pc:picChg chg="add mod">
          <ac:chgData name="mariam ashraf" userId="3a2a69a0376c931b" providerId="LiveId" clId="{44C9EDE6-B0FE-4B8A-8BEB-38A688128B2A}" dt="2023-09-08T19:45:22.180" v="18413" actId="1076"/>
          <ac:picMkLst>
            <pc:docMk/>
            <pc:sldMk cId="2170034858" sldId="341"/>
            <ac:picMk id="36" creationId="{9A5DBF3A-613C-5EFA-003E-832281D7F9E8}"/>
          </ac:picMkLst>
        </pc:picChg>
        <pc:picChg chg="add mod">
          <ac:chgData name="mariam ashraf" userId="3a2a69a0376c931b" providerId="LiveId" clId="{44C9EDE6-B0FE-4B8A-8BEB-38A688128B2A}" dt="2023-09-08T19:45:26.498" v="18415" actId="1076"/>
          <ac:picMkLst>
            <pc:docMk/>
            <pc:sldMk cId="2170034858" sldId="341"/>
            <ac:picMk id="37" creationId="{A3E11CB3-9646-E6BD-62A3-EFE68351C311}"/>
          </ac:picMkLst>
        </pc:picChg>
        <pc:picChg chg="add mod">
          <ac:chgData name="mariam ashraf" userId="3a2a69a0376c931b" providerId="LiveId" clId="{44C9EDE6-B0FE-4B8A-8BEB-38A688128B2A}" dt="2023-09-08T19:46:03.569" v="18433" actId="1076"/>
          <ac:picMkLst>
            <pc:docMk/>
            <pc:sldMk cId="2170034858" sldId="341"/>
            <ac:picMk id="38" creationId="{F0FB4A85-D49B-AD20-58BA-3420EDE1F62A}"/>
          </ac:picMkLst>
        </pc:picChg>
        <pc:picChg chg="add del mod">
          <ac:chgData name="mariam ashraf" userId="3a2a69a0376c931b" providerId="LiveId" clId="{44C9EDE6-B0FE-4B8A-8BEB-38A688128B2A}" dt="2023-09-08T01:56:10.907" v="17674" actId="21"/>
          <ac:picMkLst>
            <pc:docMk/>
            <pc:sldMk cId="2170034858" sldId="341"/>
            <ac:picMk id="39" creationId="{A0C42F46-D9E0-330A-30EE-C74CB26C3591}"/>
          </ac:picMkLst>
        </pc:picChg>
        <pc:picChg chg="add del mod">
          <ac:chgData name="mariam ashraf" userId="3a2a69a0376c931b" providerId="LiveId" clId="{44C9EDE6-B0FE-4B8A-8BEB-38A688128B2A}" dt="2023-09-08T01:56:10.907" v="17674" actId="21"/>
          <ac:picMkLst>
            <pc:docMk/>
            <pc:sldMk cId="2170034858" sldId="341"/>
            <ac:picMk id="40" creationId="{F10DC7DC-D370-4656-A8F1-E35F3B2EA903}"/>
          </ac:picMkLst>
        </pc:picChg>
        <pc:picChg chg="add del mod">
          <ac:chgData name="mariam ashraf" userId="3a2a69a0376c931b" providerId="LiveId" clId="{44C9EDE6-B0FE-4B8A-8BEB-38A688128B2A}" dt="2023-09-08T01:56:10.907" v="17674" actId="21"/>
          <ac:picMkLst>
            <pc:docMk/>
            <pc:sldMk cId="2170034858" sldId="341"/>
            <ac:picMk id="41" creationId="{B428B5E3-C268-F66C-D2BA-E31E69090982}"/>
          </ac:picMkLst>
        </pc:picChg>
        <pc:picChg chg="add del mod">
          <ac:chgData name="mariam ashraf" userId="3a2a69a0376c931b" providerId="LiveId" clId="{44C9EDE6-B0FE-4B8A-8BEB-38A688128B2A}" dt="2023-09-08T01:56:10.907" v="17674" actId="21"/>
          <ac:picMkLst>
            <pc:docMk/>
            <pc:sldMk cId="2170034858" sldId="341"/>
            <ac:picMk id="42" creationId="{70E23F66-360C-E319-9B0A-5139F923B82B}"/>
          </ac:picMkLst>
        </pc:picChg>
        <pc:picChg chg="add del mod">
          <ac:chgData name="mariam ashraf" userId="3a2a69a0376c931b" providerId="LiveId" clId="{44C9EDE6-B0FE-4B8A-8BEB-38A688128B2A}" dt="2023-09-08T01:56:10.907" v="17674" actId="21"/>
          <ac:picMkLst>
            <pc:docMk/>
            <pc:sldMk cId="2170034858" sldId="341"/>
            <ac:picMk id="43" creationId="{197044EC-8798-65D8-A254-945E80A55B1A}"/>
          </ac:picMkLst>
        </pc:picChg>
        <pc:picChg chg="add del mod">
          <ac:chgData name="mariam ashraf" userId="3a2a69a0376c931b" providerId="LiveId" clId="{44C9EDE6-B0FE-4B8A-8BEB-38A688128B2A}" dt="2023-09-08T01:56:10.907" v="17674" actId="21"/>
          <ac:picMkLst>
            <pc:docMk/>
            <pc:sldMk cId="2170034858" sldId="341"/>
            <ac:picMk id="44" creationId="{7061489C-7953-325C-93BE-BF7A9E13F6DA}"/>
          </ac:picMkLst>
        </pc:picChg>
        <pc:picChg chg="add del mod">
          <ac:chgData name="mariam ashraf" userId="3a2a69a0376c931b" providerId="LiveId" clId="{44C9EDE6-B0FE-4B8A-8BEB-38A688128B2A}" dt="2023-09-08T01:56:10.907" v="17674" actId="21"/>
          <ac:picMkLst>
            <pc:docMk/>
            <pc:sldMk cId="2170034858" sldId="341"/>
            <ac:picMk id="45" creationId="{3329B336-26FD-B12A-276D-25B698367AB5}"/>
          </ac:picMkLst>
        </pc:picChg>
        <pc:picChg chg="add del mod">
          <ac:chgData name="mariam ashraf" userId="3a2a69a0376c931b" providerId="LiveId" clId="{44C9EDE6-B0FE-4B8A-8BEB-38A688128B2A}" dt="2023-09-08T01:56:10.907" v="17674" actId="21"/>
          <ac:picMkLst>
            <pc:docMk/>
            <pc:sldMk cId="2170034858" sldId="341"/>
            <ac:picMk id="46" creationId="{97306C4D-CA8D-0D0C-BA88-D96CA0A64DCB}"/>
          </ac:picMkLst>
        </pc:picChg>
        <pc:picChg chg="add del mod">
          <ac:chgData name="mariam ashraf" userId="3a2a69a0376c931b" providerId="LiveId" clId="{44C9EDE6-B0FE-4B8A-8BEB-38A688128B2A}" dt="2023-09-08T01:56:10.907" v="17674" actId="21"/>
          <ac:picMkLst>
            <pc:docMk/>
            <pc:sldMk cId="2170034858" sldId="341"/>
            <ac:picMk id="47" creationId="{E96140C6-156C-5AB9-B4CE-0F547E6A54F6}"/>
          </ac:picMkLst>
        </pc:picChg>
        <pc:picChg chg="add del mod">
          <ac:chgData name="mariam ashraf" userId="3a2a69a0376c931b" providerId="LiveId" clId="{44C9EDE6-B0FE-4B8A-8BEB-38A688128B2A}" dt="2023-09-08T01:56:06.305" v="17672"/>
          <ac:picMkLst>
            <pc:docMk/>
            <pc:sldMk cId="2170034858" sldId="341"/>
            <ac:picMk id="48" creationId="{2480CCD9-096E-DBDA-3324-D5BB95F9F0C5}"/>
          </ac:picMkLst>
        </pc:picChg>
        <pc:picChg chg="add del mod">
          <ac:chgData name="mariam ashraf" userId="3a2a69a0376c931b" providerId="LiveId" clId="{44C9EDE6-B0FE-4B8A-8BEB-38A688128B2A}" dt="2023-09-08T01:56:06.305" v="17672"/>
          <ac:picMkLst>
            <pc:docMk/>
            <pc:sldMk cId="2170034858" sldId="341"/>
            <ac:picMk id="49" creationId="{4E83C0E5-2D9C-F740-FEC4-BD86F51D880E}"/>
          </ac:picMkLst>
        </pc:picChg>
        <pc:picChg chg="add del mod">
          <ac:chgData name="mariam ashraf" userId="3a2a69a0376c931b" providerId="LiveId" clId="{44C9EDE6-B0FE-4B8A-8BEB-38A688128B2A}" dt="2023-09-08T01:56:06.305" v="17672"/>
          <ac:picMkLst>
            <pc:docMk/>
            <pc:sldMk cId="2170034858" sldId="341"/>
            <ac:picMk id="50" creationId="{87836C6F-B082-4304-7FA6-A3FC50DA8038}"/>
          </ac:picMkLst>
        </pc:picChg>
        <pc:picChg chg="add del mod">
          <ac:chgData name="mariam ashraf" userId="3a2a69a0376c931b" providerId="LiveId" clId="{44C9EDE6-B0FE-4B8A-8BEB-38A688128B2A}" dt="2023-09-08T01:56:06.305" v="17672"/>
          <ac:picMkLst>
            <pc:docMk/>
            <pc:sldMk cId="2170034858" sldId="341"/>
            <ac:picMk id="51" creationId="{0EECCFF7-069E-19A3-4E6D-BE5CD9F1675F}"/>
          </ac:picMkLst>
        </pc:picChg>
        <pc:picChg chg="add del mod">
          <ac:chgData name="mariam ashraf" userId="3a2a69a0376c931b" providerId="LiveId" clId="{44C9EDE6-B0FE-4B8A-8BEB-38A688128B2A}" dt="2023-09-08T01:56:06.305" v="17672"/>
          <ac:picMkLst>
            <pc:docMk/>
            <pc:sldMk cId="2170034858" sldId="341"/>
            <ac:picMk id="52" creationId="{BB495897-F819-D0F5-2A49-0FF767AAEFD2}"/>
          </ac:picMkLst>
        </pc:picChg>
        <pc:picChg chg="add del mod">
          <ac:chgData name="mariam ashraf" userId="3a2a69a0376c931b" providerId="LiveId" clId="{44C9EDE6-B0FE-4B8A-8BEB-38A688128B2A}" dt="2023-09-08T01:56:06.305" v="17672"/>
          <ac:picMkLst>
            <pc:docMk/>
            <pc:sldMk cId="2170034858" sldId="341"/>
            <ac:picMk id="53" creationId="{F704CBA4-4D03-42CD-E296-E9B652288EBD}"/>
          </ac:picMkLst>
        </pc:picChg>
        <pc:picChg chg="add del mod">
          <ac:chgData name="mariam ashraf" userId="3a2a69a0376c931b" providerId="LiveId" clId="{44C9EDE6-B0FE-4B8A-8BEB-38A688128B2A}" dt="2023-09-08T01:56:06.305" v="17672"/>
          <ac:picMkLst>
            <pc:docMk/>
            <pc:sldMk cId="2170034858" sldId="341"/>
            <ac:picMk id="54" creationId="{7480FB69-6AE0-540A-6CB6-0044E4C4ADC9}"/>
          </ac:picMkLst>
        </pc:picChg>
        <pc:picChg chg="add del mod">
          <ac:chgData name="mariam ashraf" userId="3a2a69a0376c931b" providerId="LiveId" clId="{44C9EDE6-B0FE-4B8A-8BEB-38A688128B2A}" dt="2023-09-08T01:56:06.305" v="17672"/>
          <ac:picMkLst>
            <pc:docMk/>
            <pc:sldMk cId="2170034858" sldId="341"/>
            <ac:picMk id="55" creationId="{0938E9E1-9A2A-1C46-A86B-0834DC3BC4D7}"/>
          </ac:picMkLst>
        </pc:picChg>
        <pc:picChg chg="add del mod">
          <ac:chgData name="mariam ashraf" userId="3a2a69a0376c931b" providerId="LiveId" clId="{44C9EDE6-B0FE-4B8A-8BEB-38A688128B2A}" dt="2023-09-08T01:56:06.305" v="17672"/>
          <ac:picMkLst>
            <pc:docMk/>
            <pc:sldMk cId="2170034858" sldId="341"/>
            <ac:picMk id="56" creationId="{E5468CC5-723C-C849-01F6-A17698111964}"/>
          </ac:picMkLst>
        </pc:picChg>
        <pc:picChg chg="add del mod">
          <ac:chgData name="mariam ashraf" userId="3a2a69a0376c931b" providerId="LiveId" clId="{44C9EDE6-B0FE-4B8A-8BEB-38A688128B2A}" dt="2023-09-08T01:55:41.005" v="17653"/>
          <ac:picMkLst>
            <pc:docMk/>
            <pc:sldMk cId="2170034858" sldId="341"/>
            <ac:picMk id="57" creationId="{960C1116-C8AD-9667-719C-F398C7878CE7}"/>
          </ac:picMkLst>
        </pc:picChg>
        <pc:picChg chg="add del mod">
          <ac:chgData name="mariam ashraf" userId="3a2a69a0376c931b" providerId="LiveId" clId="{44C9EDE6-B0FE-4B8A-8BEB-38A688128B2A}" dt="2023-09-08T01:56:02.490" v="17667"/>
          <ac:picMkLst>
            <pc:docMk/>
            <pc:sldMk cId="2170034858" sldId="341"/>
            <ac:picMk id="58" creationId="{48CE8E60-BAA6-F0F4-69BB-69E9D49C48DB}"/>
          </ac:picMkLst>
        </pc:picChg>
        <pc:picChg chg="add del mod">
          <ac:chgData name="mariam ashraf" userId="3a2a69a0376c931b" providerId="LiveId" clId="{44C9EDE6-B0FE-4B8A-8BEB-38A688128B2A}" dt="2023-09-08T01:56:36.496" v="17689" actId="478"/>
          <ac:picMkLst>
            <pc:docMk/>
            <pc:sldMk cId="2170034858" sldId="341"/>
            <ac:picMk id="59" creationId="{CB46B289-F418-0080-D021-6015B00BFFF2}"/>
          </ac:picMkLst>
        </pc:picChg>
        <pc:picChg chg="add del mod">
          <ac:chgData name="mariam ashraf" userId="3a2a69a0376c931b" providerId="LiveId" clId="{44C9EDE6-B0FE-4B8A-8BEB-38A688128B2A}" dt="2023-09-08T01:56:34.813" v="17688" actId="478"/>
          <ac:picMkLst>
            <pc:docMk/>
            <pc:sldMk cId="2170034858" sldId="341"/>
            <ac:picMk id="60" creationId="{99F21589-E0B1-5585-3E23-2215ABAE4C03}"/>
          </ac:picMkLst>
        </pc:picChg>
        <pc:picChg chg="add mod">
          <ac:chgData name="mariam ashraf" userId="3a2a69a0376c931b" providerId="LiveId" clId="{44C9EDE6-B0FE-4B8A-8BEB-38A688128B2A}" dt="2023-09-08T19:45:51.182" v="18428" actId="1076"/>
          <ac:picMkLst>
            <pc:docMk/>
            <pc:sldMk cId="2170034858" sldId="341"/>
            <ac:picMk id="61" creationId="{766833D1-CFD4-6CB1-F124-5ECBF2998751}"/>
          </ac:picMkLst>
        </pc:picChg>
        <pc:picChg chg="add del mod">
          <ac:chgData name="mariam ashraf" userId="3a2a69a0376c931b" providerId="LiveId" clId="{44C9EDE6-B0FE-4B8A-8BEB-38A688128B2A}" dt="2023-09-08T01:56:39.122" v="17691" actId="478"/>
          <ac:picMkLst>
            <pc:docMk/>
            <pc:sldMk cId="2170034858" sldId="341"/>
            <ac:picMk id="62" creationId="{25ACEDD5-473E-BA3C-0FD6-E8C098D0BD98}"/>
          </ac:picMkLst>
        </pc:picChg>
        <pc:picChg chg="add mod">
          <ac:chgData name="mariam ashraf" userId="3a2a69a0376c931b" providerId="LiveId" clId="{44C9EDE6-B0FE-4B8A-8BEB-38A688128B2A}" dt="2023-09-08T19:45:55.501" v="18430" actId="1076"/>
          <ac:picMkLst>
            <pc:docMk/>
            <pc:sldMk cId="2170034858" sldId="341"/>
            <ac:picMk id="63" creationId="{4FDBF9C5-216B-9FA6-AB00-8A8A956F6E48}"/>
          </ac:picMkLst>
        </pc:picChg>
        <pc:picChg chg="add mod">
          <ac:chgData name="mariam ashraf" userId="3a2a69a0376c931b" providerId="LiveId" clId="{44C9EDE6-B0FE-4B8A-8BEB-38A688128B2A}" dt="2023-09-08T19:45:53.333" v="18429" actId="1076"/>
          <ac:picMkLst>
            <pc:docMk/>
            <pc:sldMk cId="2170034858" sldId="341"/>
            <ac:picMk id="64" creationId="{28DFFCFD-0FB8-1C8C-F61D-AB8EC3E21946}"/>
          </ac:picMkLst>
        </pc:picChg>
        <pc:picChg chg="add del mod">
          <ac:chgData name="mariam ashraf" userId="3a2a69a0376c931b" providerId="LiveId" clId="{44C9EDE6-B0FE-4B8A-8BEB-38A688128B2A}" dt="2023-09-08T01:56:32.229" v="17687" actId="478"/>
          <ac:picMkLst>
            <pc:docMk/>
            <pc:sldMk cId="2170034858" sldId="341"/>
            <ac:picMk id="65" creationId="{09CE7F19-993E-F273-1192-A92D89665A01}"/>
          </ac:picMkLst>
        </pc:picChg>
        <pc:picChg chg="add mod">
          <ac:chgData name="mariam ashraf" userId="3a2a69a0376c931b" providerId="LiveId" clId="{44C9EDE6-B0FE-4B8A-8BEB-38A688128B2A}" dt="2023-09-08T19:46:10.163" v="18436" actId="1076"/>
          <ac:picMkLst>
            <pc:docMk/>
            <pc:sldMk cId="2170034858" sldId="341"/>
            <ac:picMk id="66" creationId="{6822B980-CFF3-748B-BCFC-C02480EB1267}"/>
          </ac:picMkLst>
        </pc:picChg>
        <pc:picChg chg="add mod">
          <ac:chgData name="mariam ashraf" userId="3a2a69a0376c931b" providerId="LiveId" clId="{44C9EDE6-B0FE-4B8A-8BEB-38A688128B2A}" dt="2023-09-08T19:46:08.391" v="18435" actId="1076"/>
          <ac:picMkLst>
            <pc:docMk/>
            <pc:sldMk cId="2170034858" sldId="341"/>
            <ac:picMk id="67" creationId="{51B2A6AB-DD78-7B45-24D8-A689A41BD12D}"/>
          </ac:picMkLst>
        </pc:picChg>
        <pc:picChg chg="add del mod">
          <ac:chgData name="mariam ashraf" userId="3a2a69a0376c931b" providerId="LiveId" clId="{44C9EDE6-B0FE-4B8A-8BEB-38A688128B2A}" dt="2023-09-08T01:56:58.450" v="17701" actId="478"/>
          <ac:picMkLst>
            <pc:docMk/>
            <pc:sldMk cId="2170034858" sldId="341"/>
            <ac:picMk id="68" creationId="{AA434978-9BDA-CE1E-9F02-CB22EE1B816B}"/>
          </ac:picMkLst>
        </pc:picChg>
        <pc:picChg chg="add del mod">
          <ac:chgData name="mariam ashraf" userId="3a2a69a0376c931b" providerId="LiveId" clId="{44C9EDE6-B0FE-4B8A-8BEB-38A688128B2A}" dt="2023-09-08T01:57:01.338" v="17702" actId="478"/>
          <ac:picMkLst>
            <pc:docMk/>
            <pc:sldMk cId="2170034858" sldId="341"/>
            <ac:picMk id="69" creationId="{88A42406-BFE9-CEE2-8254-517DCE282F81}"/>
          </ac:picMkLst>
        </pc:picChg>
        <pc:picChg chg="add del mod">
          <ac:chgData name="mariam ashraf" userId="3a2a69a0376c931b" providerId="LiveId" clId="{44C9EDE6-B0FE-4B8A-8BEB-38A688128B2A}" dt="2023-09-08T01:56:57.300" v="17700" actId="478"/>
          <ac:picMkLst>
            <pc:docMk/>
            <pc:sldMk cId="2170034858" sldId="341"/>
            <ac:picMk id="70" creationId="{D1DED9E7-154B-CE7C-FB89-E220A5A06F12}"/>
          </ac:picMkLst>
        </pc:picChg>
        <pc:picChg chg="add del mod">
          <ac:chgData name="mariam ashraf" userId="3a2a69a0376c931b" providerId="LiveId" clId="{44C9EDE6-B0FE-4B8A-8BEB-38A688128B2A}" dt="2023-09-08T01:56:43.540" v="17695" actId="478"/>
          <ac:picMkLst>
            <pc:docMk/>
            <pc:sldMk cId="2170034858" sldId="341"/>
            <ac:picMk id="71" creationId="{8C9CC375-EDC5-AD2A-E119-B57FFBF3D97F}"/>
          </ac:picMkLst>
        </pc:picChg>
        <pc:picChg chg="add mod">
          <ac:chgData name="mariam ashraf" userId="3a2a69a0376c931b" providerId="LiveId" clId="{44C9EDE6-B0FE-4B8A-8BEB-38A688128B2A}" dt="2023-09-08T19:46:00.635" v="18432" actId="1076"/>
          <ac:picMkLst>
            <pc:docMk/>
            <pc:sldMk cId="2170034858" sldId="341"/>
            <ac:picMk id="72" creationId="{C303E1FD-CCC5-AA62-61F7-28533A2B66B7}"/>
          </ac:picMkLst>
        </pc:picChg>
        <pc:picChg chg="add mod">
          <ac:chgData name="mariam ashraf" userId="3a2a69a0376c931b" providerId="LiveId" clId="{44C9EDE6-B0FE-4B8A-8BEB-38A688128B2A}" dt="2023-09-08T19:45:58.622" v="18431" actId="1076"/>
          <ac:picMkLst>
            <pc:docMk/>
            <pc:sldMk cId="2170034858" sldId="341"/>
            <ac:picMk id="73" creationId="{D38F60A0-37AA-620C-CB82-2C5DB5D8F7E7}"/>
          </ac:picMkLst>
        </pc:picChg>
        <pc:picChg chg="add del mod">
          <ac:chgData name="mariam ashraf" userId="3a2a69a0376c931b" providerId="LiveId" clId="{44C9EDE6-B0FE-4B8A-8BEB-38A688128B2A}" dt="2023-09-08T01:57:02.688" v="17703" actId="478"/>
          <ac:picMkLst>
            <pc:docMk/>
            <pc:sldMk cId="2170034858" sldId="341"/>
            <ac:picMk id="74" creationId="{72329151-DF58-36E3-6203-1D466E07E2EA}"/>
          </ac:picMkLst>
        </pc:picChg>
        <pc:picChg chg="add del mod">
          <ac:chgData name="mariam ashraf" userId="3a2a69a0376c931b" providerId="LiveId" clId="{44C9EDE6-B0FE-4B8A-8BEB-38A688128B2A}" dt="2023-09-08T01:57:04.542" v="17704" actId="478"/>
          <ac:picMkLst>
            <pc:docMk/>
            <pc:sldMk cId="2170034858" sldId="341"/>
            <ac:picMk id="75" creationId="{F41389AF-A204-E934-655A-100257B19753}"/>
          </ac:picMkLst>
        </pc:picChg>
        <pc:picChg chg="add del mod">
          <ac:chgData name="mariam ashraf" userId="3a2a69a0376c931b" providerId="LiveId" clId="{44C9EDE6-B0FE-4B8A-8BEB-38A688128B2A}" dt="2023-09-08T01:57:05.872" v="17705" actId="478"/>
          <ac:picMkLst>
            <pc:docMk/>
            <pc:sldMk cId="2170034858" sldId="341"/>
            <ac:picMk id="76" creationId="{D03BC635-5546-BD67-5916-349BD391310C}"/>
          </ac:picMkLst>
        </pc:picChg>
        <pc:picChg chg="del">
          <ac:chgData name="mariam ashraf" userId="3a2a69a0376c931b" providerId="LiveId" clId="{44C9EDE6-B0FE-4B8A-8BEB-38A688128B2A}" dt="2023-09-06T19:16:06.105" v="14817" actId="478"/>
          <ac:picMkLst>
            <pc:docMk/>
            <pc:sldMk cId="2170034858" sldId="341"/>
            <ac:picMk id="102" creationId="{6B460953-7A1F-8E8A-A12E-D348FAB62238}"/>
          </ac:picMkLst>
        </pc:picChg>
      </pc:sldChg>
      <pc:sldChg chg="addSp delSp modSp add del mod">
        <pc:chgData name="mariam ashraf" userId="3a2a69a0376c931b" providerId="LiveId" clId="{44C9EDE6-B0FE-4B8A-8BEB-38A688128B2A}" dt="2023-09-08T00:09:27.104" v="15540" actId="2696"/>
        <pc:sldMkLst>
          <pc:docMk/>
          <pc:sldMk cId="3332876499" sldId="342"/>
        </pc:sldMkLst>
        <pc:spChg chg="del mod">
          <ac:chgData name="mariam ashraf" userId="3a2a69a0376c931b" providerId="LiveId" clId="{44C9EDE6-B0FE-4B8A-8BEB-38A688128B2A}" dt="2023-09-07T18:49:25.612" v="15194" actId="478"/>
          <ac:spMkLst>
            <pc:docMk/>
            <pc:sldMk cId="3332876499" sldId="342"/>
            <ac:spMk id="2" creationId="{9A8F9B34-CE12-A38E-CBB3-486B3768113C}"/>
          </ac:spMkLst>
        </pc:spChg>
        <pc:spChg chg="add del mod">
          <ac:chgData name="mariam ashraf" userId="3a2a69a0376c931b" providerId="LiveId" clId="{44C9EDE6-B0FE-4B8A-8BEB-38A688128B2A}" dt="2023-09-07T18:49:23.255" v="15193" actId="478"/>
          <ac:spMkLst>
            <pc:docMk/>
            <pc:sldMk cId="3332876499" sldId="342"/>
            <ac:spMk id="3" creationId="{13744C89-0C10-283F-F1A5-094361BC103D}"/>
          </ac:spMkLst>
        </pc:spChg>
        <pc:spChg chg="del">
          <ac:chgData name="mariam ashraf" userId="3a2a69a0376c931b" providerId="LiveId" clId="{44C9EDE6-B0FE-4B8A-8BEB-38A688128B2A}" dt="2023-09-07T18:12:39.945" v="15188" actId="478"/>
          <ac:spMkLst>
            <pc:docMk/>
            <pc:sldMk cId="3332876499" sldId="342"/>
            <ac:spMk id="13" creationId="{A113B402-BC14-A7AF-8335-AC9AA76E3444}"/>
          </ac:spMkLst>
        </pc:spChg>
        <pc:spChg chg="del">
          <ac:chgData name="mariam ashraf" userId="3a2a69a0376c931b" providerId="LiveId" clId="{44C9EDE6-B0FE-4B8A-8BEB-38A688128B2A}" dt="2023-09-07T18:12:37.111" v="15186" actId="478"/>
          <ac:spMkLst>
            <pc:docMk/>
            <pc:sldMk cId="3332876499" sldId="342"/>
            <ac:spMk id="31" creationId="{691955D4-D05F-D4F8-BA1B-537C383E996F}"/>
          </ac:spMkLst>
        </pc:spChg>
        <pc:spChg chg="del">
          <ac:chgData name="mariam ashraf" userId="3a2a69a0376c931b" providerId="LiveId" clId="{44C9EDE6-B0FE-4B8A-8BEB-38A688128B2A}" dt="2023-09-07T18:12:43.990" v="15190" actId="478"/>
          <ac:spMkLst>
            <pc:docMk/>
            <pc:sldMk cId="3332876499" sldId="342"/>
            <ac:spMk id="32" creationId="{C7211487-BFC0-6532-BC09-D6CB34394E5A}"/>
          </ac:spMkLst>
        </pc:spChg>
        <pc:spChg chg="del">
          <ac:chgData name="mariam ashraf" userId="3a2a69a0376c931b" providerId="LiveId" clId="{44C9EDE6-B0FE-4B8A-8BEB-38A688128B2A}" dt="2023-09-07T18:12:41.671" v="15189" actId="478"/>
          <ac:spMkLst>
            <pc:docMk/>
            <pc:sldMk cId="3332876499" sldId="342"/>
            <ac:spMk id="33" creationId="{A7482F02-FEB0-3FED-8094-C2CC6B428F10}"/>
          </ac:spMkLst>
        </pc:spChg>
        <pc:spChg chg="del">
          <ac:chgData name="mariam ashraf" userId="3a2a69a0376c931b" providerId="LiveId" clId="{44C9EDE6-B0FE-4B8A-8BEB-38A688128B2A}" dt="2023-09-07T18:12:38.655" v="15187" actId="478"/>
          <ac:spMkLst>
            <pc:docMk/>
            <pc:sldMk cId="3332876499" sldId="342"/>
            <ac:spMk id="37" creationId="{D550BDC9-60F1-3454-C70B-CE16841396F8}"/>
          </ac:spMkLst>
        </pc:spChg>
        <pc:spChg chg="del">
          <ac:chgData name="mariam ashraf" userId="3a2a69a0376c931b" providerId="LiveId" clId="{44C9EDE6-B0FE-4B8A-8BEB-38A688128B2A}" dt="2023-09-07T18:12:35.742" v="15185" actId="478"/>
          <ac:spMkLst>
            <pc:docMk/>
            <pc:sldMk cId="3332876499" sldId="342"/>
            <ac:spMk id="38" creationId="{389F0D26-65E9-FD5A-0362-AB0D2327DC85}"/>
          </ac:spMkLst>
        </pc:spChg>
        <pc:spChg chg="del">
          <ac:chgData name="mariam ashraf" userId="3a2a69a0376c931b" providerId="LiveId" clId="{44C9EDE6-B0FE-4B8A-8BEB-38A688128B2A}" dt="2023-09-07T18:10:11.921" v="15166" actId="478"/>
          <ac:spMkLst>
            <pc:docMk/>
            <pc:sldMk cId="3332876499" sldId="342"/>
            <ac:spMk id="41" creationId="{213522D2-67E1-803F-AF51-237BC804E497}"/>
          </ac:spMkLst>
        </pc:spChg>
        <pc:grpChg chg="del">
          <ac:chgData name="mariam ashraf" userId="3a2a69a0376c931b" providerId="LiveId" clId="{44C9EDE6-B0FE-4B8A-8BEB-38A688128B2A}" dt="2023-09-07T18:12:32.191" v="15184" actId="478"/>
          <ac:grpSpMkLst>
            <pc:docMk/>
            <pc:sldMk cId="3332876499" sldId="342"/>
            <ac:grpSpMk id="28" creationId="{A9D950B6-4B74-8C92-BF4A-BDA7CFF0EFAC}"/>
          </ac:grpSpMkLst>
        </pc:grpChg>
        <pc:picChg chg="del">
          <ac:chgData name="mariam ashraf" userId="3a2a69a0376c931b" providerId="LiveId" clId="{44C9EDE6-B0FE-4B8A-8BEB-38A688128B2A}" dt="2023-09-07T18:12:30.360" v="15183" actId="478"/>
          <ac:picMkLst>
            <pc:docMk/>
            <pc:sldMk cId="3332876499" sldId="342"/>
            <ac:picMk id="27" creationId="{77DB2423-5D94-1853-6813-A7FAC7825199}"/>
          </ac:picMkLst>
        </pc:picChg>
      </pc:sldChg>
      <pc:sldChg chg="modSp add mod">
        <pc:chgData name="mariam ashraf" userId="3a2a69a0376c931b" providerId="LiveId" clId="{44C9EDE6-B0FE-4B8A-8BEB-38A688128B2A}" dt="2023-09-08T00:09:14.274" v="15537" actId="14100"/>
        <pc:sldMkLst>
          <pc:docMk/>
          <pc:sldMk cId="1414988309" sldId="343"/>
        </pc:sldMkLst>
        <pc:spChg chg="mod">
          <ac:chgData name="mariam ashraf" userId="3a2a69a0376c931b" providerId="LiveId" clId="{44C9EDE6-B0FE-4B8A-8BEB-38A688128B2A}" dt="2023-09-08T00:09:14.274" v="15537" actId="14100"/>
          <ac:spMkLst>
            <pc:docMk/>
            <pc:sldMk cId="1414988309" sldId="343"/>
            <ac:spMk id="17" creationId="{6C943D8F-C8AC-D4EE-6A0C-019513BDF90E}"/>
          </ac:spMkLst>
        </pc:spChg>
      </pc:sldChg>
      <pc:sldChg chg="addSp delSp modSp new mod ord modTransition">
        <pc:chgData name="mariam ashraf" userId="3a2a69a0376c931b" providerId="LiveId" clId="{44C9EDE6-B0FE-4B8A-8BEB-38A688128B2A}" dt="2023-09-08T02:07:02.445" v="17819" actId="1076"/>
        <pc:sldMkLst>
          <pc:docMk/>
          <pc:sldMk cId="963526789" sldId="344"/>
        </pc:sldMkLst>
        <pc:spChg chg="add mod">
          <ac:chgData name="mariam ashraf" userId="3a2a69a0376c931b" providerId="LiveId" clId="{44C9EDE6-B0FE-4B8A-8BEB-38A688128B2A}" dt="2023-09-08T00:03:48.410" v="15447" actId="1035"/>
          <ac:spMkLst>
            <pc:docMk/>
            <pc:sldMk cId="963526789" sldId="344"/>
            <ac:spMk id="4" creationId="{FE3B7423-9866-822F-2305-10054E99DF13}"/>
          </ac:spMkLst>
        </pc:spChg>
        <pc:spChg chg="add mod">
          <ac:chgData name="mariam ashraf" userId="3a2a69a0376c931b" providerId="LiveId" clId="{44C9EDE6-B0FE-4B8A-8BEB-38A688128B2A}" dt="2023-09-08T00:02:22.426" v="15425" actId="1076"/>
          <ac:spMkLst>
            <pc:docMk/>
            <pc:sldMk cId="963526789" sldId="344"/>
            <ac:spMk id="5" creationId="{84849DD8-9E5E-1511-E8FE-AC0C81DD8604}"/>
          </ac:spMkLst>
        </pc:spChg>
        <pc:spChg chg="add del mod">
          <ac:chgData name="mariam ashraf" userId="3a2a69a0376c931b" providerId="LiveId" clId="{44C9EDE6-B0FE-4B8A-8BEB-38A688128B2A}" dt="2023-09-08T00:01:52.201" v="15416" actId="478"/>
          <ac:spMkLst>
            <pc:docMk/>
            <pc:sldMk cId="963526789" sldId="344"/>
            <ac:spMk id="6" creationId="{00D37E35-5BE9-A820-1501-1C322A8C2490}"/>
          </ac:spMkLst>
        </pc:spChg>
        <pc:spChg chg="mod">
          <ac:chgData name="mariam ashraf" userId="3a2a69a0376c931b" providerId="LiveId" clId="{44C9EDE6-B0FE-4B8A-8BEB-38A688128B2A}" dt="2023-09-07T23:55:31.342" v="15300"/>
          <ac:spMkLst>
            <pc:docMk/>
            <pc:sldMk cId="963526789" sldId="344"/>
            <ac:spMk id="8" creationId="{42E6B2A2-B90D-4D5A-A0E6-F296DC0BAEDB}"/>
          </ac:spMkLst>
        </pc:spChg>
        <pc:spChg chg="mod">
          <ac:chgData name="mariam ashraf" userId="3a2a69a0376c931b" providerId="LiveId" clId="{44C9EDE6-B0FE-4B8A-8BEB-38A688128B2A}" dt="2023-09-07T23:55:31.342" v="15300"/>
          <ac:spMkLst>
            <pc:docMk/>
            <pc:sldMk cId="963526789" sldId="344"/>
            <ac:spMk id="9" creationId="{DA2E83FD-CBFA-2410-C977-9AF38FD6C0E8}"/>
          </ac:spMkLst>
        </pc:spChg>
        <pc:spChg chg="add mod">
          <ac:chgData name="mariam ashraf" userId="3a2a69a0376c931b" providerId="LiveId" clId="{44C9EDE6-B0FE-4B8A-8BEB-38A688128B2A}" dt="2023-09-08T02:07:02.445" v="17819" actId="1076"/>
          <ac:spMkLst>
            <pc:docMk/>
            <pc:sldMk cId="963526789" sldId="344"/>
            <ac:spMk id="12" creationId="{18DC9568-A150-C47C-1E79-DFBD2B36FE1F}"/>
          </ac:spMkLst>
        </pc:spChg>
        <pc:spChg chg="add mod">
          <ac:chgData name="mariam ashraf" userId="3a2a69a0376c931b" providerId="LiveId" clId="{44C9EDE6-B0FE-4B8A-8BEB-38A688128B2A}" dt="2023-09-08T02:06:58.984" v="17818" actId="1076"/>
          <ac:spMkLst>
            <pc:docMk/>
            <pc:sldMk cId="963526789" sldId="344"/>
            <ac:spMk id="13" creationId="{B6B7860F-2FCD-CA88-FB91-B68F8A8539AA}"/>
          </ac:spMkLst>
        </pc:spChg>
        <pc:spChg chg="add mod">
          <ac:chgData name="mariam ashraf" userId="3a2a69a0376c931b" providerId="LiveId" clId="{44C9EDE6-B0FE-4B8A-8BEB-38A688128B2A}" dt="2023-09-08T02:06:56.287" v="17817" actId="1076"/>
          <ac:spMkLst>
            <pc:docMk/>
            <pc:sldMk cId="963526789" sldId="344"/>
            <ac:spMk id="14" creationId="{87C9B1F5-30BD-0A60-EE00-15E71FDC19DE}"/>
          </ac:spMkLst>
        </pc:spChg>
        <pc:spChg chg="add del mod ord">
          <ac:chgData name="mariam ashraf" userId="3a2a69a0376c931b" providerId="LiveId" clId="{44C9EDE6-B0FE-4B8A-8BEB-38A688128B2A}" dt="2023-09-08T00:05:24.921" v="15488" actId="478"/>
          <ac:spMkLst>
            <pc:docMk/>
            <pc:sldMk cId="963526789" sldId="344"/>
            <ac:spMk id="15" creationId="{CEA2F1A2-BF35-8493-2016-91029E364F81}"/>
          </ac:spMkLst>
        </pc:spChg>
        <pc:spChg chg="add mod ord">
          <ac:chgData name="mariam ashraf" userId="3a2a69a0376c931b" providerId="LiveId" clId="{44C9EDE6-B0FE-4B8A-8BEB-38A688128B2A}" dt="2023-09-08T01:59:00.303" v="17747" actId="1038"/>
          <ac:spMkLst>
            <pc:docMk/>
            <pc:sldMk cId="963526789" sldId="344"/>
            <ac:spMk id="16" creationId="{4E456769-2239-8B48-3104-7F9DD6BD4980}"/>
          </ac:spMkLst>
        </pc:spChg>
        <pc:spChg chg="add mod ord">
          <ac:chgData name="mariam ashraf" userId="3a2a69a0376c931b" providerId="LiveId" clId="{44C9EDE6-B0FE-4B8A-8BEB-38A688128B2A}" dt="2023-09-08T01:59:00.303" v="17747" actId="1038"/>
          <ac:spMkLst>
            <pc:docMk/>
            <pc:sldMk cId="963526789" sldId="344"/>
            <ac:spMk id="17" creationId="{C68CD14D-ACEA-F56D-5DDF-1783B0C2B756}"/>
          </ac:spMkLst>
        </pc:spChg>
        <pc:spChg chg="add del mod">
          <ac:chgData name="mariam ashraf" userId="3a2a69a0376c931b" providerId="LiveId" clId="{44C9EDE6-B0FE-4B8A-8BEB-38A688128B2A}" dt="2023-09-08T00:16:30.834" v="15917" actId="21"/>
          <ac:spMkLst>
            <pc:docMk/>
            <pc:sldMk cId="963526789" sldId="344"/>
            <ac:spMk id="18" creationId="{BEBFEF2B-0EC6-D745-C779-65F67C8C626C}"/>
          </ac:spMkLst>
        </pc:spChg>
        <pc:spChg chg="add del mod">
          <ac:chgData name="mariam ashraf" userId="3a2a69a0376c931b" providerId="LiveId" clId="{44C9EDE6-B0FE-4B8A-8BEB-38A688128B2A}" dt="2023-09-08T00:48:22.095" v="16302" actId="21"/>
          <ac:spMkLst>
            <pc:docMk/>
            <pc:sldMk cId="963526789" sldId="344"/>
            <ac:spMk id="19" creationId="{F5911831-E964-76A5-8544-CD401E90B602}"/>
          </ac:spMkLst>
        </pc:spChg>
        <pc:spChg chg="add del mod">
          <ac:chgData name="mariam ashraf" userId="3a2a69a0376c931b" providerId="LiveId" clId="{44C9EDE6-B0FE-4B8A-8BEB-38A688128B2A}" dt="2023-09-08T00:54:58.663" v="16472" actId="21"/>
          <ac:spMkLst>
            <pc:docMk/>
            <pc:sldMk cId="963526789" sldId="344"/>
            <ac:spMk id="20" creationId="{F1E88F40-C044-61A4-DD8D-339B1FE50B79}"/>
          </ac:spMkLst>
        </pc:spChg>
        <pc:grpChg chg="add del mod">
          <ac:chgData name="mariam ashraf" userId="3a2a69a0376c931b" providerId="LiveId" clId="{44C9EDE6-B0FE-4B8A-8BEB-38A688128B2A}" dt="2023-09-07T23:55:39.474" v="15303" actId="478"/>
          <ac:grpSpMkLst>
            <pc:docMk/>
            <pc:sldMk cId="963526789" sldId="344"/>
            <ac:grpSpMk id="7" creationId="{EA8DA034-F2F1-65CF-BD08-D28CD5A13B40}"/>
          </ac:grpSpMkLst>
        </pc:grpChg>
        <pc:picChg chg="add del mod">
          <ac:chgData name="mariam ashraf" userId="3a2a69a0376c931b" providerId="LiveId" clId="{44C9EDE6-B0FE-4B8A-8BEB-38A688128B2A}" dt="2023-09-07T23:53:16.213" v="15278" actId="478"/>
          <ac:picMkLst>
            <pc:docMk/>
            <pc:sldMk cId="963526789" sldId="344"/>
            <ac:picMk id="3" creationId="{8F250E33-283C-FB20-F800-E5D2F3241DC8}"/>
          </ac:picMkLst>
        </pc:picChg>
        <pc:picChg chg="add mod modCrop">
          <ac:chgData name="mariam ashraf" userId="3a2a69a0376c931b" providerId="LiveId" clId="{44C9EDE6-B0FE-4B8A-8BEB-38A688128B2A}" dt="2023-09-08T01:59:00.303" v="17747" actId="1038"/>
          <ac:picMkLst>
            <pc:docMk/>
            <pc:sldMk cId="963526789" sldId="344"/>
            <ac:picMk id="11" creationId="{BBCD1380-D808-3BF9-D67A-206F4706B778}"/>
          </ac:picMkLst>
        </pc:picChg>
      </pc:sldChg>
      <pc:sldChg chg="addSp delSp modSp new mod ord modTransition">
        <pc:chgData name="mariam ashraf" userId="3a2a69a0376c931b" providerId="LiveId" clId="{44C9EDE6-B0FE-4B8A-8BEB-38A688128B2A}" dt="2023-09-08T02:05:22.514" v="17808"/>
        <pc:sldMkLst>
          <pc:docMk/>
          <pc:sldMk cId="685685448" sldId="345"/>
        </pc:sldMkLst>
        <pc:spChg chg="add del mod">
          <ac:chgData name="mariam ashraf" userId="3a2a69a0376c931b" providerId="LiveId" clId="{44C9EDE6-B0FE-4B8A-8BEB-38A688128B2A}" dt="2023-09-08T00:27:47.557" v="16050" actId="478"/>
          <ac:spMkLst>
            <pc:docMk/>
            <pc:sldMk cId="685685448" sldId="345"/>
            <ac:spMk id="2" creationId="{43336120-1455-6838-8CEC-E6F7DEA6FBB8}"/>
          </ac:spMkLst>
        </pc:spChg>
        <pc:spChg chg="add del mod">
          <ac:chgData name="mariam ashraf" userId="3a2a69a0376c931b" providerId="LiveId" clId="{44C9EDE6-B0FE-4B8A-8BEB-38A688128B2A}" dt="2023-09-08T00:18:51.722" v="15942" actId="478"/>
          <ac:spMkLst>
            <pc:docMk/>
            <pc:sldMk cId="685685448" sldId="345"/>
            <ac:spMk id="3" creationId="{19981E70-9CBA-AE5A-7BAB-E4CED9204E12}"/>
          </ac:spMkLst>
        </pc:spChg>
        <pc:spChg chg="add del mod">
          <ac:chgData name="mariam ashraf" userId="3a2a69a0376c931b" providerId="LiveId" clId="{44C9EDE6-B0FE-4B8A-8BEB-38A688128B2A}" dt="2023-09-08T00:18:50.027" v="15941" actId="478"/>
          <ac:spMkLst>
            <pc:docMk/>
            <pc:sldMk cId="685685448" sldId="345"/>
            <ac:spMk id="4" creationId="{D9756817-9C29-289B-511D-FE9E526AF2FE}"/>
          </ac:spMkLst>
        </pc:spChg>
        <pc:spChg chg="add mod">
          <ac:chgData name="mariam ashraf" userId="3a2a69a0376c931b" providerId="LiveId" clId="{44C9EDE6-B0FE-4B8A-8BEB-38A688128B2A}" dt="2023-09-08T00:38:02.741" v="16178" actId="1076"/>
          <ac:spMkLst>
            <pc:docMk/>
            <pc:sldMk cId="685685448" sldId="345"/>
            <ac:spMk id="5" creationId="{8F3789BA-6626-615E-D8B8-AC620332DBBD}"/>
          </ac:spMkLst>
        </pc:spChg>
        <pc:spChg chg="add del mod">
          <ac:chgData name="mariam ashraf" userId="3a2a69a0376c931b" providerId="LiveId" clId="{44C9EDE6-B0FE-4B8A-8BEB-38A688128B2A}" dt="2023-09-08T00:24:30.323" v="16021" actId="478"/>
          <ac:spMkLst>
            <pc:docMk/>
            <pc:sldMk cId="685685448" sldId="345"/>
            <ac:spMk id="6" creationId="{9B21C3C5-117D-29ED-22D6-E40A8B831F4E}"/>
          </ac:spMkLst>
        </pc:spChg>
        <pc:spChg chg="add del mod">
          <ac:chgData name="mariam ashraf" userId="3a2a69a0376c931b" providerId="LiveId" clId="{44C9EDE6-B0FE-4B8A-8BEB-38A688128B2A}" dt="2023-09-08T00:38:01.812" v="16176" actId="1076"/>
          <ac:spMkLst>
            <pc:docMk/>
            <pc:sldMk cId="685685448" sldId="345"/>
            <ac:spMk id="7" creationId="{AE3D21C9-C20F-CC83-E7D9-B08F7FE4700A}"/>
          </ac:spMkLst>
        </pc:spChg>
        <pc:spChg chg="add del mod">
          <ac:chgData name="mariam ashraf" userId="3a2a69a0376c931b" providerId="LiveId" clId="{44C9EDE6-B0FE-4B8A-8BEB-38A688128B2A}" dt="2023-09-08T00:30:57.202" v="16080" actId="478"/>
          <ac:spMkLst>
            <pc:docMk/>
            <pc:sldMk cId="685685448" sldId="345"/>
            <ac:spMk id="8" creationId="{D40BB86B-0669-1E9E-7326-4BCE69DEBE9C}"/>
          </ac:spMkLst>
        </pc:spChg>
        <pc:spChg chg="add mod">
          <ac:chgData name="mariam ashraf" userId="3a2a69a0376c931b" providerId="LiveId" clId="{44C9EDE6-B0FE-4B8A-8BEB-38A688128B2A}" dt="2023-09-08T00:38:47.990" v="16188" actId="1036"/>
          <ac:spMkLst>
            <pc:docMk/>
            <pc:sldMk cId="685685448" sldId="345"/>
            <ac:spMk id="9" creationId="{FB34FDC0-890F-2397-A50C-F894029EAC28}"/>
          </ac:spMkLst>
        </pc:spChg>
        <pc:spChg chg="mod">
          <ac:chgData name="mariam ashraf" userId="3a2a69a0376c931b" providerId="LiveId" clId="{44C9EDE6-B0FE-4B8A-8BEB-38A688128B2A}" dt="2023-09-08T00:33:27" v="16128"/>
          <ac:spMkLst>
            <pc:docMk/>
            <pc:sldMk cId="685685448" sldId="345"/>
            <ac:spMk id="11" creationId="{00285CFC-BC29-6EAF-C8E9-AB0CAF6DB5B9}"/>
          </ac:spMkLst>
        </pc:spChg>
        <pc:spChg chg="mod">
          <ac:chgData name="mariam ashraf" userId="3a2a69a0376c931b" providerId="LiveId" clId="{44C9EDE6-B0FE-4B8A-8BEB-38A688128B2A}" dt="2023-09-08T00:33:27" v="16128"/>
          <ac:spMkLst>
            <pc:docMk/>
            <pc:sldMk cId="685685448" sldId="345"/>
            <ac:spMk id="13" creationId="{BD1794C0-79F7-E68A-2A00-520B54AF29DA}"/>
          </ac:spMkLst>
        </pc:spChg>
        <pc:spChg chg="mod">
          <ac:chgData name="mariam ashraf" userId="3a2a69a0376c931b" providerId="LiveId" clId="{44C9EDE6-B0FE-4B8A-8BEB-38A688128B2A}" dt="2023-09-08T00:33:27" v="16128"/>
          <ac:spMkLst>
            <pc:docMk/>
            <pc:sldMk cId="685685448" sldId="345"/>
            <ac:spMk id="14" creationId="{7AA4AC6A-1A98-7452-E524-D87213A091E6}"/>
          </ac:spMkLst>
        </pc:spChg>
        <pc:spChg chg="mod">
          <ac:chgData name="mariam ashraf" userId="3a2a69a0376c931b" providerId="LiveId" clId="{44C9EDE6-B0FE-4B8A-8BEB-38A688128B2A}" dt="2023-09-08T00:33:27" v="16128"/>
          <ac:spMkLst>
            <pc:docMk/>
            <pc:sldMk cId="685685448" sldId="345"/>
            <ac:spMk id="15" creationId="{FED85221-3F56-73F2-4915-4071E388083E}"/>
          </ac:spMkLst>
        </pc:spChg>
        <pc:spChg chg="mod">
          <ac:chgData name="mariam ashraf" userId="3a2a69a0376c931b" providerId="LiveId" clId="{44C9EDE6-B0FE-4B8A-8BEB-38A688128B2A}" dt="2023-09-08T00:33:27" v="16128"/>
          <ac:spMkLst>
            <pc:docMk/>
            <pc:sldMk cId="685685448" sldId="345"/>
            <ac:spMk id="16" creationId="{0AA76F22-C2D6-16ED-ED0B-2D52AEC9467E}"/>
          </ac:spMkLst>
        </pc:spChg>
        <pc:spChg chg="mod">
          <ac:chgData name="mariam ashraf" userId="3a2a69a0376c931b" providerId="LiveId" clId="{44C9EDE6-B0FE-4B8A-8BEB-38A688128B2A}" dt="2023-09-08T00:33:27" v="16128"/>
          <ac:spMkLst>
            <pc:docMk/>
            <pc:sldMk cId="685685448" sldId="345"/>
            <ac:spMk id="17" creationId="{DFB8B731-14D5-D784-03EE-58918322C3A3}"/>
          </ac:spMkLst>
        </pc:spChg>
        <pc:spChg chg="mod">
          <ac:chgData name="mariam ashraf" userId="3a2a69a0376c931b" providerId="LiveId" clId="{44C9EDE6-B0FE-4B8A-8BEB-38A688128B2A}" dt="2023-09-08T00:33:27" v="16128"/>
          <ac:spMkLst>
            <pc:docMk/>
            <pc:sldMk cId="685685448" sldId="345"/>
            <ac:spMk id="18" creationId="{FBA69322-AFD1-6B63-FF76-55289D204C1C}"/>
          </ac:spMkLst>
        </pc:spChg>
        <pc:spChg chg="mod">
          <ac:chgData name="mariam ashraf" userId="3a2a69a0376c931b" providerId="LiveId" clId="{44C9EDE6-B0FE-4B8A-8BEB-38A688128B2A}" dt="2023-09-08T00:33:27" v="16128"/>
          <ac:spMkLst>
            <pc:docMk/>
            <pc:sldMk cId="685685448" sldId="345"/>
            <ac:spMk id="19" creationId="{6A472998-615E-DC98-633F-DCE70C5FF3E6}"/>
          </ac:spMkLst>
        </pc:spChg>
        <pc:spChg chg="mod">
          <ac:chgData name="mariam ashraf" userId="3a2a69a0376c931b" providerId="LiveId" clId="{44C9EDE6-B0FE-4B8A-8BEB-38A688128B2A}" dt="2023-09-08T00:33:27" v="16128"/>
          <ac:spMkLst>
            <pc:docMk/>
            <pc:sldMk cId="685685448" sldId="345"/>
            <ac:spMk id="20" creationId="{D592073B-4984-9B18-8DAB-9CDED4925FA2}"/>
          </ac:spMkLst>
        </pc:spChg>
        <pc:spChg chg="mod">
          <ac:chgData name="mariam ashraf" userId="3a2a69a0376c931b" providerId="LiveId" clId="{44C9EDE6-B0FE-4B8A-8BEB-38A688128B2A}" dt="2023-09-08T00:33:27" v="16128"/>
          <ac:spMkLst>
            <pc:docMk/>
            <pc:sldMk cId="685685448" sldId="345"/>
            <ac:spMk id="21" creationId="{57366553-1198-3BAF-120D-E2BE27374158}"/>
          </ac:spMkLst>
        </pc:spChg>
        <pc:spChg chg="mod">
          <ac:chgData name="mariam ashraf" userId="3a2a69a0376c931b" providerId="LiveId" clId="{44C9EDE6-B0FE-4B8A-8BEB-38A688128B2A}" dt="2023-09-08T00:33:27" v="16128"/>
          <ac:spMkLst>
            <pc:docMk/>
            <pc:sldMk cId="685685448" sldId="345"/>
            <ac:spMk id="22" creationId="{EC042F44-AF35-F5DC-073A-2E561EACE188}"/>
          </ac:spMkLst>
        </pc:spChg>
        <pc:spChg chg="mod">
          <ac:chgData name="mariam ashraf" userId="3a2a69a0376c931b" providerId="LiveId" clId="{44C9EDE6-B0FE-4B8A-8BEB-38A688128B2A}" dt="2023-09-08T00:33:35.057" v="16130"/>
          <ac:spMkLst>
            <pc:docMk/>
            <pc:sldMk cId="685685448" sldId="345"/>
            <ac:spMk id="24" creationId="{B66969F1-0111-4394-5E09-991C84B80A35}"/>
          </ac:spMkLst>
        </pc:spChg>
        <pc:spChg chg="mod">
          <ac:chgData name="mariam ashraf" userId="3a2a69a0376c931b" providerId="LiveId" clId="{44C9EDE6-B0FE-4B8A-8BEB-38A688128B2A}" dt="2023-09-08T00:33:35.057" v="16130"/>
          <ac:spMkLst>
            <pc:docMk/>
            <pc:sldMk cId="685685448" sldId="345"/>
            <ac:spMk id="26" creationId="{E644D3DE-C862-A4EB-953B-D0293AEA05D2}"/>
          </ac:spMkLst>
        </pc:spChg>
        <pc:spChg chg="mod">
          <ac:chgData name="mariam ashraf" userId="3a2a69a0376c931b" providerId="LiveId" clId="{44C9EDE6-B0FE-4B8A-8BEB-38A688128B2A}" dt="2023-09-08T00:33:35.057" v="16130"/>
          <ac:spMkLst>
            <pc:docMk/>
            <pc:sldMk cId="685685448" sldId="345"/>
            <ac:spMk id="27" creationId="{20A2C274-B15D-DD05-72CB-3079DF610C44}"/>
          </ac:spMkLst>
        </pc:spChg>
        <pc:spChg chg="mod">
          <ac:chgData name="mariam ashraf" userId="3a2a69a0376c931b" providerId="LiveId" clId="{44C9EDE6-B0FE-4B8A-8BEB-38A688128B2A}" dt="2023-09-08T00:33:35.057" v="16130"/>
          <ac:spMkLst>
            <pc:docMk/>
            <pc:sldMk cId="685685448" sldId="345"/>
            <ac:spMk id="28" creationId="{BD577DB4-C8C7-CD62-35E3-7D67D237A838}"/>
          </ac:spMkLst>
        </pc:spChg>
        <pc:spChg chg="mod">
          <ac:chgData name="mariam ashraf" userId="3a2a69a0376c931b" providerId="LiveId" clId="{44C9EDE6-B0FE-4B8A-8BEB-38A688128B2A}" dt="2023-09-08T00:33:35.057" v="16130"/>
          <ac:spMkLst>
            <pc:docMk/>
            <pc:sldMk cId="685685448" sldId="345"/>
            <ac:spMk id="29" creationId="{E786B0B6-A3DE-946E-1020-A93042A7F737}"/>
          </ac:spMkLst>
        </pc:spChg>
        <pc:spChg chg="mod">
          <ac:chgData name="mariam ashraf" userId="3a2a69a0376c931b" providerId="LiveId" clId="{44C9EDE6-B0FE-4B8A-8BEB-38A688128B2A}" dt="2023-09-08T00:33:35.057" v="16130"/>
          <ac:spMkLst>
            <pc:docMk/>
            <pc:sldMk cId="685685448" sldId="345"/>
            <ac:spMk id="30" creationId="{7BA0575C-8ED3-B89B-1BD8-584846245147}"/>
          </ac:spMkLst>
        </pc:spChg>
        <pc:spChg chg="mod">
          <ac:chgData name="mariam ashraf" userId="3a2a69a0376c931b" providerId="LiveId" clId="{44C9EDE6-B0FE-4B8A-8BEB-38A688128B2A}" dt="2023-09-08T00:33:35.057" v="16130"/>
          <ac:spMkLst>
            <pc:docMk/>
            <pc:sldMk cId="685685448" sldId="345"/>
            <ac:spMk id="31" creationId="{5BBCD3EE-881B-EA01-5368-66DCC1EBA109}"/>
          </ac:spMkLst>
        </pc:spChg>
        <pc:spChg chg="mod">
          <ac:chgData name="mariam ashraf" userId="3a2a69a0376c931b" providerId="LiveId" clId="{44C9EDE6-B0FE-4B8A-8BEB-38A688128B2A}" dt="2023-09-08T00:33:35.057" v="16130"/>
          <ac:spMkLst>
            <pc:docMk/>
            <pc:sldMk cId="685685448" sldId="345"/>
            <ac:spMk id="32" creationId="{371559D1-E4E6-6DB8-1661-90EE9CE748FE}"/>
          </ac:spMkLst>
        </pc:spChg>
        <pc:spChg chg="mod">
          <ac:chgData name="mariam ashraf" userId="3a2a69a0376c931b" providerId="LiveId" clId="{44C9EDE6-B0FE-4B8A-8BEB-38A688128B2A}" dt="2023-09-08T00:33:35.057" v="16130"/>
          <ac:spMkLst>
            <pc:docMk/>
            <pc:sldMk cId="685685448" sldId="345"/>
            <ac:spMk id="33" creationId="{2406FA6F-E471-B330-CBFF-A2054F6157ED}"/>
          </ac:spMkLst>
        </pc:spChg>
        <pc:spChg chg="mod">
          <ac:chgData name="mariam ashraf" userId="3a2a69a0376c931b" providerId="LiveId" clId="{44C9EDE6-B0FE-4B8A-8BEB-38A688128B2A}" dt="2023-09-08T00:33:35.057" v="16130"/>
          <ac:spMkLst>
            <pc:docMk/>
            <pc:sldMk cId="685685448" sldId="345"/>
            <ac:spMk id="34" creationId="{34C54810-3997-537D-D41C-98363AE6826E}"/>
          </ac:spMkLst>
        </pc:spChg>
        <pc:spChg chg="mod">
          <ac:chgData name="mariam ashraf" userId="3a2a69a0376c931b" providerId="LiveId" clId="{44C9EDE6-B0FE-4B8A-8BEB-38A688128B2A}" dt="2023-09-08T00:33:35.057" v="16130"/>
          <ac:spMkLst>
            <pc:docMk/>
            <pc:sldMk cId="685685448" sldId="345"/>
            <ac:spMk id="35" creationId="{A26A648B-1B10-C4BE-48F8-037AF609B271}"/>
          </ac:spMkLst>
        </pc:spChg>
        <pc:spChg chg="mod">
          <ac:chgData name="mariam ashraf" userId="3a2a69a0376c931b" providerId="LiveId" clId="{44C9EDE6-B0FE-4B8A-8BEB-38A688128B2A}" dt="2023-09-08T00:34:27.047" v="16154"/>
          <ac:spMkLst>
            <pc:docMk/>
            <pc:sldMk cId="685685448" sldId="345"/>
            <ac:spMk id="37" creationId="{D02B3565-E024-2011-5D6C-6AFABB513238}"/>
          </ac:spMkLst>
        </pc:spChg>
        <pc:spChg chg="mod">
          <ac:chgData name="mariam ashraf" userId="3a2a69a0376c931b" providerId="LiveId" clId="{44C9EDE6-B0FE-4B8A-8BEB-38A688128B2A}" dt="2023-09-08T00:34:27.047" v="16154"/>
          <ac:spMkLst>
            <pc:docMk/>
            <pc:sldMk cId="685685448" sldId="345"/>
            <ac:spMk id="38" creationId="{054B4BB2-6ED1-97A2-8C5C-D787049EABDB}"/>
          </ac:spMkLst>
        </pc:spChg>
        <pc:spChg chg="mod">
          <ac:chgData name="mariam ashraf" userId="3a2a69a0376c931b" providerId="LiveId" clId="{44C9EDE6-B0FE-4B8A-8BEB-38A688128B2A}" dt="2023-09-08T00:36:12.586" v="16161"/>
          <ac:spMkLst>
            <pc:docMk/>
            <pc:sldMk cId="685685448" sldId="345"/>
            <ac:spMk id="40" creationId="{33A055CB-EF63-6751-F76F-A0667CBD1003}"/>
          </ac:spMkLst>
        </pc:spChg>
        <pc:spChg chg="mod">
          <ac:chgData name="mariam ashraf" userId="3a2a69a0376c931b" providerId="LiveId" clId="{44C9EDE6-B0FE-4B8A-8BEB-38A688128B2A}" dt="2023-09-08T00:36:12.586" v="16161"/>
          <ac:spMkLst>
            <pc:docMk/>
            <pc:sldMk cId="685685448" sldId="345"/>
            <ac:spMk id="41" creationId="{0EC5C99F-ACE0-CD3F-A3AB-AE1E0F40076D}"/>
          </ac:spMkLst>
        </pc:spChg>
        <pc:grpChg chg="add del mod">
          <ac:chgData name="mariam ashraf" userId="3a2a69a0376c931b" providerId="LiveId" clId="{44C9EDE6-B0FE-4B8A-8BEB-38A688128B2A}" dt="2023-09-08T00:34:40.539" v="16156" actId="478"/>
          <ac:grpSpMkLst>
            <pc:docMk/>
            <pc:sldMk cId="685685448" sldId="345"/>
            <ac:grpSpMk id="10" creationId="{4DDEC8B8-C638-BB84-C3E4-00411C963BFF}"/>
          </ac:grpSpMkLst>
        </pc:grpChg>
        <pc:grpChg chg="mod">
          <ac:chgData name="mariam ashraf" userId="3a2a69a0376c931b" providerId="LiveId" clId="{44C9EDE6-B0FE-4B8A-8BEB-38A688128B2A}" dt="2023-09-08T00:33:27" v="16128"/>
          <ac:grpSpMkLst>
            <pc:docMk/>
            <pc:sldMk cId="685685448" sldId="345"/>
            <ac:grpSpMk id="12" creationId="{A39B1D66-7160-D0F2-9A4C-1612B61E8D80}"/>
          </ac:grpSpMkLst>
        </pc:grpChg>
        <pc:grpChg chg="add mod">
          <ac:chgData name="mariam ashraf" userId="3a2a69a0376c931b" providerId="LiveId" clId="{44C9EDE6-B0FE-4B8A-8BEB-38A688128B2A}" dt="2023-09-08T00:35:04.427" v="16157" actId="1076"/>
          <ac:grpSpMkLst>
            <pc:docMk/>
            <pc:sldMk cId="685685448" sldId="345"/>
            <ac:grpSpMk id="23" creationId="{2F29F818-A24B-90AA-CAC1-E890F09FF1AB}"/>
          </ac:grpSpMkLst>
        </pc:grpChg>
        <pc:grpChg chg="mod">
          <ac:chgData name="mariam ashraf" userId="3a2a69a0376c931b" providerId="LiveId" clId="{44C9EDE6-B0FE-4B8A-8BEB-38A688128B2A}" dt="2023-09-08T00:33:35.057" v="16130"/>
          <ac:grpSpMkLst>
            <pc:docMk/>
            <pc:sldMk cId="685685448" sldId="345"/>
            <ac:grpSpMk id="25" creationId="{DA9D7937-E9A3-B041-5B80-BC6E0E1F2AAD}"/>
          </ac:grpSpMkLst>
        </pc:grpChg>
        <pc:grpChg chg="add del mod">
          <ac:chgData name="mariam ashraf" userId="3a2a69a0376c931b" providerId="LiveId" clId="{44C9EDE6-B0FE-4B8A-8BEB-38A688128B2A}" dt="2023-09-08T00:36:11.616" v="16160" actId="478"/>
          <ac:grpSpMkLst>
            <pc:docMk/>
            <pc:sldMk cId="685685448" sldId="345"/>
            <ac:grpSpMk id="36" creationId="{35E4946A-7F56-3CC3-1A67-7A986E6A5EAA}"/>
          </ac:grpSpMkLst>
        </pc:grpChg>
        <pc:grpChg chg="add mod">
          <ac:chgData name="mariam ashraf" userId="3a2a69a0376c931b" providerId="LiveId" clId="{44C9EDE6-B0FE-4B8A-8BEB-38A688128B2A}" dt="2023-09-08T00:38:12.255" v="16180" actId="1076"/>
          <ac:grpSpMkLst>
            <pc:docMk/>
            <pc:sldMk cId="685685448" sldId="345"/>
            <ac:grpSpMk id="39" creationId="{EA2D2D92-542C-2123-46CA-B2A6FC480734}"/>
          </ac:grpSpMkLst>
        </pc:grpChg>
      </pc:sldChg>
      <pc:sldChg chg="addSp delSp modSp add mod modTransition">
        <pc:chgData name="mariam ashraf" userId="3a2a69a0376c931b" providerId="LiveId" clId="{44C9EDE6-B0FE-4B8A-8BEB-38A688128B2A}" dt="2023-09-08T02:13:56.553" v="17836" actId="2711"/>
        <pc:sldMkLst>
          <pc:docMk/>
          <pc:sldMk cId="238322428" sldId="346"/>
        </pc:sldMkLst>
        <pc:spChg chg="mod">
          <ac:chgData name="mariam ashraf" userId="3a2a69a0376c931b" providerId="LiveId" clId="{44C9EDE6-B0FE-4B8A-8BEB-38A688128B2A}" dt="2023-09-08T02:13:56.553" v="17836" actId="2711"/>
          <ac:spMkLst>
            <pc:docMk/>
            <pc:sldMk cId="238322428" sldId="346"/>
            <ac:spMk id="2" creationId="{9A8F9B34-CE12-A38E-CBB3-486B3768113C}"/>
          </ac:spMkLst>
        </pc:spChg>
        <pc:spChg chg="del">
          <ac:chgData name="mariam ashraf" userId="3a2a69a0376c931b" providerId="LiveId" clId="{44C9EDE6-B0FE-4B8A-8BEB-38A688128B2A}" dt="2023-09-08T00:39:06.409" v="16190" actId="478"/>
          <ac:spMkLst>
            <pc:docMk/>
            <pc:sldMk cId="238322428" sldId="346"/>
            <ac:spMk id="3" creationId="{FDBBC1F9-076A-8E4E-446D-384725524894}"/>
          </ac:spMkLst>
        </pc:spChg>
        <pc:spChg chg="add mod">
          <ac:chgData name="mariam ashraf" userId="3a2a69a0376c931b" providerId="LiveId" clId="{44C9EDE6-B0FE-4B8A-8BEB-38A688128B2A}" dt="2023-09-08T00:53:09.366" v="16440" actId="1076"/>
          <ac:spMkLst>
            <pc:docMk/>
            <pc:sldMk cId="238322428" sldId="346"/>
            <ac:spMk id="4" creationId="{8AE0B22A-701C-5F34-2A5B-4F305A79F5BD}"/>
          </ac:spMkLst>
        </pc:spChg>
        <pc:spChg chg="add del mod">
          <ac:chgData name="mariam ashraf" userId="3a2a69a0376c931b" providerId="LiveId" clId="{44C9EDE6-B0FE-4B8A-8BEB-38A688128B2A}" dt="2023-09-08T00:43:53.948" v="16235" actId="478"/>
          <ac:spMkLst>
            <pc:docMk/>
            <pc:sldMk cId="238322428" sldId="346"/>
            <ac:spMk id="5" creationId="{FD689CB2-3AED-8728-3821-A10BCE2221BD}"/>
          </ac:spMkLst>
        </pc:spChg>
        <pc:spChg chg="add del mod">
          <ac:chgData name="mariam ashraf" userId="3a2a69a0376c931b" providerId="LiveId" clId="{44C9EDE6-B0FE-4B8A-8BEB-38A688128B2A}" dt="2023-09-08T00:45:49.706" v="16249" actId="478"/>
          <ac:spMkLst>
            <pc:docMk/>
            <pc:sldMk cId="238322428" sldId="346"/>
            <ac:spMk id="6" creationId="{BB6C7A58-2A58-986E-EEE1-9F8707E4FEF1}"/>
          </ac:spMkLst>
        </pc:spChg>
        <pc:spChg chg="add mod ord">
          <ac:chgData name="mariam ashraf" userId="3a2a69a0376c931b" providerId="LiveId" clId="{44C9EDE6-B0FE-4B8A-8BEB-38A688128B2A}" dt="2023-09-08T00:54:30.677" v="16470" actId="14100"/>
          <ac:spMkLst>
            <pc:docMk/>
            <pc:sldMk cId="238322428" sldId="346"/>
            <ac:spMk id="7" creationId="{FF2A9666-A45F-7FDE-385C-38BFAB9A1AC0}"/>
          </ac:spMkLst>
        </pc:spChg>
        <pc:spChg chg="add del mod">
          <ac:chgData name="mariam ashraf" userId="3a2a69a0376c931b" providerId="LiveId" clId="{44C9EDE6-B0FE-4B8A-8BEB-38A688128B2A}" dt="2023-09-08T00:46:34.947" v="16262" actId="478"/>
          <ac:spMkLst>
            <pc:docMk/>
            <pc:sldMk cId="238322428" sldId="346"/>
            <ac:spMk id="8" creationId="{14F5C69B-E47A-43E6-65CF-6DA023967469}"/>
          </ac:spMkLst>
        </pc:spChg>
        <pc:spChg chg="add del mod">
          <ac:chgData name="mariam ashraf" userId="3a2a69a0376c931b" providerId="LiveId" clId="{44C9EDE6-B0FE-4B8A-8BEB-38A688128B2A}" dt="2023-09-08T00:49:16.485" v="16331" actId="478"/>
          <ac:spMkLst>
            <pc:docMk/>
            <pc:sldMk cId="238322428" sldId="346"/>
            <ac:spMk id="9" creationId="{E4754B4E-CE12-00E0-99FB-1F94305B0534}"/>
          </ac:spMkLst>
        </pc:spChg>
        <pc:spChg chg="add del mod">
          <ac:chgData name="mariam ashraf" userId="3a2a69a0376c931b" providerId="LiveId" clId="{44C9EDE6-B0FE-4B8A-8BEB-38A688128B2A}" dt="2023-09-08T00:52:39.271" v="16407" actId="478"/>
          <ac:spMkLst>
            <pc:docMk/>
            <pc:sldMk cId="238322428" sldId="346"/>
            <ac:spMk id="10" creationId="{3CF619A7-0483-3DF3-F634-EC48C13E9F9A}"/>
          </ac:spMkLst>
        </pc:spChg>
        <pc:spChg chg="add mod">
          <ac:chgData name="mariam ashraf" userId="3a2a69a0376c931b" providerId="LiveId" clId="{44C9EDE6-B0FE-4B8A-8BEB-38A688128B2A}" dt="2023-09-08T00:53:45.129" v="16464" actId="1037"/>
          <ac:spMkLst>
            <pc:docMk/>
            <pc:sldMk cId="238322428" sldId="346"/>
            <ac:spMk id="11" creationId="{74A9EF95-815A-9CC0-2BF8-CC1958DF4FF8}"/>
          </ac:spMkLst>
        </pc:spChg>
        <pc:spChg chg="add mod">
          <ac:chgData name="mariam ashraf" userId="3a2a69a0376c931b" providerId="LiveId" clId="{44C9EDE6-B0FE-4B8A-8BEB-38A688128B2A}" dt="2023-09-08T00:53:57.205" v="16466" actId="1037"/>
          <ac:spMkLst>
            <pc:docMk/>
            <pc:sldMk cId="238322428" sldId="346"/>
            <ac:spMk id="12" creationId="{75EE1252-A687-E889-E573-E7B3134FD816}"/>
          </ac:spMkLst>
        </pc:spChg>
        <pc:spChg chg="del">
          <ac:chgData name="mariam ashraf" userId="3a2a69a0376c931b" providerId="LiveId" clId="{44C9EDE6-B0FE-4B8A-8BEB-38A688128B2A}" dt="2023-09-08T00:39:07.791" v="16191" actId="478"/>
          <ac:spMkLst>
            <pc:docMk/>
            <pc:sldMk cId="238322428" sldId="346"/>
            <ac:spMk id="13" creationId="{A113B402-BC14-A7AF-8335-AC9AA76E3444}"/>
          </ac:spMkLst>
        </pc:spChg>
        <pc:spChg chg="add mod">
          <ac:chgData name="mariam ashraf" userId="3a2a69a0376c931b" providerId="LiveId" clId="{44C9EDE6-B0FE-4B8A-8BEB-38A688128B2A}" dt="2023-09-08T02:07:38.911" v="17825" actId="255"/>
          <ac:spMkLst>
            <pc:docMk/>
            <pc:sldMk cId="238322428" sldId="346"/>
            <ac:spMk id="14" creationId="{203BA75A-2CDD-66C4-AEDA-8953E054B556}"/>
          </ac:spMkLst>
        </pc:spChg>
        <pc:spChg chg="del">
          <ac:chgData name="mariam ashraf" userId="3a2a69a0376c931b" providerId="LiveId" clId="{44C9EDE6-B0FE-4B8A-8BEB-38A688128B2A}" dt="2023-09-08T00:39:09.266" v="16192" actId="478"/>
          <ac:spMkLst>
            <pc:docMk/>
            <pc:sldMk cId="238322428" sldId="346"/>
            <ac:spMk id="33" creationId="{A7482F02-FEB0-3FED-8094-C2CC6B428F10}"/>
          </ac:spMkLst>
        </pc:spChg>
        <pc:spChg chg="del mod">
          <ac:chgData name="mariam ashraf" userId="3a2a69a0376c931b" providerId="LiveId" clId="{44C9EDE6-B0FE-4B8A-8BEB-38A688128B2A}" dt="2023-09-08T00:39:10.839" v="16194" actId="478"/>
          <ac:spMkLst>
            <pc:docMk/>
            <pc:sldMk cId="238322428" sldId="346"/>
            <ac:spMk id="37" creationId="{D550BDC9-60F1-3454-C70B-CE16841396F8}"/>
          </ac:spMkLst>
        </pc:spChg>
      </pc:sldChg>
      <pc:sldChg chg="addSp modSp new mod modTransition">
        <pc:chgData name="mariam ashraf" userId="3a2a69a0376c931b" providerId="LiveId" clId="{44C9EDE6-B0FE-4B8A-8BEB-38A688128B2A}" dt="2023-09-08T02:42:46.280" v="18002" actId="20577"/>
        <pc:sldMkLst>
          <pc:docMk/>
          <pc:sldMk cId="1615432574" sldId="347"/>
        </pc:sldMkLst>
        <pc:spChg chg="add mod">
          <ac:chgData name="mariam ashraf" userId="3a2a69a0376c931b" providerId="LiveId" clId="{44C9EDE6-B0FE-4B8A-8BEB-38A688128B2A}" dt="2023-09-08T02:29:04.894" v="17966" actId="1076"/>
          <ac:spMkLst>
            <pc:docMk/>
            <pc:sldMk cId="1615432574" sldId="347"/>
            <ac:spMk id="4" creationId="{897DD221-5FD3-0774-3118-349A8C5691A1}"/>
          </ac:spMkLst>
        </pc:spChg>
        <pc:spChg chg="add mod">
          <ac:chgData name="mariam ashraf" userId="3a2a69a0376c931b" providerId="LiveId" clId="{44C9EDE6-B0FE-4B8A-8BEB-38A688128B2A}" dt="2023-09-08T02:26:56.619" v="17944" actId="1076"/>
          <ac:spMkLst>
            <pc:docMk/>
            <pc:sldMk cId="1615432574" sldId="347"/>
            <ac:spMk id="5" creationId="{D58E1007-751D-A53A-B99D-D6BCF2A762C7}"/>
          </ac:spMkLst>
        </pc:spChg>
        <pc:spChg chg="add mod">
          <ac:chgData name="mariam ashraf" userId="3a2a69a0376c931b" providerId="LiveId" clId="{44C9EDE6-B0FE-4B8A-8BEB-38A688128B2A}" dt="2023-09-08T02:27:01.514" v="17945" actId="1076"/>
          <ac:spMkLst>
            <pc:docMk/>
            <pc:sldMk cId="1615432574" sldId="347"/>
            <ac:spMk id="6" creationId="{D21DDAD1-955D-DD18-1F22-8CE976C11C07}"/>
          </ac:spMkLst>
        </pc:spChg>
        <pc:spChg chg="add mod">
          <ac:chgData name="mariam ashraf" userId="3a2a69a0376c931b" providerId="LiveId" clId="{44C9EDE6-B0FE-4B8A-8BEB-38A688128B2A}" dt="2023-09-08T02:39:09.139" v="17995" actId="20577"/>
          <ac:spMkLst>
            <pc:docMk/>
            <pc:sldMk cId="1615432574" sldId="347"/>
            <ac:spMk id="9" creationId="{9D73826B-FFF4-D5D5-8F78-86A707F63A46}"/>
          </ac:spMkLst>
        </pc:spChg>
        <pc:spChg chg="add mod">
          <ac:chgData name="mariam ashraf" userId="3a2a69a0376c931b" providerId="LiveId" clId="{44C9EDE6-B0FE-4B8A-8BEB-38A688128B2A}" dt="2023-09-08T02:27:31.045" v="17949" actId="1076"/>
          <ac:spMkLst>
            <pc:docMk/>
            <pc:sldMk cId="1615432574" sldId="347"/>
            <ac:spMk id="10" creationId="{2141863B-F568-20D5-1DF7-E7A14B549B7A}"/>
          </ac:spMkLst>
        </pc:spChg>
        <pc:spChg chg="add mod">
          <ac:chgData name="mariam ashraf" userId="3a2a69a0376c931b" providerId="LiveId" clId="{44C9EDE6-B0FE-4B8A-8BEB-38A688128B2A}" dt="2023-09-08T02:29:51.227" v="17979" actId="1035"/>
          <ac:spMkLst>
            <pc:docMk/>
            <pc:sldMk cId="1615432574" sldId="347"/>
            <ac:spMk id="11" creationId="{47CB8193-3332-1285-7232-E4B470EDBB3C}"/>
          </ac:spMkLst>
        </pc:spChg>
        <pc:spChg chg="add mod">
          <ac:chgData name="mariam ashraf" userId="3a2a69a0376c931b" providerId="LiveId" clId="{44C9EDE6-B0FE-4B8A-8BEB-38A688128B2A}" dt="2023-09-08T02:29:34.944" v="17974" actId="1076"/>
          <ac:spMkLst>
            <pc:docMk/>
            <pc:sldMk cId="1615432574" sldId="347"/>
            <ac:spMk id="12" creationId="{6BE8D38F-A802-CC65-F095-2C331C2CCDEA}"/>
          </ac:spMkLst>
        </pc:spChg>
        <pc:graphicFrameChg chg="add mod modGraphic">
          <ac:chgData name="mariam ashraf" userId="3a2a69a0376c931b" providerId="LiveId" clId="{44C9EDE6-B0FE-4B8A-8BEB-38A688128B2A}" dt="2023-09-08T02:42:46.280" v="18002" actId="20577"/>
          <ac:graphicFrameMkLst>
            <pc:docMk/>
            <pc:sldMk cId="1615432574" sldId="347"/>
            <ac:graphicFrameMk id="8" creationId="{D2574D66-1422-C256-AE68-2CACF31D17A7}"/>
          </ac:graphicFrameMkLst>
        </pc:graphicFrameChg>
        <pc:picChg chg="add mod ord">
          <ac:chgData name="mariam ashraf" userId="3a2a69a0376c931b" providerId="LiveId" clId="{44C9EDE6-B0FE-4B8A-8BEB-38A688128B2A}" dt="2023-09-08T02:30:22.379" v="17988" actId="1035"/>
          <ac:picMkLst>
            <pc:docMk/>
            <pc:sldMk cId="1615432574" sldId="347"/>
            <ac:picMk id="2" creationId="{154C3D1D-3161-FBB8-CCD1-F745979BB536}"/>
          </ac:picMkLst>
        </pc:picChg>
        <pc:picChg chg="add mod">
          <ac:chgData name="mariam ashraf" userId="3a2a69a0376c931b" providerId="LiveId" clId="{44C9EDE6-B0FE-4B8A-8BEB-38A688128B2A}" dt="2023-09-08T02:26:48.590" v="17943" actId="1076"/>
          <ac:picMkLst>
            <pc:docMk/>
            <pc:sldMk cId="1615432574" sldId="347"/>
            <ac:picMk id="3" creationId="{C79C27DD-7060-3AEA-EFD9-08206E980E5F}"/>
          </ac:picMkLst>
        </pc:picChg>
        <pc:picChg chg="add mod">
          <ac:chgData name="mariam ashraf" userId="3a2a69a0376c931b" providerId="LiveId" clId="{44C9EDE6-B0FE-4B8A-8BEB-38A688128B2A}" dt="2023-09-08T02:26:48.590" v="17943" actId="1076"/>
          <ac:picMkLst>
            <pc:docMk/>
            <pc:sldMk cId="1615432574" sldId="347"/>
            <ac:picMk id="7" creationId="{16449B1B-0881-FF8F-1A6F-41B06AAB3F07}"/>
          </ac:picMkLst>
        </pc:picChg>
      </pc:sldChg>
      <pc:sldChg chg="addSp delSp modSp add mod">
        <pc:chgData name="mariam ashraf" userId="3a2a69a0376c931b" providerId="LiveId" clId="{44C9EDE6-B0FE-4B8A-8BEB-38A688128B2A}" dt="2023-09-10T00:36:51.126" v="18513" actId="20577"/>
        <pc:sldMkLst>
          <pc:docMk/>
          <pc:sldMk cId="1693705056" sldId="348"/>
        </pc:sldMkLst>
        <pc:spChg chg="del mod">
          <ac:chgData name="mariam ashraf" userId="3a2a69a0376c931b" providerId="LiveId" clId="{44C9EDE6-B0FE-4B8A-8BEB-38A688128B2A}" dt="2023-09-08T19:37:42.779" v="18233" actId="21"/>
          <ac:spMkLst>
            <pc:docMk/>
            <pc:sldMk cId="1693705056" sldId="348"/>
            <ac:spMk id="5" creationId="{E42A9613-FF8B-2D67-5B7F-016FCD251A7F}"/>
          </ac:spMkLst>
        </pc:spChg>
        <pc:spChg chg="mod">
          <ac:chgData name="mariam ashraf" userId="3a2a69a0376c931b" providerId="LiveId" clId="{44C9EDE6-B0FE-4B8A-8BEB-38A688128B2A}" dt="2023-09-08T19:38:25.459" v="18252" actId="1038"/>
          <ac:spMkLst>
            <pc:docMk/>
            <pc:sldMk cId="1693705056" sldId="348"/>
            <ac:spMk id="7" creationId="{2825F563-39E4-1CB0-3DE0-7ACA41F4197F}"/>
          </ac:spMkLst>
        </pc:spChg>
        <pc:spChg chg="mod">
          <ac:chgData name="mariam ashraf" userId="3a2a69a0376c931b" providerId="LiveId" clId="{44C9EDE6-B0FE-4B8A-8BEB-38A688128B2A}" dt="2023-09-08T19:38:23.115" v="18250" actId="1038"/>
          <ac:spMkLst>
            <pc:docMk/>
            <pc:sldMk cId="1693705056" sldId="348"/>
            <ac:spMk id="8" creationId="{3CCA2A4C-D0A6-B18E-FA6E-D4002CA01B42}"/>
          </ac:spMkLst>
        </pc:spChg>
        <pc:spChg chg="mod">
          <ac:chgData name="mariam ashraf" userId="3a2a69a0376c931b" providerId="LiveId" clId="{44C9EDE6-B0FE-4B8A-8BEB-38A688128B2A}" dt="2023-09-08T19:38:19.616" v="18248" actId="1038"/>
          <ac:spMkLst>
            <pc:docMk/>
            <pc:sldMk cId="1693705056" sldId="348"/>
            <ac:spMk id="10" creationId="{D18EEBB3-BD6B-5006-634B-197DE3E0E550}"/>
          </ac:spMkLst>
        </pc:spChg>
        <pc:spChg chg="add mod">
          <ac:chgData name="mariam ashraf" userId="3a2a69a0376c931b" providerId="LiveId" clId="{44C9EDE6-B0FE-4B8A-8BEB-38A688128B2A}" dt="2023-09-08T20:15:11.778" v="18445" actId="1036"/>
          <ac:spMkLst>
            <pc:docMk/>
            <pc:sldMk cId="1693705056" sldId="348"/>
            <ac:spMk id="65" creationId="{56E0DE63-6919-0B7F-BA9D-D614AC51E397}"/>
          </ac:spMkLst>
        </pc:spChg>
        <pc:grpChg chg="add del mod topLvl">
          <ac:chgData name="mariam ashraf" userId="3a2a69a0376c931b" providerId="LiveId" clId="{44C9EDE6-B0FE-4B8A-8BEB-38A688128B2A}" dt="2023-09-08T19:36:06.196" v="18205" actId="165"/>
          <ac:grpSpMkLst>
            <pc:docMk/>
            <pc:sldMk cId="1693705056" sldId="348"/>
            <ac:grpSpMk id="2" creationId="{AF1C33BD-E039-671E-C1DD-1247A8D46F61}"/>
          </ac:grpSpMkLst>
        </pc:grpChg>
        <pc:grpChg chg="add del mod">
          <ac:chgData name="mariam ashraf" userId="3a2a69a0376c931b" providerId="LiveId" clId="{44C9EDE6-B0FE-4B8A-8BEB-38A688128B2A}" dt="2023-09-08T19:36:00.016" v="18204" actId="165"/>
          <ac:grpSpMkLst>
            <pc:docMk/>
            <pc:sldMk cId="1693705056" sldId="348"/>
            <ac:grpSpMk id="3" creationId="{D396BF59-283E-3980-1B26-CC6C0436D51C}"/>
          </ac:grpSpMkLst>
        </pc:grpChg>
        <pc:grpChg chg="add del mod">
          <ac:chgData name="mariam ashraf" userId="3a2a69a0376c931b" providerId="LiveId" clId="{44C9EDE6-B0FE-4B8A-8BEB-38A688128B2A}" dt="2023-09-08T19:32:54.317" v="18190" actId="165"/>
          <ac:grpSpMkLst>
            <pc:docMk/>
            <pc:sldMk cId="1693705056" sldId="348"/>
            <ac:grpSpMk id="4" creationId="{DFEAED64-E06F-9AE6-8A25-2B9A933BD484}"/>
          </ac:grpSpMkLst>
        </pc:grpChg>
        <pc:grpChg chg="add del mod">
          <ac:chgData name="mariam ashraf" userId="3a2a69a0376c931b" providerId="LiveId" clId="{44C9EDE6-B0FE-4B8A-8BEB-38A688128B2A}" dt="2023-09-08T19:27:16.917" v="18101" actId="478"/>
          <ac:grpSpMkLst>
            <pc:docMk/>
            <pc:sldMk cId="1693705056" sldId="348"/>
            <ac:grpSpMk id="9" creationId="{98918E72-4766-1276-0E06-B9481CD63DA8}"/>
          </ac:grpSpMkLst>
        </pc:grpChg>
        <pc:grpChg chg="add del mod">
          <ac:chgData name="mariam ashraf" userId="3a2a69a0376c931b" providerId="LiveId" clId="{44C9EDE6-B0FE-4B8A-8BEB-38A688128B2A}" dt="2023-09-08T19:32:30.503" v="18188" actId="478"/>
          <ac:grpSpMkLst>
            <pc:docMk/>
            <pc:sldMk cId="1693705056" sldId="348"/>
            <ac:grpSpMk id="23" creationId="{F87AB316-22A5-6FFD-C655-4C3E28BD5D72}"/>
          </ac:grpSpMkLst>
        </pc:grpChg>
        <pc:grpChg chg="mod">
          <ac:chgData name="mariam ashraf" userId="3a2a69a0376c931b" providerId="LiveId" clId="{44C9EDE6-B0FE-4B8A-8BEB-38A688128B2A}" dt="2023-09-08T19:32:13.122" v="18181"/>
          <ac:grpSpMkLst>
            <pc:docMk/>
            <pc:sldMk cId="1693705056" sldId="348"/>
            <ac:grpSpMk id="24" creationId="{4F851744-FDA4-854F-09AB-588F650DC866}"/>
          </ac:grpSpMkLst>
        </pc:grpChg>
        <pc:grpChg chg="add del mod">
          <ac:chgData name="mariam ashraf" userId="3a2a69a0376c931b" providerId="LiveId" clId="{44C9EDE6-B0FE-4B8A-8BEB-38A688128B2A}" dt="2023-09-08T19:32:28.555" v="18187" actId="478"/>
          <ac:grpSpMkLst>
            <pc:docMk/>
            <pc:sldMk cId="1693705056" sldId="348"/>
            <ac:grpSpMk id="40" creationId="{8E7FC852-A25F-6137-F4CB-1E457CA234CF}"/>
          </ac:grpSpMkLst>
        </pc:grpChg>
        <pc:grpChg chg="add del mod">
          <ac:chgData name="mariam ashraf" userId="3a2a69a0376c931b" providerId="LiveId" clId="{44C9EDE6-B0FE-4B8A-8BEB-38A688128B2A}" dt="2023-09-08T19:35:53.887" v="18203" actId="478"/>
          <ac:grpSpMkLst>
            <pc:docMk/>
            <pc:sldMk cId="1693705056" sldId="348"/>
            <ac:grpSpMk id="46" creationId="{5A6DE11A-498B-49B1-8681-773931AA9187}"/>
          </ac:grpSpMkLst>
        </pc:grpChg>
        <pc:grpChg chg="mod">
          <ac:chgData name="mariam ashraf" userId="3a2a69a0376c931b" providerId="LiveId" clId="{44C9EDE6-B0FE-4B8A-8BEB-38A688128B2A}" dt="2023-09-08T19:35:53.171" v="18202"/>
          <ac:grpSpMkLst>
            <pc:docMk/>
            <pc:sldMk cId="1693705056" sldId="348"/>
            <ac:grpSpMk id="47" creationId="{25686A59-B496-5AB8-5C5C-42E2430ECCC7}"/>
          </ac:grpSpMkLst>
        </pc:grpChg>
        <pc:grpChg chg="add del mod">
          <ac:chgData name="mariam ashraf" userId="3a2a69a0376c931b" providerId="LiveId" clId="{44C9EDE6-B0FE-4B8A-8BEB-38A688128B2A}" dt="2023-09-08T19:42:10.421" v="18315" actId="165"/>
          <ac:grpSpMkLst>
            <pc:docMk/>
            <pc:sldMk cId="1693705056" sldId="348"/>
            <ac:grpSpMk id="68" creationId="{3160A3C7-31E2-F907-8897-FAC495AE5101}"/>
          </ac:grpSpMkLst>
        </pc:grpChg>
        <pc:grpChg chg="add del mod">
          <ac:chgData name="mariam ashraf" userId="3a2a69a0376c931b" providerId="LiveId" clId="{44C9EDE6-B0FE-4B8A-8BEB-38A688128B2A}" dt="2023-09-08T19:39:08.436" v="18258" actId="21"/>
          <ac:grpSpMkLst>
            <pc:docMk/>
            <pc:sldMk cId="1693705056" sldId="348"/>
            <ac:grpSpMk id="70" creationId="{4E3794E4-F995-1B81-B66F-E10CA8E6D7DE}"/>
          </ac:grpSpMkLst>
        </pc:grpChg>
        <pc:grpChg chg="add del mod">
          <ac:chgData name="mariam ashraf" userId="3a2a69a0376c931b" providerId="LiveId" clId="{44C9EDE6-B0FE-4B8A-8BEB-38A688128B2A}" dt="2023-09-08T19:39:18.109" v="18261" actId="165"/>
          <ac:grpSpMkLst>
            <pc:docMk/>
            <pc:sldMk cId="1693705056" sldId="348"/>
            <ac:grpSpMk id="78" creationId="{14EDDF20-A98C-CD66-D48A-FA121FA826D9}"/>
          </ac:grpSpMkLst>
        </pc:grpChg>
        <pc:grpChg chg="add del mod">
          <ac:chgData name="mariam ashraf" userId="3a2a69a0376c931b" providerId="LiveId" clId="{44C9EDE6-B0FE-4B8A-8BEB-38A688128B2A}" dt="2023-09-08T19:42:01.661" v="18308" actId="165"/>
          <ac:grpSpMkLst>
            <pc:docMk/>
            <pc:sldMk cId="1693705056" sldId="348"/>
            <ac:grpSpMk id="84" creationId="{A2D53818-CA59-7AEC-2BA3-7BDF04A599EE}"/>
          </ac:grpSpMkLst>
        </pc:grpChg>
        <pc:grpChg chg="add del mod">
          <ac:chgData name="mariam ashraf" userId="3a2a69a0376c931b" providerId="LiveId" clId="{44C9EDE6-B0FE-4B8A-8BEB-38A688128B2A}" dt="2023-09-08T19:39:57.700" v="18268" actId="165"/>
          <ac:grpSpMkLst>
            <pc:docMk/>
            <pc:sldMk cId="1693705056" sldId="348"/>
            <ac:grpSpMk id="86" creationId="{6DDEBD4E-8584-6B1E-79BA-1AF34F1FC19C}"/>
          </ac:grpSpMkLst>
        </pc:grpChg>
        <pc:graphicFrameChg chg="add del mod ord modGraphic">
          <ac:chgData name="mariam ashraf" userId="3a2a69a0376c931b" providerId="LiveId" clId="{44C9EDE6-B0FE-4B8A-8BEB-38A688128B2A}" dt="2023-09-08T19:38:47.021" v="18253" actId="21"/>
          <ac:graphicFrameMkLst>
            <pc:docMk/>
            <pc:sldMk cId="1693705056" sldId="348"/>
            <ac:graphicFrameMk id="22" creationId="{8154D512-91F7-8D58-62B7-3E6218879D08}"/>
          </ac:graphicFrameMkLst>
        </pc:graphicFrameChg>
        <pc:graphicFrameChg chg="add del mod ord">
          <ac:chgData name="mariam ashraf" userId="3a2a69a0376c931b" providerId="LiveId" clId="{44C9EDE6-B0FE-4B8A-8BEB-38A688128B2A}" dt="2023-09-08T19:39:30.150" v="18262" actId="21"/>
          <ac:graphicFrameMkLst>
            <pc:docMk/>
            <pc:sldMk cId="1693705056" sldId="348"/>
            <ac:graphicFrameMk id="69" creationId="{2AFED6AF-6AE3-953B-FB67-9730F42B361E}"/>
          </ac:graphicFrameMkLst>
        </pc:graphicFrameChg>
        <pc:graphicFrameChg chg="add mod ord modGraphic">
          <ac:chgData name="mariam ashraf" userId="3a2a69a0376c931b" providerId="LiveId" clId="{44C9EDE6-B0FE-4B8A-8BEB-38A688128B2A}" dt="2023-09-10T00:36:51.126" v="18513" actId="20577"/>
          <ac:graphicFrameMkLst>
            <pc:docMk/>
            <pc:sldMk cId="1693705056" sldId="348"/>
            <ac:graphicFrameMk id="85" creationId="{7464BABF-FEA2-A7A9-F2C8-008687967515}"/>
          </ac:graphicFrameMkLst>
        </pc:graphicFrameChg>
        <pc:graphicFrameChg chg="del mod">
          <ac:chgData name="mariam ashraf" userId="3a2a69a0376c931b" providerId="LiveId" clId="{44C9EDE6-B0FE-4B8A-8BEB-38A688128B2A}" dt="2023-09-08T19:26:10.027" v="18086" actId="21"/>
          <ac:graphicFrameMkLst>
            <pc:docMk/>
            <pc:sldMk cId="1693705056" sldId="348"/>
            <ac:graphicFrameMk id="103" creationId="{69B0352C-F52F-DCF7-EABD-1E10B88EA3ED}"/>
          </ac:graphicFrameMkLst>
        </pc:graphicFrameChg>
        <pc:picChg chg="del">
          <ac:chgData name="mariam ashraf" userId="3a2a69a0376c931b" providerId="LiveId" clId="{44C9EDE6-B0FE-4B8A-8BEB-38A688128B2A}" dt="2023-09-08T19:27:21.564" v="18104" actId="478"/>
          <ac:picMkLst>
            <pc:docMk/>
            <pc:sldMk cId="1693705056" sldId="348"/>
            <ac:picMk id="11" creationId="{EFB77934-1011-F4BF-81F7-56BAD80C30DF}"/>
          </ac:picMkLst>
        </pc:picChg>
        <pc:picChg chg="del mod">
          <ac:chgData name="mariam ashraf" userId="3a2a69a0376c931b" providerId="LiveId" clId="{44C9EDE6-B0FE-4B8A-8BEB-38A688128B2A}" dt="2023-09-08T19:27:18.770" v="18102" actId="478"/>
          <ac:picMkLst>
            <pc:docMk/>
            <pc:sldMk cId="1693705056" sldId="348"/>
            <ac:picMk id="12" creationId="{3D5D6DDC-FCFC-12F1-8AD6-68B445770E2D}"/>
          </ac:picMkLst>
        </pc:picChg>
        <pc:picChg chg="del mod topLvl">
          <ac:chgData name="mariam ashraf" userId="3a2a69a0376c931b" providerId="LiveId" clId="{44C9EDE6-B0FE-4B8A-8BEB-38A688128B2A}" dt="2023-09-08T19:36:14.180" v="18209" actId="478"/>
          <ac:picMkLst>
            <pc:docMk/>
            <pc:sldMk cId="1693705056" sldId="348"/>
            <ac:picMk id="13" creationId="{76762C45-353A-BE1C-433B-9B5387870ED0}"/>
          </ac:picMkLst>
        </pc:picChg>
        <pc:picChg chg="del mod topLvl">
          <ac:chgData name="mariam ashraf" userId="3a2a69a0376c931b" providerId="LiveId" clId="{44C9EDE6-B0FE-4B8A-8BEB-38A688128B2A}" dt="2023-09-08T19:36:12.544" v="18208" actId="478"/>
          <ac:picMkLst>
            <pc:docMk/>
            <pc:sldMk cId="1693705056" sldId="348"/>
            <ac:picMk id="14" creationId="{92F9A02D-8B25-9225-0B82-127657114594}"/>
          </ac:picMkLst>
        </pc:picChg>
        <pc:picChg chg="mod topLvl">
          <ac:chgData name="mariam ashraf" userId="3a2a69a0376c931b" providerId="LiveId" clId="{44C9EDE6-B0FE-4B8A-8BEB-38A688128B2A}" dt="2023-09-08T19:43:10.931" v="18358" actId="1035"/>
          <ac:picMkLst>
            <pc:docMk/>
            <pc:sldMk cId="1693705056" sldId="348"/>
            <ac:picMk id="15" creationId="{E9F3267E-BFC2-5137-9D1F-A01172874219}"/>
          </ac:picMkLst>
        </pc:picChg>
        <pc:picChg chg="del mod topLvl">
          <ac:chgData name="mariam ashraf" userId="3a2a69a0376c931b" providerId="LiveId" clId="{44C9EDE6-B0FE-4B8A-8BEB-38A688128B2A}" dt="2023-09-08T19:36:15.888" v="18210" actId="478"/>
          <ac:picMkLst>
            <pc:docMk/>
            <pc:sldMk cId="1693705056" sldId="348"/>
            <ac:picMk id="16" creationId="{2E1869D0-4061-2D5A-8A99-DDDA3E4E4B44}"/>
          </ac:picMkLst>
        </pc:picChg>
        <pc:picChg chg="mod topLvl">
          <ac:chgData name="mariam ashraf" userId="3a2a69a0376c931b" providerId="LiveId" clId="{44C9EDE6-B0FE-4B8A-8BEB-38A688128B2A}" dt="2023-09-08T19:43:07.546" v="18356" actId="1035"/>
          <ac:picMkLst>
            <pc:docMk/>
            <pc:sldMk cId="1693705056" sldId="348"/>
            <ac:picMk id="17" creationId="{868E6B34-28D6-5844-68AD-813ADD049060}"/>
          </ac:picMkLst>
        </pc:picChg>
        <pc:picChg chg="mod topLvl">
          <ac:chgData name="mariam ashraf" userId="3a2a69a0376c931b" providerId="LiveId" clId="{44C9EDE6-B0FE-4B8A-8BEB-38A688128B2A}" dt="2023-09-08T19:42:17.326" v="18323" actId="1035"/>
          <ac:picMkLst>
            <pc:docMk/>
            <pc:sldMk cId="1693705056" sldId="348"/>
            <ac:picMk id="18" creationId="{7964826F-488D-ED55-2D2E-D77DD36C773C}"/>
          </ac:picMkLst>
        </pc:picChg>
        <pc:picChg chg="del mod topLvl">
          <ac:chgData name="mariam ashraf" userId="3a2a69a0376c931b" providerId="LiveId" clId="{44C9EDE6-B0FE-4B8A-8BEB-38A688128B2A}" dt="2023-09-08T19:36:08.586" v="18206" actId="478"/>
          <ac:picMkLst>
            <pc:docMk/>
            <pc:sldMk cId="1693705056" sldId="348"/>
            <ac:picMk id="19" creationId="{AAF1D7B1-58D9-C28F-FDAF-33E1E749B239}"/>
          </ac:picMkLst>
        </pc:picChg>
        <pc:picChg chg="mod topLvl">
          <ac:chgData name="mariam ashraf" userId="3a2a69a0376c931b" providerId="LiveId" clId="{44C9EDE6-B0FE-4B8A-8BEB-38A688128B2A}" dt="2023-09-08T19:43:44.855" v="18389" actId="1036"/>
          <ac:picMkLst>
            <pc:docMk/>
            <pc:sldMk cId="1693705056" sldId="348"/>
            <ac:picMk id="20" creationId="{E69C0D0B-6E77-AD7D-CBA9-379C43EE08EC}"/>
          </ac:picMkLst>
        </pc:picChg>
        <pc:picChg chg="mod topLvl">
          <ac:chgData name="mariam ashraf" userId="3a2a69a0376c931b" providerId="LiveId" clId="{44C9EDE6-B0FE-4B8A-8BEB-38A688128B2A}" dt="2023-09-08T19:42:10.421" v="18315" actId="165"/>
          <ac:picMkLst>
            <pc:docMk/>
            <pc:sldMk cId="1693705056" sldId="348"/>
            <ac:picMk id="21" creationId="{908D4837-DE0D-A12B-3C2C-9CB47921570E}"/>
          </ac:picMkLst>
        </pc:picChg>
        <pc:picChg chg="mod">
          <ac:chgData name="mariam ashraf" userId="3a2a69a0376c931b" providerId="LiveId" clId="{44C9EDE6-B0FE-4B8A-8BEB-38A688128B2A}" dt="2023-09-08T19:32:13.122" v="18181"/>
          <ac:picMkLst>
            <pc:docMk/>
            <pc:sldMk cId="1693705056" sldId="348"/>
            <ac:picMk id="25" creationId="{599ABC22-6271-F686-59C8-6B0D04E74EBB}"/>
          </ac:picMkLst>
        </pc:picChg>
        <pc:picChg chg="mod">
          <ac:chgData name="mariam ashraf" userId="3a2a69a0376c931b" providerId="LiveId" clId="{44C9EDE6-B0FE-4B8A-8BEB-38A688128B2A}" dt="2023-09-08T19:32:13.122" v="18181"/>
          <ac:picMkLst>
            <pc:docMk/>
            <pc:sldMk cId="1693705056" sldId="348"/>
            <ac:picMk id="26" creationId="{1962D43A-4343-4BC6-3B23-92C30398D21B}"/>
          </ac:picMkLst>
        </pc:picChg>
        <pc:picChg chg="mod">
          <ac:chgData name="mariam ashraf" userId="3a2a69a0376c931b" providerId="LiveId" clId="{44C9EDE6-B0FE-4B8A-8BEB-38A688128B2A}" dt="2023-09-08T19:32:13.122" v="18181"/>
          <ac:picMkLst>
            <pc:docMk/>
            <pc:sldMk cId="1693705056" sldId="348"/>
            <ac:picMk id="27" creationId="{E099FAB0-9F80-46C5-5644-C2E15032116F}"/>
          </ac:picMkLst>
        </pc:picChg>
        <pc:picChg chg="mod">
          <ac:chgData name="mariam ashraf" userId="3a2a69a0376c931b" providerId="LiveId" clId="{44C9EDE6-B0FE-4B8A-8BEB-38A688128B2A}" dt="2023-09-08T19:32:13.122" v="18181"/>
          <ac:picMkLst>
            <pc:docMk/>
            <pc:sldMk cId="1693705056" sldId="348"/>
            <ac:picMk id="28" creationId="{F2F7C9CB-3E68-6037-62AC-68EC9DD6D6F4}"/>
          </ac:picMkLst>
        </pc:picChg>
        <pc:picChg chg="mod">
          <ac:chgData name="mariam ashraf" userId="3a2a69a0376c931b" providerId="LiveId" clId="{44C9EDE6-B0FE-4B8A-8BEB-38A688128B2A}" dt="2023-09-08T19:32:13.122" v="18181"/>
          <ac:picMkLst>
            <pc:docMk/>
            <pc:sldMk cId="1693705056" sldId="348"/>
            <ac:picMk id="29" creationId="{B9BB4F06-AD68-97BC-B977-9A7BD3AF43A3}"/>
          </ac:picMkLst>
        </pc:picChg>
        <pc:picChg chg="mod">
          <ac:chgData name="mariam ashraf" userId="3a2a69a0376c931b" providerId="LiveId" clId="{44C9EDE6-B0FE-4B8A-8BEB-38A688128B2A}" dt="2023-09-08T19:32:13.122" v="18181"/>
          <ac:picMkLst>
            <pc:docMk/>
            <pc:sldMk cId="1693705056" sldId="348"/>
            <ac:picMk id="30" creationId="{5E5E2877-9016-0130-C19B-62A9323CFE28}"/>
          </ac:picMkLst>
        </pc:picChg>
        <pc:picChg chg="del">
          <ac:chgData name="mariam ashraf" userId="3a2a69a0376c931b" providerId="LiveId" clId="{44C9EDE6-B0FE-4B8A-8BEB-38A688128B2A}" dt="2023-09-08T19:27:08.162" v="18097" actId="478"/>
          <ac:picMkLst>
            <pc:docMk/>
            <pc:sldMk cId="1693705056" sldId="348"/>
            <ac:picMk id="31" creationId="{200C7542-3A24-A16A-5647-D374EEFFCF19}"/>
          </ac:picMkLst>
        </pc:picChg>
        <pc:picChg chg="mod">
          <ac:chgData name="mariam ashraf" userId="3a2a69a0376c931b" providerId="LiveId" clId="{44C9EDE6-B0FE-4B8A-8BEB-38A688128B2A}" dt="2023-09-08T19:32:13.122" v="18181"/>
          <ac:picMkLst>
            <pc:docMk/>
            <pc:sldMk cId="1693705056" sldId="348"/>
            <ac:picMk id="32" creationId="{98748495-D3AD-DFDD-C5BF-DAC01D961F96}"/>
          </ac:picMkLst>
        </pc:picChg>
        <pc:picChg chg="del">
          <ac:chgData name="mariam ashraf" userId="3a2a69a0376c931b" providerId="LiveId" clId="{44C9EDE6-B0FE-4B8A-8BEB-38A688128B2A}" dt="2023-09-08T19:27:09.744" v="18098" actId="478"/>
          <ac:picMkLst>
            <pc:docMk/>
            <pc:sldMk cId="1693705056" sldId="348"/>
            <ac:picMk id="33" creationId="{8C0FC755-3268-293B-30AE-C0F2325E2702}"/>
          </ac:picMkLst>
        </pc:picChg>
        <pc:picChg chg="del">
          <ac:chgData name="mariam ashraf" userId="3a2a69a0376c931b" providerId="LiveId" clId="{44C9EDE6-B0FE-4B8A-8BEB-38A688128B2A}" dt="2023-09-08T19:27:06.369" v="18096" actId="478"/>
          <ac:picMkLst>
            <pc:docMk/>
            <pc:sldMk cId="1693705056" sldId="348"/>
            <ac:picMk id="34" creationId="{B5ABC38E-2FAD-4B1F-030E-E9195D28714F}"/>
          </ac:picMkLst>
        </pc:picChg>
        <pc:picChg chg="mod">
          <ac:chgData name="mariam ashraf" userId="3a2a69a0376c931b" providerId="LiveId" clId="{44C9EDE6-B0FE-4B8A-8BEB-38A688128B2A}" dt="2023-09-08T19:32:13.122" v="18181"/>
          <ac:picMkLst>
            <pc:docMk/>
            <pc:sldMk cId="1693705056" sldId="348"/>
            <ac:picMk id="35" creationId="{186DC70A-7F0D-5953-2B44-2F55F55A2B7B}"/>
          </ac:picMkLst>
        </pc:picChg>
        <pc:picChg chg="del">
          <ac:chgData name="mariam ashraf" userId="3a2a69a0376c931b" providerId="LiveId" clId="{44C9EDE6-B0FE-4B8A-8BEB-38A688128B2A}" dt="2023-09-08T19:27:05.108" v="18095" actId="478"/>
          <ac:picMkLst>
            <pc:docMk/>
            <pc:sldMk cId="1693705056" sldId="348"/>
            <ac:picMk id="36" creationId="{9A5DBF3A-613C-5EFA-003E-832281D7F9E8}"/>
          </ac:picMkLst>
        </pc:picChg>
        <pc:picChg chg="del">
          <ac:chgData name="mariam ashraf" userId="3a2a69a0376c931b" providerId="LiveId" clId="{44C9EDE6-B0FE-4B8A-8BEB-38A688128B2A}" dt="2023-09-08T19:27:03.667" v="18094" actId="478"/>
          <ac:picMkLst>
            <pc:docMk/>
            <pc:sldMk cId="1693705056" sldId="348"/>
            <ac:picMk id="37" creationId="{A3E11CB3-9646-E6BD-62A3-EFE68351C311}"/>
          </ac:picMkLst>
        </pc:picChg>
        <pc:picChg chg="del">
          <ac:chgData name="mariam ashraf" userId="3a2a69a0376c931b" providerId="LiveId" clId="{44C9EDE6-B0FE-4B8A-8BEB-38A688128B2A}" dt="2023-09-08T19:27:20.435" v="18103" actId="478"/>
          <ac:picMkLst>
            <pc:docMk/>
            <pc:sldMk cId="1693705056" sldId="348"/>
            <ac:picMk id="38" creationId="{F0FB4A85-D49B-AD20-58BA-3420EDE1F62A}"/>
          </ac:picMkLst>
        </pc:picChg>
        <pc:picChg chg="mod">
          <ac:chgData name="mariam ashraf" userId="3a2a69a0376c931b" providerId="LiveId" clId="{44C9EDE6-B0FE-4B8A-8BEB-38A688128B2A}" dt="2023-09-08T19:32:13.122" v="18181"/>
          <ac:picMkLst>
            <pc:docMk/>
            <pc:sldMk cId="1693705056" sldId="348"/>
            <ac:picMk id="39" creationId="{F8098853-8C67-A377-6495-FC1B4523BE57}"/>
          </ac:picMkLst>
        </pc:picChg>
        <pc:picChg chg="mod">
          <ac:chgData name="mariam ashraf" userId="3a2a69a0376c931b" providerId="LiveId" clId="{44C9EDE6-B0FE-4B8A-8BEB-38A688128B2A}" dt="2023-09-08T19:32:24.847" v="18185"/>
          <ac:picMkLst>
            <pc:docMk/>
            <pc:sldMk cId="1693705056" sldId="348"/>
            <ac:picMk id="41" creationId="{E52C27A5-4C2A-AAE2-4A24-DF6E397417FE}"/>
          </ac:picMkLst>
        </pc:picChg>
        <pc:picChg chg="mod">
          <ac:chgData name="mariam ashraf" userId="3a2a69a0376c931b" providerId="LiveId" clId="{44C9EDE6-B0FE-4B8A-8BEB-38A688128B2A}" dt="2023-09-08T19:32:24.847" v="18185"/>
          <ac:picMkLst>
            <pc:docMk/>
            <pc:sldMk cId="1693705056" sldId="348"/>
            <ac:picMk id="42" creationId="{3EA35EB4-0143-B4DB-652F-E740B368F65E}"/>
          </ac:picMkLst>
        </pc:picChg>
        <pc:picChg chg="mod">
          <ac:chgData name="mariam ashraf" userId="3a2a69a0376c931b" providerId="LiveId" clId="{44C9EDE6-B0FE-4B8A-8BEB-38A688128B2A}" dt="2023-09-08T19:32:24.847" v="18185"/>
          <ac:picMkLst>
            <pc:docMk/>
            <pc:sldMk cId="1693705056" sldId="348"/>
            <ac:picMk id="43" creationId="{0D14F81C-2E51-361B-9B41-55F5C065EEA5}"/>
          </ac:picMkLst>
        </pc:picChg>
        <pc:picChg chg="mod">
          <ac:chgData name="mariam ashraf" userId="3a2a69a0376c931b" providerId="LiveId" clId="{44C9EDE6-B0FE-4B8A-8BEB-38A688128B2A}" dt="2023-09-08T19:32:24.847" v="18185"/>
          <ac:picMkLst>
            <pc:docMk/>
            <pc:sldMk cId="1693705056" sldId="348"/>
            <ac:picMk id="44" creationId="{0CE9ECB0-1DAC-EE02-A24B-0B9D4F3B360F}"/>
          </ac:picMkLst>
        </pc:picChg>
        <pc:picChg chg="mod">
          <ac:chgData name="mariam ashraf" userId="3a2a69a0376c931b" providerId="LiveId" clId="{44C9EDE6-B0FE-4B8A-8BEB-38A688128B2A}" dt="2023-09-08T19:32:24.847" v="18185"/>
          <ac:picMkLst>
            <pc:docMk/>
            <pc:sldMk cId="1693705056" sldId="348"/>
            <ac:picMk id="45" creationId="{66D16721-3AC6-3FD7-6E42-7D3891C99A99}"/>
          </ac:picMkLst>
        </pc:picChg>
        <pc:picChg chg="mod">
          <ac:chgData name="mariam ashraf" userId="3a2a69a0376c931b" providerId="LiveId" clId="{44C9EDE6-B0FE-4B8A-8BEB-38A688128B2A}" dt="2023-09-08T19:35:53.171" v="18202"/>
          <ac:picMkLst>
            <pc:docMk/>
            <pc:sldMk cId="1693705056" sldId="348"/>
            <ac:picMk id="48" creationId="{80177B2C-6EF1-5FC7-9111-5D5EAFBDA616}"/>
          </ac:picMkLst>
        </pc:picChg>
        <pc:picChg chg="mod">
          <ac:chgData name="mariam ashraf" userId="3a2a69a0376c931b" providerId="LiveId" clId="{44C9EDE6-B0FE-4B8A-8BEB-38A688128B2A}" dt="2023-09-08T19:35:53.171" v="18202"/>
          <ac:picMkLst>
            <pc:docMk/>
            <pc:sldMk cId="1693705056" sldId="348"/>
            <ac:picMk id="49" creationId="{110668FA-4F95-2FB5-BF7A-B019DB749A11}"/>
          </ac:picMkLst>
        </pc:picChg>
        <pc:picChg chg="mod">
          <ac:chgData name="mariam ashraf" userId="3a2a69a0376c931b" providerId="LiveId" clId="{44C9EDE6-B0FE-4B8A-8BEB-38A688128B2A}" dt="2023-09-08T19:35:53.171" v="18202"/>
          <ac:picMkLst>
            <pc:docMk/>
            <pc:sldMk cId="1693705056" sldId="348"/>
            <ac:picMk id="50" creationId="{FD949A24-6804-8F4D-3E17-04C19BC04CDB}"/>
          </ac:picMkLst>
        </pc:picChg>
        <pc:picChg chg="mod">
          <ac:chgData name="mariam ashraf" userId="3a2a69a0376c931b" providerId="LiveId" clId="{44C9EDE6-B0FE-4B8A-8BEB-38A688128B2A}" dt="2023-09-08T19:35:53.171" v="18202"/>
          <ac:picMkLst>
            <pc:docMk/>
            <pc:sldMk cId="1693705056" sldId="348"/>
            <ac:picMk id="51" creationId="{9DFAD5F7-714D-3EC3-0271-305FE16CB788}"/>
          </ac:picMkLst>
        </pc:picChg>
        <pc:picChg chg="mod">
          <ac:chgData name="mariam ashraf" userId="3a2a69a0376c931b" providerId="LiveId" clId="{44C9EDE6-B0FE-4B8A-8BEB-38A688128B2A}" dt="2023-09-08T19:35:53.171" v="18202"/>
          <ac:picMkLst>
            <pc:docMk/>
            <pc:sldMk cId="1693705056" sldId="348"/>
            <ac:picMk id="52" creationId="{E05AE880-9C52-B6BF-3D37-D7FBEE56CBF4}"/>
          </ac:picMkLst>
        </pc:picChg>
        <pc:picChg chg="mod">
          <ac:chgData name="mariam ashraf" userId="3a2a69a0376c931b" providerId="LiveId" clId="{44C9EDE6-B0FE-4B8A-8BEB-38A688128B2A}" dt="2023-09-08T19:35:53.171" v="18202"/>
          <ac:picMkLst>
            <pc:docMk/>
            <pc:sldMk cId="1693705056" sldId="348"/>
            <ac:picMk id="53" creationId="{024DB06E-2E07-8D79-0A91-6A1499BA2307}"/>
          </ac:picMkLst>
        </pc:picChg>
        <pc:picChg chg="mod">
          <ac:chgData name="mariam ashraf" userId="3a2a69a0376c931b" providerId="LiveId" clId="{44C9EDE6-B0FE-4B8A-8BEB-38A688128B2A}" dt="2023-09-08T19:35:53.171" v="18202"/>
          <ac:picMkLst>
            <pc:docMk/>
            <pc:sldMk cId="1693705056" sldId="348"/>
            <ac:picMk id="54" creationId="{2B9F179B-366B-F56D-D85E-CFAB0F1FC475}"/>
          </ac:picMkLst>
        </pc:picChg>
        <pc:picChg chg="mod">
          <ac:chgData name="mariam ashraf" userId="3a2a69a0376c931b" providerId="LiveId" clId="{44C9EDE6-B0FE-4B8A-8BEB-38A688128B2A}" dt="2023-09-08T19:35:53.171" v="18202"/>
          <ac:picMkLst>
            <pc:docMk/>
            <pc:sldMk cId="1693705056" sldId="348"/>
            <ac:picMk id="55" creationId="{F2F2EAA1-41FD-E76F-C463-4D1E40EB7880}"/>
          </ac:picMkLst>
        </pc:picChg>
        <pc:picChg chg="mod">
          <ac:chgData name="mariam ashraf" userId="3a2a69a0376c931b" providerId="LiveId" clId="{44C9EDE6-B0FE-4B8A-8BEB-38A688128B2A}" dt="2023-09-08T19:35:53.171" v="18202"/>
          <ac:picMkLst>
            <pc:docMk/>
            <pc:sldMk cId="1693705056" sldId="348"/>
            <ac:picMk id="56" creationId="{09B644F3-C522-8602-9868-4C64A6DD4621}"/>
          </ac:picMkLst>
        </pc:picChg>
        <pc:picChg chg="add mod">
          <ac:chgData name="mariam ashraf" userId="3a2a69a0376c931b" providerId="LiveId" clId="{44C9EDE6-B0FE-4B8A-8BEB-38A688128B2A}" dt="2023-09-08T19:36:52.685" v="18220" actId="1076"/>
          <ac:picMkLst>
            <pc:docMk/>
            <pc:sldMk cId="1693705056" sldId="348"/>
            <ac:picMk id="57" creationId="{CD78B9A9-2260-D35D-BA66-17C94C1DD4E7}"/>
          </ac:picMkLst>
        </pc:picChg>
        <pc:picChg chg="add mod">
          <ac:chgData name="mariam ashraf" userId="3a2a69a0376c931b" providerId="LiveId" clId="{44C9EDE6-B0FE-4B8A-8BEB-38A688128B2A}" dt="2023-09-08T19:43:15.321" v="18363" actId="1035"/>
          <ac:picMkLst>
            <pc:docMk/>
            <pc:sldMk cId="1693705056" sldId="348"/>
            <ac:picMk id="58" creationId="{FFE0B5C6-61D3-17FC-45CC-35BADDF2F3DE}"/>
          </ac:picMkLst>
        </pc:picChg>
        <pc:picChg chg="add mod">
          <ac:chgData name="mariam ashraf" userId="3a2a69a0376c931b" providerId="LiveId" clId="{44C9EDE6-B0FE-4B8A-8BEB-38A688128B2A}" dt="2023-09-08T19:37:21.043" v="18229" actId="1076"/>
          <ac:picMkLst>
            <pc:docMk/>
            <pc:sldMk cId="1693705056" sldId="348"/>
            <ac:picMk id="59" creationId="{7DDFA0DC-B562-F6D8-1756-696AC4DC8689}"/>
          </ac:picMkLst>
        </pc:picChg>
        <pc:picChg chg="add mod">
          <ac:chgData name="mariam ashraf" userId="3a2a69a0376c931b" providerId="LiveId" clId="{44C9EDE6-B0FE-4B8A-8BEB-38A688128B2A}" dt="2023-09-08T19:43:05.923" v="18355" actId="1035"/>
          <ac:picMkLst>
            <pc:docMk/>
            <pc:sldMk cId="1693705056" sldId="348"/>
            <ac:picMk id="60" creationId="{3B8BFF4F-ED7F-BCD4-09A4-EDB2F25E3731}"/>
          </ac:picMkLst>
        </pc:picChg>
        <pc:picChg chg="mod topLvl">
          <ac:chgData name="mariam ashraf" userId="3a2a69a0376c931b" providerId="LiveId" clId="{44C9EDE6-B0FE-4B8A-8BEB-38A688128B2A}" dt="2023-09-08T19:42:20.841" v="18329" actId="1035"/>
          <ac:picMkLst>
            <pc:docMk/>
            <pc:sldMk cId="1693705056" sldId="348"/>
            <ac:picMk id="61" creationId="{766833D1-CFD4-6CB1-F124-5ECBF2998751}"/>
          </ac:picMkLst>
        </pc:picChg>
        <pc:picChg chg="add mod">
          <ac:chgData name="mariam ashraf" userId="3a2a69a0376c931b" providerId="LiveId" clId="{44C9EDE6-B0FE-4B8A-8BEB-38A688128B2A}" dt="2023-09-08T19:37:27.007" v="18231" actId="1076"/>
          <ac:picMkLst>
            <pc:docMk/>
            <pc:sldMk cId="1693705056" sldId="348"/>
            <ac:picMk id="62" creationId="{E354E064-0918-9FF9-F0A8-F52493D65B28}"/>
          </ac:picMkLst>
        </pc:picChg>
        <pc:picChg chg="mod topLvl">
          <ac:chgData name="mariam ashraf" userId="3a2a69a0376c931b" providerId="LiveId" clId="{44C9EDE6-B0FE-4B8A-8BEB-38A688128B2A}" dt="2023-09-08T19:42:04.094" v="18311" actId="1035"/>
          <ac:picMkLst>
            <pc:docMk/>
            <pc:sldMk cId="1693705056" sldId="348"/>
            <ac:picMk id="63" creationId="{4FDBF9C5-216B-9FA6-AB00-8A8A956F6E48}"/>
          </ac:picMkLst>
        </pc:picChg>
        <pc:picChg chg="mod topLvl">
          <ac:chgData name="mariam ashraf" userId="3a2a69a0376c931b" providerId="LiveId" clId="{44C9EDE6-B0FE-4B8A-8BEB-38A688128B2A}" dt="2023-09-08T19:42:01.661" v="18308" actId="165"/>
          <ac:picMkLst>
            <pc:docMk/>
            <pc:sldMk cId="1693705056" sldId="348"/>
            <ac:picMk id="64" creationId="{28DFFCFD-0FB8-1C8C-F61D-AB8EC3E21946}"/>
          </ac:picMkLst>
        </pc:picChg>
        <pc:picChg chg="mod topLvl">
          <ac:chgData name="mariam ashraf" userId="3a2a69a0376c931b" providerId="LiveId" clId="{44C9EDE6-B0FE-4B8A-8BEB-38A688128B2A}" dt="2023-09-08T19:43:41.186" v="18384" actId="1036"/>
          <ac:picMkLst>
            <pc:docMk/>
            <pc:sldMk cId="1693705056" sldId="348"/>
            <ac:picMk id="66" creationId="{6822B980-CFF3-748B-BCFC-C02480EB1267}"/>
          </ac:picMkLst>
        </pc:picChg>
        <pc:picChg chg="mod topLvl">
          <ac:chgData name="mariam ashraf" userId="3a2a69a0376c931b" providerId="LiveId" clId="{44C9EDE6-B0FE-4B8A-8BEB-38A688128B2A}" dt="2023-09-08T19:43:34.038" v="18372" actId="1036"/>
          <ac:picMkLst>
            <pc:docMk/>
            <pc:sldMk cId="1693705056" sldId="348"/>
            <ac:picMk id="67" creationId="{51B2A6AB-DD78-7B45-24D8-A689A41BD12D}"/>
          </ac:picMkLst>
        </pc:picChg>
        <pc:picChg chg="mod">
          <ac:chgData name="mariam ashraf" userId="3a2a69a0376c931b" providerId="LiveId" clId="{44C9EDE6-B0FE-4B8A-8BEB-38A688128B2A}" dt="2023-09-08T19:39:07.807" v="18257"/>
          <ac:picMkLst>
            <pc:docMk/>
            <pc:sldMk cId="1693705056" sldId="348"/>
            <ac:picMk id="71" creationId="{93B82722-D473-6A63-75DF-70FD9BC33996}"/>
          </ac:picMkLst>
        </pc:picChg>
        <pc:picChg chg="mod">
          <ac:chgData name="mariam ashraf" userId="3a2a69a0376c931b" providerId="LiveId" clId="{44C9EDE6-B0FE-4B8A-8BEB-38A688128B2A}" dt="2023-09-08T19:26:23.999" v="18088" actId="164"/>
          <ac:picMkLst>
            <pc:docMk/>
            <pc:sldMk cId="1693705056" sldId="348"/>
            <ac:picMk id="72" creationId="{C303E1FD-CCC5-AA62-61F7-28533A2B66B7}"/>
          </ac:picMkLst>
        </pc:picChg>
        <pc:picChg chg="mod">
          <ac:chgData name="mariam ashraf" userId="3a2a69a0376c931b" providerId="LiveId" clId="{44C9EDE6-B0FE-4B8A-8BEB-38A688128B2A}" dt="2023-09-08T19:26:23.999" v="18088" actId="164"/>
          <ac:picMkLst>
            <pc:docMk/>
            <pc:sldMk cId="1693705056" sldId="348"/>
            <ac:picMk id="73" creationId="{D38F60A0-37AA-620C-CB82-2C5DB5D8F7E7}"/>
          </ac:picMkLst>
        </pc:picChg>
        <pc:picChg chg="mod">
          <ac:chgData name="mariam ashraf" userId="3a2a69a0376c931b" providerId="LiveId" clId="{44C9EDE6-B0FE-4B8A-8BEB-38A688128B2A}" dt="2023-09-08T19:39:07.807" v="18257"/>
          <ac:picMkLst>
            <pc:docMk/>
            <pc:sldMk cId="1693705056" sldId="348"/>
            <ac:picMk id="74" creationId="{D6C875EA-E41E-310E-77CC-1ABFFE2031AB}"/>
          </ac:picMkLst>
        </pc:picChg>
        <pc:picChg chg="mod">
          <ac:chgData name="mariam ashraf" userId="3a2a69a0376c931b" providerId="LiveId" clId="{44C9EDE6-B0FE-4B8A-8BEB-38A688128B2A}" dt="2023-09-08T19:39:07.807" v="18257"/>
          <ac:picMkLst>
            <pc:docMk/>
            <pc:sldMk cId="1693705056" sldId="348"/>
            <ac:picMk id="75" creationId="{EDFEA897-6F56-2A85-107E-63410C46ED12}"/>
          </ac:picMkLst>
        </pc:picChg>
        <pc:picChg chg="mod">
          <ac:chgData name="mariam ashraf" userId="3a2a69a0376c931b" providerId="LiveId" clId="{44C9EDE6-B0FE-4B8A-8BEB-38A688128B2A}" dt="2023-09-08T19:39:07.807" v="18257"/>
          <ac:picMkLst>
            <pc:docMk/>
            <pc:sldMk cId="1693705056" sldId="348"/>
            <ac:picMk id="76" creationId="{1AE85E9E-A369-E7DC-4B33-C0EACDD5CE92}"/>
          </ac:picMkLst>
        </pc:picChg>
        <pc:picChg chg="mod">
          <ac:chgData name="mariam ashraf" userId="3a2a69a0376c931b" providerId="LiveId" clId="{44C9EDE6-B0FE-4B8A-8BEB-38A688128B2A}" dt="2023-09-08T19:39:07.807" v="18257"/>
          <ac:picMkLst>
            <pc:docMk/>
            <pc:sldMk cId="1693705056" sldId="348"/>
            <ac:picMk id="77" creationId="{DD57FB2D-EC8E-2FDE-A926-C645BF970AB4}"/>
          </ac:picMkLst>
        </pc:picChg>
        <pc:picChg chg="mod topLvl">
          <ac:chgData name="mariam ashraf" userId="3a2a69a0376c931b" providerId="LiveId" clId="{44C9EDE6-B0FE-4B8A-8BEB-38A688128B2A}" dt="2023-09-08T19:42:23.223" v="18333" actId="1035"/>
          <ac:picMkLst>
            <pc:docMk/>
            <pc:sldMk cId="1693705056" sldId="348"/>
            <ac:picMk id="79" creationId="{F92F00FF-7F37-3BEA-D60F-EC0BA689405C}"/>
          </ac:picMkLst>
        </pc:picChg>
        <pc:picChg chg="mod topLvl">
          <ac:chgData name="mariam ashraf" userId="3a2a69a0376c931b" providerId="LiveId" clId="{44C9EDE6-B0FE-4B8A-8BEB-38A688128B2A}" dt="2023-09-08T19:41:52.480" v="18304" actId="1035"/>
          <ac:picMkLst>
            <pc:docMk/>
            <pc:sldMk cId="1693705056" sldId="348"/>
            <ac:picMk id="80" creationId="{5710C0FA-C01B-DE64-BD30-FAE428551B6B}"/>
          </ac:picMkLst>
        </pc:picChg>
        <pc:picChg chg="mod topLvl">
          <ac:chgData name="mariam ashraf" userId="3a2a69a0376c931b" providerId="LiveId" clId="{44C9EDE6-B0FE-4B8A-8BEB-38A688128B2A}" dt="2023-09-08T19:39:18.109" v="18261" actId="165"/>
          <ac:picMkLst>
            <pc:docMk/>
            <pc:sldMk cId="1693705056" sldId="348"/>
            <ac:picMk id="81" creationId="{BCCE165B-150B-1E70-E0BC-7D2FD059AB7F}"/>
          </ac:picMkLst>
        </pc:picChg>
        <pc:picChg chg="mod topLvl">
          <ac:chgData name="mariam ashraf" userId="3a2a69a0376c931b" providerId="LiveId" clId="{44C9EDE6-B0FE-4B8A-8BEB-38A688128B2A}" dt="2023-09-08T19:43:42.940" v="18386" actId="1036"/>
          <ac:picMkLst>
            <pc:docMk/>
            <pc:sldMk cId="1693705056" sldId="348"/>
            <ac:picMk id="82" creationId="{00D32FC4-BC4F-26E6-FC3B-D81B6E8DFFC7}"/>
          </ac:picMkLst>
        </pc:picChg>
        <pc:picChg chg="mod topLvl">
          <ac:chgData name="mariam ashraf" userId="3a2a69a0376c931b" providerId="LiveId" clId="{44C9EDE6-B0FE-4B8A-8BEB-38A688128B2A}" dt="2023-09-08T19:43:35.801" v="18376" actId="1036"/>
          <ac:picMkLst>
            <pc:docMk/>
            <pc:sldMk cId="1693705056" sldId="348"/>
            <ac:picMk id="83" creationId="{0FA58594-DCA9-BD69-DD12-F63F533FED3E}"/>
          </ac:picMkLst>
        </pc:picChg>
        <pc:picChg chg="mod topLvl">
          <ac:chgData name="mariam ashraf" userId="3a2a69a0376c931b" providerId="LiveId" clId="{44C9EDE6-B0FE-4B8A-8BEB-38A688128B2A}" dt="2023-09-08T19:42:58.369" v="18348" actId="1035"/>
          <ac:picMkLst>
            <pc:docMk/>
            <pc:sldMk cId="1693705056" sldId="348"/>
            <ac:picMk id="87" creationId="{D9279E2F-98BC-E315-58E6-9B834A764582}"/>
          </ac:picMkLst>
        </pc:picChg>
        <pc:picChg chg="mod topLvl">
          <ac:chgData name="mariam ashraf" userId="3a2a69a0376c931b" providerId="LiveId" clId="{44C9EDE6-B0FE-4B8A-8BEB-38A688128B2A}" dt="2023-09-08T19:42:26.966" v="18335" actId="1035"/>
          <ac:picMkLst>
            <pc:docMk/>
            <pc:sldMk cId="1693705056" sldId="348"/>
            <ac:picMk id="88" creationId="{F2586F50-03EB-6D6E-8C02-CBF3C312D2E7}"/>
          </ac:picMkLst>
        </pc:picChg>
        <pc:picChg chg="mod topLvl">
          <ac:chgData name="mariam ashraf" userId="3a2a69a0376c931b" providerId="LiveId" clId="{44C9EDE6-B0FE-4B8A-8BEB-38A688128B2A}" dt="2023-09-08T19:39:57.700" v="18268" actId="165"/>
          <ac:picMkLst>
            <pc:docMk/>
            <pc:sldMk cId="1693705056" sldId="348"/>
            <ac:picMk id="89" creationId="{5C59ED88-E9CE-512A-B212-2E41C245198F}"/>
          </ac:picMkLst>
        </pc:picChg>
        <pc:picChg chg="mod topLvl">
          <ac:chgData name="mariam ashraf" userId="3a2a69a0376c931b" providerId="LiveId" clId="{44C9EDE6-B0FE-4B8A-8BEB-38A688128B2A}" dt="2023-09-08T19:43:46.609" v="18391" actId="1036"/>
          <ac:picMkLst>
            <pc:docMk/>
            <pc:sldMk cId="1693705056" sldId="348"/>
            <ac:picMk id="90" creationId="{C79D2E1F-7338-D1BA-CF14-781F4CAFA921}"/>
          </ac:picMkLst>
        </pc:picChg>
        <pc:picChg chg="mod topLvl">
          <ac:chgData name="mariam ashraf" userId="3a2a69a0376c931b" providerId="LiveId" clId="{44C9EDE6-B0FE-4B8A-8BEB-38A688128B2A}" dt="2023-09-08T19:43:38.040" v="18380" actId="1036"/>
          <ac:picMkLst>
            <pc:docMk/>
            <pc:sldMk cId="1693705056" sldId="348"/>
            <ac:picMk id="91" creationId="{5B492E13-1724-973B-E464-D0A3D95CEFCC}"/>
          </ac:picMkLst>
        </pc:picChg>
        <pc:picChg chg="add mod">
          <ac:chgData name="mariam ashraf" userId="3a2a69a0376c931b" providerId="LiveId" clId="{44C9EDE6-B0FE-4B8A-8BEB-38A688128B2A}" dt="2023-09-08T19:43:25.784" v="18365" actId="1036"/>
          <ac:picMkLst>
            <pc:docMk/>
            <pc:sldMk cId="1693705056" sldId="348"/>
            <ac:picMk id="92" creationId="{3ED6A3B0-A9E4-88A5-14D7-104415BB4DC9}"/>
          </ac:picMkLst>
        </pc:picChg>
        <pc:picChg chg="add mod">
          <ac:chgData name="mariam ashraf" userId="3a2a69a0376c931b" providerId="LiveId" clId="{44C9EDE6-B0FE-4B8A-8BEB-38A688128B2A}" dt="2023-09-08T19:43:03.289" v="18352" actId="1035"/>
          <ac:picMkLst>
            <pc:docMk/>
            <pc:sldMk cId="1693705056" sldId="348"/>
            <ac:picMk id="93" creationId="{F5B77DA0-98BE-E3A0-B7C6-0FB3957292FC}"/>
          </ac:picMkLst>
        </pc:picChg>
        <pc:picChg chg="add mod">
          <ac:chgData name="mariam ashraf" userId="3a2a69a0376c931b" providerId="LiveId" clId="{44C9EDE6-B0FE-4B8A-8BEB-38A688128B2A}" dt="2023-09-08T19:43:01.080" v="18350" actId="1035"/>
          <ac:picMkLst>
            <pc:docMk/>
            <pc:sldMk cId="1693705056" sldId="348"/>
            <ac:picMk id="94" creationId="{B2EE9B10-1EA4-A2D1-892D-D139E79B3947}"/>
          </ac:picMkLst>
        </pc:picChg>
        <pc:picChg chg="add mod">
          <ac:chgData name="mariam ashraf" userId="3a2a69a0376c931b" providerId="LiveId" clId="{44C9EDE6-B0FE-4B8A-8BEB-38A688128B2A}" dt="2023-09-08T19:44:12.563" v="18393" actId="1035"/>
          <ac:picMkLst>
            <pc:docMk/>
            <pc:sldMk cId="1693705056" sldId="348"/>
            <ac:picMk id="95" creationId="{53D5864F-EDAC-2B44-0F29-4175564C3E25}"/>
          </ac:picMkLst>
        </pc:picChg>
      </pc:sldChg>
      <pc:sldMasterChg chg="modTransition addSldLayout delSldLayout modSldLayout">
        <pc:chgData name="mariam ashraf" userId="3a2a69a0376c931b" providerId="LiveId" clId="{44C9EDE6-B0FE-4B8A-8BEB-38A688128B2A}" dt="2023-09-08T02:29:02.947" v="17965" actId="47"/>
        <pc:sldMasterMkLst>
          <pc:docMk/>
          <pc:sldMasterMk cId="0" sldId="2147483670"/>
        </pc:sldMasterMkLst>
        <pc:sldLayoutChg chg="modTransition">
          <pc:chgData name="mariam ashraf" userId="3a2a69a0376c931b" providerId="LiveId" clId="{44C9EDE6-B0FE-4B8A-8BEB-38A688128B2A}" dt="2023-08-27T23:11:21.430" v="12790"/>
          <pc:sldLayoutMkLst>
            <pc:docMk/>
            <pc:sldMasterMk cId="0" sldId="2147483670"/>
            <pc:sldLayoutMk cId="0" sldId="2147483648"/>
          </pc:sldLayoutMkLst>
        </pc:sldLayoutChg>
        <pc:sldLayoutChg chg="add del">
          <pc:chgData name="mariam ashraf" userId="3a2a69a0376c931b" providerId="LiveId" clId="{44C9EDE6-B0FE-4B8A-8BEB-38A688128B2A}" dt="2023-08-27T17:32:37.353" v="11355" actId="47"/>
          <pc:sldLayoutMkLst>
            <pc:docMk/>
            <pc:sldMasterMk cId="0" sldId="2147483670"/>
            <pc:sldLayoutMk cId="0" sldId="2147483649"/>
          </pc:sldLayoutMkLst>
        </pc:sldLayoutChg>
        <pc:sldLayoutChg chg="del">
          <pc:chgData name="mariam ashraf" userId="3a2a69a0376c931b" providerId="LiveId" clId="{44C9EDE6-B0FE-4B8A-8BEB-38A688128B2A}" dt="2023-08-27T01:39:49.939" v="6541" actId="47"/>
          <pc:sldLayoutMkLst>
            <pc:docMk/>
            <pc:sldMasterMk cId="0" sldId="2147483670"/>
            <pc:sldLayoutMk cId="0" sldId="2147483650"/>
          </pc:sldLayoutMkLst>
        </pc:sldLayoutChg>
        <pc:sldLayoutChg chg="del">
          <pc:chgData name="mariam ashraf" userId="3a2a69a0376c931b" providerId="LiveId" clId="{44C9EDE6-B0FE-4B8A-8BEB-38A688128B2A}" dt="2023-08-27T17:32:39.478" v="11359" actId="47"/>
          <pc:sldLayoutMkLst>
            <pc:docMk/>
            <pc:sldMasterMk cId="0" sldId="2147483670"/>
            <pc:sldLayoutMk cId="0" sldId="2147483651"/>
          </pc:sldLayoutMkLst>
        </pc:sldLayoutChg>
        <pc:sldLayoutChg chg="del modTransition">
          <pc:chgData name="mariam ashraf" userId="3a2a69a0376c931b" providerId="LiveId" clId="{44C9EDE6-B0FE-4B8A-8BEB-38A688128B2A}" dt="2023-09-08T02:29:02.947" v="17965" actId="47"/>
          <pc:sldLayoutMkLst>
            <pc:docMk/>
            <pc:sldMasterMk cId="0" sldId="2147483670"/>
            <pc:sldLayoutMk cId="0" sldId="2147483652"/>
          </pc:sldLayoutMkLst>
        </pc:sldLayoutChg>
        <pc:sldLayoutChg chg="del">
          <pc:chgData name="mariam ashraf" userId="3a2a69a0376c931b" providerId="LiveId" clId="{44C9EDE6-B0FE-4B8A-8BEB-38A688128B2A}" dt="2023-08-27T17:32:38.936" v="11358" actId="47"/>
          <pc:sldLayoutMkLst>
            <pc:docMk/>
            <pc:sldMasterMk cId="0" sldId="2147483670"/>
            <pc:sldLayoutMk cId="0" sldId="2147483653"/>
          </pc:sldLayoutMkLst>
        </pc:sldLayoutChg>
        <pc:sldLayoutChg chg="modTransition">
          <pc:chgData name="mariam ashraf" userId="3a2a69a0376c931b" providerId="LiveId" clId="{44C9EDE6-B0FE-4B8A-8BEB-38A688128B2A}" dt="2023-08-27T23:11:21.430" v="12790"/>
          <pc:sldLayoutMkLst>
            <pc:docMk/>
            <pc:sldMasterMk cId="0" sldId="2147483670"/>
            <pc:sldLayoutMk cId="0" sldId="2147483654"/>
          </pc:sldLayoutMkLst>
        </pc:sldLayoutChg>
        <pc:sldLayoutChg chg="modTransition">
          <pc:chgData name="mariam ashraf" userId="3a2a69a0376c931b" providerId="LiveId" clId="{44C9EDE6-B0FE-4B8A-8BEB-38A688128B2A}" dt="2023-08-27T23:11:21.430" v="12790"/>
          <pc:sldLayoutMkLst>
            <pc:docMk/>
            <pc:sldMasterMk cId="0" sldId="2147483670"/>
            <pc:sldLayoutMk cId="0" sldId="2147483655"/>
          </pc:sldLayoutMkLst>
        </pc:sldLayoutChg>
        <pc:sldLayoutChg chg="modTransition">
          <pc:chgData name="mariam ashraf" userId="3a2a69a0376c931b" providerId="LiveId" clId="{44C9EDE6-B0FE-4B8A-8BEB-38A688128B2A}" dt="2023-08-27T23:11:21.430" v="12790"/>
          <pc:sldLayoutMkLst>
            <pc:docMk/>
            <pc:sldMasterMk cId="0" sldId="2147483670"/>
            <pc:sldLayoutMk cId="0" sldId="2147483656"/>
          </pc:sldLayoutMkLst>
        </pc:sldLayoutChg>
        <pc:sldLayoutChg chg="del">
          <pc:chgData name="mariam ashraf" userId="3a2a69a0376c931b" providerId="LiveId" clId="{44C9EDE6-B0FE-4B8A-8BEB-38A688128B2A}" dt="2023-08-27T17:32:27.559" v="11349" actId="47"/>
          <pc:sldLayoutMkLst>
            <pc:docMk/>
            <pc:sldMasterMk cId="0" sldId="2147483670"/>
            <pc:sldLayoutMk cId="0" sldId="2147483657"/>
          </pc:sldLayoutMkLst>
        </pc:sldLayoutChg>
        <pc:sldLayoutChg chg="modTransition">
          <pc:chgData name="mariam ashraf" userId="3a2a69a0376c931b" providerId="LiveId" clId="{44C9EDE6-B0FE-4B8A-8BEB-38A688128B2A}" dt="2023-08-27T23:11:21.430" v="12790"/>
          <pc:sldLayoutMkLst>
            <pc:docMk/>
            <pc:sldMasterMk cId="0" sldId="2147483670"/>
            <pc:sldLayoutMk cId="0" sldId="2147483658"/>
          </pc:sldLayoutMkLst>
        </pc:sldLayoutChg>
        <pc:sldLayoutChg chg="modTransition">
          <pc:chgData name="mariam ashraf" userId="3a2a69a0376c931b" providerId="LiveId" clId="{44C9EDE6-B0FE-4B8A-8BEB-38A688128B2A}" dt="2023-08-27T23:11:21.430" v="12790"/>
          <pc:sldLayoutMkLst>
            <pc:docMk/>
            <pc:sldMasterMk cId="0" sldId="2147483670"/>
            <pc:sldLayoutMk cId="0" sldId="2147483659"/>
          </pc:sldLayoutMkLst>
        </pc:sldLayoutChg>
        <pc:sldLayoutChg chg="del">
          <pc:chgData name="mariam ashraf" userId="3a2a69a0376c931b" providerId="LiveId" clId="{44C9EDE6-B0FE-4B8A-8BEB-38A688128B2A}" dt="2023-08-27T17:32:44.344" v="11369" actId="47"/>
          <pc:sldLayoutMkLst>
            <pc:docMk/>
            <pc:sldMasterMk cId="0" sldId="2147483670"/>
            <pc:sldLayoutMk cId="0" sldId="2147483660"/>
          </pc:sldLayoutMkLst>
        </pc:sldLayoutChg>
        <pc:sldLayoutChg chg="del">
          <pc:chgData name="mariam ashraf" userId="3a2a69a0376c931b" providerId="LiveId" clId="{44C9EDE6-B0FE-4B8A-8BEB-38A688128B2A}" dt="2023-08-27T17:32:22.624" v="11344" actId="47"/>
          <pc:sldLayoutMkLst>
            <pc:docMk/>
            <pc:sldMasterMk cId="0" sldId="2147483670"/>
            <pc:sldLayoutMk cId="0" sldId="2147483661"/>
          </pc:sldLayoutMkLst>
        </pc:sldLayoutChg>
        <pc:sldLayoutChg chg="del">
          <pc:chgData name="mariam ashraf" userId="3a2a69a0376c931b" providerId="LiveId" clId="{44C9EDE6-B0FE-4B8A-8BEB-38A688128B2A}" dt="2023-08-27T03:40:06.906" v="10669" actId="47"/>
          <pc:sldLayoutMkLst>
            <pc:docMk/>
            <pc:sldMasterMk cId="0" sldId="2147483670"/>
            <pc:sldLayoutMk cId="0" sldId="2147483662"/>
          </pc:sldLayoutMkLst>
        </pc:sldLayoutChg>
        <pc:sldLayoutChg chg="del">
          <pc:chgData name="mariam ashraf" userId="3a2a69a0376c931b" providerId="LiveId" clId="{44C9EDE6-B0FE-4B8A-8BEB-38A688128B2A}" dt="2023-08-27T17:32:39.984" v="11360" actId="47"/>
          <pc:sldLayoutMkLst>
            <pc:docMk/>
            <pc:sldMasterMk cId="0" sldId="2147483670"/>
            <pc:sldLayoutMk cId="0" sldId="2147483663"/>
          </pc:sldLayoutMkLst>
        </pc:sldLayoutChg>
        <pc:sldLayoutChg chg="del">
          <pc:chgData name="mariam ashraf" userId="3a2a69a0376c931b" providerId="LiveId" clId="{44C9EDE6-B0FE-4B8A-8BEB-38A688128B2A}" dt="2023-08-27T17:32:40.489" v="11361" actId="47"/>
          <pc:sldLayoutMkLst>
            <pc:docMk/>
            <pc:sldMasterMk cId="0" sldId="2147483670"/>
            <pc:sldLayoutMk cId="0" sldId="2147483664"/>
          </pc:sldLayoutMkLst>
        </pc:sldLayoutChg>
        <pc:sldLayoutChg chg="del">
          <pc:chgData name="mariam ashraf" userId="3a2a69a0376c931b" providerId="LiveId" clId="{44C9EDE6-B0FE-4B8A-8BEB-38A688128B2A}" dt="2023-08-27T17:32:44.814" v="11370" actId="47"/>
          <pc:sldLayoutMkLst>
            <pc:docMk/>
            <pc:sldMasterMk cId="0" sldId="2147483670"/>
            <pc:sldLayoutMk cId="0" sldId="2147483665"/>
          </pc:sldLayoutMkLst>
        </pc:sldLayoutChg>
        <pc:sldLayoutChg chg="modTransition">
          <pc:chgData name="mariam ashraf" userId="3a2a69a0376c931b" providerId="LiveId" clId="{44C9EDE6-B0FE-4B8A-8BEB-38A688128B2A}" dt="2023-08-27T23:11:21.430" v="12790"/>
          <pc:sldLayoutMkLst>
            <pc:docMk/>
            <pc:sldMasterMk cId="0" sldId="2147483670"/>
            <pc:sldLayoutMk cId="0" sldId="2147483666"/>
          </pc:sldLayoutMkLst>
        </pc:sldLayoutChg>
        <pc:sldLayoutChg chg="modTransition">
          <pc:chgData name="mariam ashraf" userId="3a2a69a0376c931b" providerId="LiveId" clId="{44C9EDE6-B0FE-4B8A-8BEB-38A688128B2A}" dt="2023-08-27T23:11:21.430" v="12790"/>
          <pc:sldLayoutMkLst>
            <pc:docMk/>
            <pc:sldMasterMk cId="0" sldId="2147483670"/>
            <pc:sldLayoutMk cId="0" sldId="2147483667"/>
          </pc:sldLayoutMkLst>
        </pc:sldLayoutChg>
        <pc:sldLayoutChg chg="modTransition">
          <pc:chgData name="mariam ashraf" userId="3a2a69a0376c931b" providerId="LiveId" clId="{44C9EDE6-B0FE-4B8A-8BEB-38A688128B2A}" dt="2023-08-27T23:11:21.430" v="12790"/>
          <pc:sldLayoutMkLst>
            <pc:docMk/>
            <pc:sldMasterMk cId="0" sldId="2147483670"/>
            <pc:sldLayoutMk cId="3723349562" sldId="2147483672"/>
          </pc:sldLayoutMkLst>
        </pc:sldLayoutChg>
        <pc:sldLayoutChg chg="del">
          <pc:chgData name="mariam ashraf" userId="3a2a69a0376c931b" providerId="LiveId" clId="{44C9EDE6-B0FE-4B8A-8BEB-38A688128B2A}" dt="2023-08-26T01:31:11.067" v="1229" actId="47"/>
          <pc:sldLayoutMkLst>
            <pc:docMk/>
            <pc:sldMasterMk cId="0" sldId="2147483670"/>
            <pc:sldLayoutMk cId="2415070983" sldId="2147483673"/>
          </pc:sldLayoutMkLst>
        </pc:sldLayoutChg>
        <pc:sldLayoutChg chg="modTransition">
          <pc:chgData name="mariam ashraf" userId="3a2a69a0376c931b" providerId="LiveId" clId="{44C9EDE6-B0FE-4B8A-8BEB-38A688128B2A}" dt="2023-08-27T23:11:21.430" v="12790"/>
          <pc:sldLayoutMkLst>
            <pc:docMk/>
            <pc:sldMasterMk cId="0" sldId="2147483670"/>
            <pc:sldLayoutMk cId="2846380540" sldId="2147483673"/>
          </pc:sldLayoutMkLst>
        </pc:sldLayoutChg>
        <pc:sldLayoutChg chg="modTransition">
          <pc:chgData name="mariam ashraf" userId="3a2a69a0376c931b" providerId="LiveId" clId="{44C9EDE6-B0FE-4B8A-8BEB-38A688128B2A}" dt="2023-08-27T23:11:21.430" v="12790"/>
          <pc:sldLayoutMkLst>
            <pc:docMk/>
            <pc:sldMasterMk cId="0" sldId="2147483670"/>
            <pc:sldLayoutMk cId="3233724555" sldId="2147483674"/>
          </pc:sldLayoutMkLst>
        </pc:sldLayoutChg>
        <pc:sldLayoutChg chg="del">
          <pc:chgData name="mariam ashraf" userId="3a2a69a0376c931b" providerId="LiveId" clId="{44C9EDE6-B0FE-4B8A-8BEB-38A688128B2A}" dt="2023-08-27T18:26:00.897" v="11897" actId="47"/>
          <pc:sldLayoutMkLst>
            <pc:docMk/>
            <pc:sldMasterMk cId="0" sldId="2147483670"/>
            <pc:sldLayoutMk cId="2527790515" sldId="2147483675"/>
          </pc:sldLayoutMkLst>
        </pc:sldLayoutChg>
        <pc:sldLayoutChg chg="del">
          <pc:chgData name="mariam ashraf" userId="3a2a69a0376c931b" providerId="LiveId" clId="{44C9EDE6-B0FE-4B8A-8BEB-38A688128B2A}" dt="2023-08-26T23:44:28.145" v="6297" actId="47"/>
          <pc:sldLayoutMkLst>
            <pc:docMk/>
            <pc:sldMasterMk cId="0" sldId="2147483670"/>
            <pc:sldLayoutMk cId="3051986813" sldId="2147483675"/>
          </pc:sldLayoutMkLst>
        </pc:sldLayoutChg>
        <pc:sldLayoutChg chg="modTransition">
          <pc:chgData name="mariam ashraf" userId="3a2a69a0376c931b" providerId="LiveId" clId="{44C9EDE6-B0FE-4B8A-8BEB-38A688128B2A}" dt="2023-08-27T23:11:21.430" v="12790"/>
          <pc:sldLayoutMkLst>
            <pc:docMk/>
            <pc:sldMasterMk cId="0" sldId="2147483670"/>
            <pc:sldLayoutMk cId="2064475651" sldId="2147483676"/>
          </pc:sldLayoutMkLst>
        </pc:sldLayoutChg>
      </pc:sldMasterChg>
      <pc:sldMasterChg chg="del delSldLayout">
        <pc:chgData name="mariam ashraf" userId="3a2a69a0376c931b" providerId="LiveId" clId="{44C9EDE6-B0FE-4B8A-8BEB-38A688128B2A}" dt="2023-08-27T01:39:39.274" v="6539" actId="47"/>
        <pc:sldMasterMkLst>
          <pc:docMk/>
          <pc:sldMasterMk cId="0" sldId="2147483671"/>
        </pc:sldMasterMkLst>
        <pc:sldLayoutChg chg="del">
          <pc:chgData name="mariam ashraf" userId="3a2a69a0376c931b" providerId="LiveId" clId="{44C9EDE6-B0FE-4B8A-8BEB-38A688128B2A}" dt="2023-08-27T01:39:34.862" v="6534" actId="47"/>
          <pc:sldLayoutMkLst>
            <pc:docMk/>
            <pc:sldMasterMk cId="0" sldId="2147483671"/>
            <pc:sldLayoutMk cId="0" sldId="2147483668"/>
          </pc:sldLayoutMkLst>
        </pc:sldLayoutChg>
        <pc:sldLayoutChg chg="del">
          <pc:chgData name="mariam ashraf" userId="3a2a69a0376c931b" providerId="LiveId" clId="{44C9EDE6-B0FE-4B8A-8BEB-38A688128B2A}" dt="2023-08-27T01:39:39.274" v="6539" actId="47"/>
          <pc:sldLayoutMkLst>
            <pc:docMk/>
            <pc:sldMasterMk cId="0" sldId="2147483671"/>
            <pc:sldLayoutMk cId="0" sldId="2147483669"/>
          </pc:sldLayoutMkLst>
        </pc:sldLayoutChg>
      </pc:sldMasterChg>
    </pc:docChg>
  </pc:docChgLst>
  <pc:docChgLst>
    <pc:chgData name="mariam ashraf" userId="3a2a69a0376c931b" providerId="LiveId" clId="{E7974F4E-18AE-4F92-85DC-039AD46CDB10}"/>
    <pc:docChg chg="undo redo custSel addSld delSld modSld sldOrd modMainMaster modNotesMaster">
      <pc:chgData name="mariam ashraf" userId="3a2a69a0376c931b" providerId="LiveId" clId="{E7974F4E-18AE-4F92-85DC-039AD46CDB10}" dt="2024-02-12T17:05:43.467" v="7486" actId="2696"/>
      <pc:docMkLst>
        <pc:docMk/>
      </pc:docMkLst>
      <pc:sldChg chg="addSp delSp add del mod ord">
        <pc:chgData name="mariam ashraf" userId="3a2a69a0376c931b" providerId="LiveId" clId="{E7974F4E-18AE-4F92-85DC-039AD46CDB10}" dt="2024-02-06T20:19:52.213" v="1655" actId="2696"/>
        <pc:sldMkLst>
          <pc:docMk/>
          <pc:sldMk cId="0" sldId="256"/>
        </pc:sldMkLst>
        <pc:spChg chg="add del">
          <ac:chgData name="mariam ashraf" userId="3a2a69a0376c931b" providerId="LiveId" clId="{E7974F4E-18AE-4F92-85DC-039AD46CDB10}" dt="2024-02-06T11:31:52.040" v="516" actId="478"/>
          <ac:spMkLst>
            <pc:docMk/>
            <pc:sldMk cId="0" sldId="256"/>
            <ac:spMk id="177" creationId="{00000000-0000-0000-0000-000000000000}"/>
          </ac:spMkLst>
        </pc:spChg>
      </pc:sldChg>
      <pc:sldChg chg="addSp delSp modSp mod ord modTransition modNotes">
        <pc:chgData name="mariam ashraf" userId="3a2a69a0376c931b" providerId="LiveId" clId="{E7974F4E-18AE-4F92-85DC-039AD46CDB10}" dt="2024-02-07T17:32:54.345" v="4480"/>
        <pc:sldMkLst>
          <pc:docMk/>
          <pc:sldMk cId="0" sldId="304"/>
        </pc:sldMkLst>
        <pc:spChg chg="add del mod">
          <ac:chgData name="mariam ashraf" userId="3a2a69a0376c931b" providerId="LiveId" clId="{E7974F4E-18AE-4F92-85DC-039AD46CDB10}" dt="2024-02-06T11:40:48.335" v="585" actId="478"/>
          <ac:spMkLst>
            <pc:docMk/>
            <pc:sldMk cId="0" sldId="304"/>
            <ac:spMk id="2" creationId="{03BC6064-D436-42AC-CA71-428E99101570}"/>
          </ac:spMkLst>
        </pc:spChg>
        <pc:spChg chg="add del mod">
          <ac:chgData name="mariam ashraf" userId="3a2a69a0376c931b" providerId="LiveId" clId="{E7974F4E-18AE-4F92-85DC-039AD46CDB10}" dt="2024-02-06T22:50:38.146" v="2944" actId="478"/>
          <ac:spMkLst>
            <pc:docMk/>
            <pc:sldMk cId="0" sldId="304"/>
            <ac:spMk id="2" creationId="{D7988535-5C92-A844-1308-560654C132CD}"/>
          </ac:spMkLst>
        </pc:spChg>
        <pc:spChg chg="add del mod">
          <ac:chgData name="mariam ashraf" userId="3a2a69a0376c931b" providerId="LiveId" clId="{E7974F4E-18AE-4F92-85DC-039AD46CDB10}" dt="2024-02-06T22:50:41.203" v="2945" actId="478"/>
          <ac:spMkLst>
            <pc:docMk/>
            <pc:sldMk cId="0" sldId="304"/>
            <ac:spMk id="3" creationId="{79C57211-B6D9-F8D9-1FA7-BBF386F5FEE9}"/>
          </ac:spMkLst>
        </pc:spChg>
        <pc:spChg chg="mod">
          <ac:chgData name="mariam ashraf" userId="3a2a69a0376c931b" providerId="LiveId" clId="{E7974F4E-18AE-4F92-85DC-039AD46CDB10}" dt="2024-02-06T22:04:21.279" v="2437"/>
          <ac:spMkLst>
            <pc:docMk/>
            <pc:sldMk cId="0" sldId="304"/>
            <ac:spMk id="9" creationId="{202230AB-9D64-4A6D-C9E6-7E2883D8B9DA}"/>
          </ac:spMkLst>
        </pc:spChg>
        <pc:spChg chg="mod">
          <ac:chgData name="mariam ashraf" userId="3a2a69a0376c931b" providerId="LiveId" clId="{E7974F4E-18AE-4F92-85DC-039AD46CDB10}" dt="2024-02-06T22:04:21.279" v="2437"/>
          <ac:spMkLst>
            <pc:docMk/>
            <pc:sldMk cId="0" sldId="304"/>
            <ac:spMk id="10" creationId="{6E1436E6-8904-3E04-7BD0-9471F89C9690}"/>
          </ac:spMkLst>
        </pc:spChg>
        <pc:spChg chg="mod">
          <ac:chgData name="mariam ashraf" userId="3a2a69a0376c931b" providerId="LiveId" clId="{E7974F4E-18AE-4F92-85DC-039AD46CDB10}" dt="2024-02-06T22:50:56.873" v="2948" actId="1076"/>
          <ac:spMkLst>
            <pc:docMk/>
            <pc:sldMk cId="0" sldId="304"/>
            <ac:spMk id="17" creationId="{8DF1125D-505E-D61B-F1B2-E06448CF2E03}"/>
          </ac:spMkLst>
        </pc:spChg>
        <pc:spChg chg="add del mod">
          <ac:chgData name="mariam ashraf" userId="3a2a69a0376c931b" providerId="LiveId" clId="{E7974F4E-18AE-4F92-85DC-039AD46CDB10}" dt="2024-02-06T22:51:36.547" v="2971" actId="14100"/>
          <ac:spMkLst>
            <pc:docMk/>
            <pc:sldMk cId="0" sldId="304"/>
            <ac:spMk id="18" creationId="{B512DB77-90A9-BD5F-4E7C-9C6DFC2A18F2}"/>
          </ac:spMkLst>
        </pc:spChg>
        <pc:spChg chg="add del">
          <ac:chgData name="mariam ashraf" userId="3a2a69a0376c931b" providerId="LiveId" clId="{E7974F4E-18AE-4F92-85DC-039AD46CDB10}" dt="2024-02-06T11:39:43.526" v="580" actId="478"/>
          <ac:spMkLst>
            <pc:docMk/>
            <pc:sldMk cId="0" sldId="304"/>
            <ac:spMk id="19" creationId="{B74EEF5A-7951-806A-4024-682BD38DE575}"/>
          </ac:spMkLst>
        </pc:spChg>
        <pc:spChg chg="del">
          <ac:chgData name="mariam ashraf" userId="3a2a69a0376c931b" providerId="LiveId" clId="{E7974F4E-18AE-4F92-85DC-039AD46CDB10}" dt="2024-02-06T11:29:44.097" v="506" actId="478"/>
          <ac:spMkLst>
            <pc:docMk/>
            <pc:sldMk cId="0" sldId="304"/>
            <ac:spMk id="20" creationId="{7583D8D8-91D0-2A17-454A-8EB7DCB6D60C}"/>
          </ac:spMkLst>
        </pc:spChg>
        <pc:spChg chg="del">
          <ac:chgData name="mariam ashraf" userId="3a2a69a0376c931b" providerId="LiveId" clId="{E7974F4E-18AE-4F92-85DC-039AD46CDB10}" dt="2024-02-06T11:39:41.715" v="579" actId="478"/>
          <ac:spMkLst>
            <pc:docMk/>
            <pc:sldMk cId="0" sldId="304"/>
            <ac:spMk id="23" creationId="{28F64429-BF26-6247-A160-E6DB43E66F03}"/>
          </ac:spMkLst>
        </pc:spChg>
        <pc:grpChg chg="del">
          <ac:chgData name="mariam ashraf" userId="3a2a69a0376c931b" providerId="LiveId" clId="{E7974F4E-18AE-4F92-85DC-039AD46CDB10}" dt="2024-02-06T11:29:31.140" v="503" actId="478"/>
          <ac:grpSpMkLst>
            <pc:docMk/>
            <pc:sldMk cId="0" sldId="304"/>
            <ac:grpSpMk id="21" creationId="{A811F89D-9039-6B27-23EC-1AF09422B5AD}"/>
          </ac:grpSpMkLst>
        </pc:grpChg>
        <pc:picChg chg="mod">
          <ac:chgData name="mariam ashraf" userId="3a2a69a0376c931b" providerId="LiveId" clId="{E7974F4E-18AE-4F92-85DC-039AD46CDB10}" dt="2024-02-06T22:58:09.315" v="2974" actId="1036"/>
          <ac:picMkLst>
            <pc:docMk/>
            <pc:sldMk cId="0" sldId="304"/>
            <ac:picMk id="6" creationId="{7B83EAB5-E873-F1AF-E650-3102E0DF9D21}"/>
          </ac:picMkLst>
        </pc:picChg>
      </pc:sldChg>
      <pc:sldChg chg="delSp modSp mod modTransition modNotes">
        <pc:chgData name="mariam ashraf" userId="3a2a69a0376c931b" providerId="LiveId" clId="{E7974F4E-18AE-4F92-85DC-039AD46CDB10}" dt="2024-02-07T17:30:07.488" v="4452"/>
        <pc:sldMkLst>
          <pc:docMk/>
          <pc:sldMk cId="4244974122" sldId="311"/>
        </pc:sldMkLst>
        <pc:spChg chg="del">
          <ac:chgData name="mariam ashraf" userId="3a2a69a0376c931b" providerId="LiveId" clId="{E7974F4E-18AE-4F92-85DC-039AD46CDB10}" dt="2024-02-06T11:34:14.427" v="547" actId="478"/>
          <ac:spMkLst>
            <pc:docMk/>
            <pc:sldMk cId="4244974122" sldId="311"/>
            <ac:spMk id="3" creationId="{CDABD291-279A-1EAA-EF28-054EF7D38632}"/>
          </ac:spMkLst>
        </pc:spChg>
        <pc:spChg chg="mod">
          <ac:chgData name="mariam ashraf" userId="3a2a69a0376c931b" providerId="LiveId" clId="{E7974F4E-18AE-4F92-85DC-039AD46CDB10}" dt="2024-02-06T22:04:21.279" v="2437"/>
          <ac:spMkLst>
            <pc:docMk/>
            <pc:sldMk cId="4244974122" sldId="311"/>
            <ac:spMk id="4" creationId="{5368464B-2118-40C7-67DB-43FA705E1925}"/>
          </ac:spMkLst>
        </pc:spChg>
        <pc:spChg chg="mod">
          <ac:chgData name="mariam ashraf" userId="3a2a69a0376c931b" providerId="LiveId" clId="{E7974F4E-18AE-4F92-85DC-039AD46CDB10}" dt="2024-02-06T22:04:21.279" v="2437"/>
          <ac:spMkLst>
            <pc:docMk/>
            <pc:sldMk cId="4244974122" sldId="311"/>
            <ac:spMk id="5" creationId="{1F657826-295E-A75E-E21F-BC8D0D737B90}"/>
          </ac:spMkLst>
        </pc:spChg>
        <pc:spChg chg="mod">
          <ac:chgData name="mariam ashraf" userId="3a2a69a0376c931b" providerId="LiveId" clId="{E7974F4E-18AE-4F92-85DC-039AD46CDB10}" dt="2024-02-06T22:04:21.279" v="2437"/>
          <ac:spMkLst>
            <pc:docMk/>
            <pc:sldMk cId="4244974122" sldId="311"/>
            <ac:spMk id="7" creationId="{567E159E-4F1B-5EE0-14BC-CA372670FF4E}"/>
          </ac:spMkLst>
        </pc:spChg>
        <pc:spChg chg="mod">
          <ac:chgData name="mariam ashraf" userId="3a2a69a0376c931b" providerId="LiveId" clId="{E7974F4E-18AE-4F92-85DC-039AD46CDB10}" dt="2024-02-06T22:04:21.279" v="2437"/>
          <ac:spMkLst>
            <pc:docMk/>
            <pc:sldMk cId="4244974122" sldId="311"/>
            <ac:spMk id="8" creationId="{3A184EF5-F207-8D12-D7D4-79987B1D0EAF}"/>
          </ac:spMkLst>
        </pc:spChg>
        <pc:spChg chg="mod">
          <ac:chgData name="mariam ashraf" userId="3a2a69a0376c931b" providerId="LiveId" clId="{E7974F4E-18AE-4F92-85DC-039AD46CDB10}" dt="2024-02-06T22:04:21.279" v="2437"/>
          <ac:spMkLst>
            <pc:docMk/>
            <pc:sldMk cId="4244974122" sldId="311"/>
            <ac:spMk id="9" creationId="{DC4CA174-0E6D-2C41-4DA1-5D41526CBC41}"/>
          </ac:spMkLst>
        </pc:spChg>
        <pc:spChg chg="mod">
          <ac:chgData name="mariam ashraf" userId="3a2a69a0376c931b" providerId="LiveId" clId="{E7974F4E-18AE-4F92-85DC-039AD46CDB10}" dt="2024-02-06T22:04:21.279" v="2437"/>
          <ac:spMkLst>
            <pc:docMk/>
            <pc:sldMk cId="4244974122" sldId="311"/>
            <ac:spMk id="30" creationId="{0EB41E51-EE5E-31CA-BE1A-95F0686715FE}"/>
          </ac:spMkLst>
        </pc:spChg>
        <pc:spChg chg="mod">
          <ac:chgData name="mariam ashraf" userId="3a2a69a0376c931b" providerId="LiveId" clId="{E7974F4E-18AE-4F92-85DC-039AD46CDB10}" dt="2024-02-06T22:04:21.279" v="2437"/>
          <ac:spMkLst>
            <pc:docMk/>
            <pc:sldMk cId="4244974122" sldId="311"/>
            <ac:spMk id="31" creationId="{71CC3572-186F-620D-A279-8165BA77E457}"/>
          </ac:spMkLst>
        </pc:spChg>
        <pc:spChg chg="mod">
          <ac:chgData name="mariam ashraf" userId="3a2a69a0376c931b" providerId="LiveId" clId="{E7974F4E-18AE-4F92-85DC-039AD46CDB10}" dt="2024-02-06T22:04:21.279" v="2437"/>
          <ac:spMkLst>
            <pc:docMk/>
            <pc:sldMk cId="4244974122" sldId="311"/>
            <ac:spMk id="195" creationId="{00000000-0000-0000-0000-000000000000}"/>
          </ac:spMkLst>
        </pc:spChg>
        <pc:grpChg chg="mod">
          <ac:chgData name="mariam ashraf" userId="3a2a69a0376c931b" providerId="LiveId" clId="{E7974F4E-18AE-4F92-85DC-039AD46CDB10}" dt="2024-02-06T22:04:21.279" v="2437"/>
          <ac:grpSpMkLst>
            <pc:docMk/>
            <pc:sldMk cId="4244974122" sldId="311"/>
            <ac:grpSpMk id="29" creationId="{ECE57F7A-D71F-1B18-8F38-551592FF20B6}"/>
          </ac:grpSpMkLst>
        </pc:grpChg>
        <pc:picChg chg="mod">
          <ac:chgData name="mariam ashraf" userId="3a2a69a0376c931b" providerId="LiveId" clId="{E7974F4E-18AE-4F92-85DC-039AD46CDB10}" dt="2024-02-06T22:04:21.279" v="2437"/>
          <ac:picMkLst>
            <pc:docMk/>
            <pc:sldMk cId="4244974122" sldId="311"/>
            <ac:picMk id="2" creationId="{CB9E1F9B-F503-E194-1E28-AF68272FA758}"/>
          </ac:picMkLst>
        </pc:picChg>
      </pc:sldChg>
      <pc:sldChg chg="delSp modSp mod modTransition modNotes">
        <pc:chgData name="mariam ashraf" userId="3a2a69a0376c931b" providerId="LiveId" clId="{E7974F4E-18AE-4F92-85DC-039AD46CDB10}" dt="2024-02-11T07:46:31.675" v="6943" actId="1076"/>
        <pc:sldMkLst>
          <pc:docMk/>
          <pc:sldMk cId="1719511723" sldId="316"/>
        </pc:sldMkLst>
        <pc:spChg chg="del">
          <ac:chgData name="mariam ashraf" userId="3a2a69a0376c931b" providerId="LiveId" clId="{E7974F4E-18AE-4F92-85DC-039AD46CDB10}" dt="2024-02-06T11:32:09.386" v="517" actId="478"/>
          <ac:spMkLst>
            <pc:docMk/>
            <pc:sldMk cId="1719511723" sldId="316"/>
            <ac:spMk id="3" creationId="{4FD82E2D-028C-A165-7D26-3ACB6168233D}"/>
          </ac:spMkLst>
        </pc:spChg>
        <pc:spChg chg="mod">
          <ac:chgData name="mariam ashraf" userId="3a2a69a0376c931b" providerId="LiveId" clId="{E7974F4E-18AE-4F92-85DC-039AD46CDB10}" dt="2024-02-06T22:04:21.279" v="2437"/>
          <ac:spMkLst>
            <pc:docMk/>
            <pc:sldMk cId="1719511723" sldId="316"/>
            <ac:spMk id="4" creationId="{0E740CD1-5D22-FB2E-2BD4-18D6872B4120}"/>
          </ac:spMkLst>
        </pc:spChg>
        <pc:spChg chg="mod">
          <ac:chgData name="mariam ashraf" userId="3a2a69a0376c931b" providerId="LiveId" clId="{E7974F4E-18AE-4F92-85DC-039AD46CDB10}" dt="2024-02-06T22:04:21.279" v="2437"/>
          <ac:spMkLst>
            <pc:docMk/>
            <pc:sldMk cId="1719511723" sldId="316"/>
            <ac:spMk id="5" creationId="{9E4FCDE8-C795-5E56-12E0-194D57F11877}"/>
          </ac:spMkLst>
        </pc:spChg>
        <pc:spChg chg="mod">
          <ac:chgData name="mariam ashraf" userId="3a2a69a0376c931b" providerId="LiveId" clId="{E7974F4E-18AE-4F92-85DC-039AD46CDB10}" dt="2024-02-06T22:04:21.279" v="2437"/>
          <ac:spMkLst>
            <pc:docMk/>
            <pc:sldMk cId="1719511723" sldId="316"/>
            <ac:spMk id="7" creationId="{F16A84F6-DD82-2530-EC6A-FFA1A5161A59}"/>
          </ac:spMkLst>
        </pc:spChg>
        <pc:spChg chg="mod">
          <ac:chgData name="mariam ashraf" userId="3a2a69a0376c931b" providerId="LiveId" clId="{E7974F4E-18AE-4F92-85DC-039AD46CDB10}" dt="2024-02-06T22:04:21.279" v="2437"/>
          <ac:spMkLst>
            <pc:docMk/>
            <pc:sldMk cId="1719511723" sldId="316"/>
            <ac:spMk id="31" creationId="{CF228187-BE76-85F4-39D0-35318A920F73}"/>
          </ac:spMkLst>
        </pc:spChg>
        <pc:spChg chg="mod">
          <ac:chgData name="mariam ashraf" userId="3a2a69a0376c931b" providerId="LiveId" clId="{E7974F4E-18AE-4F92-85DC-039AD46CDB10}" dt="2024-02-06T22:04:21.279" v="2437"/>
          <ac:spMkLst>
            <pc:docMk/>
            <pc:sldMk cId="1719511723" sldId="316"/>
            <ac:spMk id="33" creationId="{19CBB7BC-A47A-D8DD-0EFA-7EA0658EECDC}"/>
          </ac:spMkLst>
        </pc:spChg>
        <pc:spChg chg="mod">
          <ac:chgData name="mariam ashraf" userId="3a2a69a0376c931b" providerId="LiveId" clId="{E7974F4E-18AE-4F92-85DC-039AD46CDB10}" dt="2024-02-06T22:04:21.279" v="2437"/>
          <ac:spMkLst>
            <pc:docMk/>
            <pc:sldMk cId="1719511723" sldId="316"/>
            <ac:spMk id="34" creationId="{E507B9C8-18C8-687B-7458-20DD6C1E7317}"/>
          </ac:spMkLst>
        </pc:spChg>
        <pc:spChg chg="mod">
          <ac:chgData name="mariam ashraf" userId="3a2a69a0376c931b" providerId="LiveId" clId="{E7974F4E-18AE-4F92-85DC-039AD46CDB10}" dt="2024-02-06T22:04:21.279" v="2437"/>
          <ac:spMkLst>
            <pc:docMk/>
            <pc:sldMk cId="1719511723" sldId="316"/>
            <ac:spMk id="35" creationId="{D90939F0-7E35-752F-D550-5CAA61D2BB27}"/>
          </ac:spMkLst>
        </pc:spChg>
        <pc:spChg chg="mod">
          <ac:chgData name="mariam ashraf" userId="3a2a69a0376c931b" providerId="LiveId" clId="{E7974F4E-18AE-4F92-85DC-039AD46CDB10}" dt="2024-02-06T22:04:21.279" v="2437"/>
          <ac:spMkLst>
            <pc:docMk/>
            <pc:sldMk cId="1719511723" sldId="316"/>
            <ac:spMk id="36" creationId="{34EB7BB1-F93E-2B87-B10C-AA9C4E21076B}"/>
          </ac:spMkLst>
        </pc:spChg>
        <pc:spChg chg="mod">
          <ac:chgData name="mariam ashraf" userId="3a2a69a0376c931b" providerId="LiveId" clId="{E7974F4E-18AE-4F92-85DC-039AD46CDB10}" dt="2024-02-06T22:04:21.279" v="2437"/>
          <ac:spMkLst>
            <pc:docMk/>
            <pc:sldMk cId="1719511723" sldId="316"/>
            <ac:spMk id="37" creationId="{66C8AF15-78BD-1DE5-2652-86E69A6EFCE2}"/>
          </ac:spMkLst>
        </pc:spChg>
        <pc:spChg chg="mod">
          <ac:chgData name="mariam ashraf" userId="3a2a69a0376c931b" providerId="LiveId" clId="{E7974F4E-18AE-4F92-85DC-039AD46CDB10}" dt="2024-02-06T22:04:21.279" v="2437"/>
          <ac:spMkLst>
            <pc:docMk/>
            <pc:sldMk cId="1719511723" sldId="316"/>
            <ac:spMk id="38" creationId="{2A0D3168-2A87-DFE3-8BBC-D083E1E465FE}"/>
          </ac:spMkLst>
        </pc:spChg>
        <pc:spChg chg="mod">
          <ac:chgData name="mariam ashraf" userId="3a2a69a0376c931b" providerId="LiveId" clId="{E7974F4E-18AE-4F92-85DC-039AD46CDB10}" dt="2024-02-06T22:04:21.279" v="2437"/>
          <ac:spMkLst>
            <pc:docMk/>
            <pc:sldMk cId="1719511723" sldId="316"/>
            <ac:spMk id="42" creationId="{2DC8BF4C-644B-C61C-7C6A-7F11E9C6DE1B}"/>
          </ac:spMkLst>
        </pc:spChg>
        <pc:spChg chg="mod">
          <ac:chgData name="mariam ashraf" userId="3a2a69a0376c931b" providerId="LiveId" clId="{E7974F4E-18AE-4F92-85DC-039AD46CDB10}" dt="2024-02-06T22:04:21.279" v="2437"/>
          <ac:spMkLst>
            <pc:docMk/>
            <pc:sldMk cId="1719511723" sldId="316"/>
            <ac:spMk id="44" creationId="{3CFD4529-5558-93C8-80C0-D23A8278A92D}"/>
          </ac:spMkLst>
        </pc:spChg>
        <pc:spChg chg="mod">
          <ac:chgData name="mariam ashraf" userId="3a2a69a0376c931b" providerId="LiveId" clId="{E7974F4E-18AE-4F92-85DC-039AD46CDB10}" dt="2024-02-06T22:04:21.279" v="2437"/>
          <ac:spMkLst>
            <pc:docMk/>
            <pc:sldMk cId="1719511723" sldId="316"/>
            <ac:spMk id="45" creationId="{F4DB12FE-EB1A-6393-1E72-EC95E08598EB}"/>
          </ac:spMkLst>
        </pc:spChg>
        <pc:spChg chg="mod">
          <ac:chgData name="mariam ashraf" userId="3a2a69a0376c931b" providerId="LiveId" clId="{E7974F4E-18AE-4F92-85DC-039AD46CDB10}" dt="2024-02-06T22:04:21.279" v="2437"/>
          <ac:spMkLst>
            <pc:docMk/>
            <pc:sldMk cId="1719511723" sldId="316"/>
            <ac:spMk id="46" creationId="{D73963EE-CF71-6A48-5BD5-095E652FE57A}"/>
          </ac:spMkLst>
        </pc:spChg>
        <pc:spChg chg="mod">
          <ac:chgData name="mariam ashraf" userId="3a2a69a0376c931b" providerId="LiveId" clId="{E7974F4E-18AE-4F92-85DC-039AD46CDB10}" dt="2024-02-06T22:04:21.279" v="2437"/>
          <ac:spMkLst>
            <pc:docMk/>
            <pc:sldMk cId="1719511723" sldId="316"/>
            <ac:spMk id="47" creationId="{F72D3F66-2026-3294-181A-26C60000726A}"/>
          </ac:spMkLst>
        </pc:spChg>
        <pc:spChg chg="mod">
          <ac:chgData name="mariam ashraf" userId="3a2a69a0376c931b" providerId="LiveId" clId="{E7974F4E-18AE-4F92-85DC-039AD46CDB10}" dt="2024-02-06T22:04:21.279" v="2437"/>
          <ac:spMkLst>
            <pc:docMk/>
            <pc:sldMk cId="1719511723" sldId="316"/>
            <ac:spMk id="48" creationId="{D871F9A2-D818-315A-D3D2-5502D3BD688B}"/>
          </ac:spMkLst>
        </pc:spChg>
        <pc:spChg chg="mod">
          <ac:chgData name="mariam ashraf" userId="3a2a69a0376c931b" providerId="LiveId" clId="{E7974F4E-18AE-4F92-85DC-039AD46CDB10}" dt="2024-02-06T22:04:21.279" v="2437"/>
          <ac:spMkLst>
            <pc:docMk/>
            <pc:sldMk cId="1719511723" sldId="316"/>
            <ac:spMk id="49" creationId="{D23F5F1B-C876-B533-036C-BB05E8963304}"/>
          </ac:spMkLst>
        </pc:spChg>
        <pc:spChg chg="mod">
          <ac:chgData name="mariam ashraf" userId="3a2a69a0376c931b" providerId="LiveId" clId="{E7974F4E-18AE-4F92-85DC-039AD46CDB10}" dt="2024-02-06T22:04:21.279" v="2437"/>
          <ac:spMkLst>
            <pc:docMk/>
            <pc:sldMk cId="1719511723" sldId="316"/>
            <ac:spMk id="50" creationId="{71D2B50F-481B-2C22-B86C-AE52835C8103}"/>
          </ac:spMkLst>
        </pc:spChg>
        <pc:spChg chg="mod">
          <ac:chgData name="mariam ashraf" userId="3a2a69a0376c931b" providerId="LiveId" clId="{E7974F4E-18AE-4F92-85DC-039AD46CDB10}" dt="2024-02-06T22:04:21.279" v="2437"/>
          <ac:spMkLst>
            <pc:docMk/>
            <pc:sldMk cId="1719511723" sldId="316"/>
            <ac:spMk id="51" creationId="{E57D9C62-6400-7F88-81D8-C479D8EFD20B}"/>
          </ac:spMkLst>
        </pc:spChg>
        <pc:spChg chg="mod">
          <ac:chgData name="mariam ashraf" userId="3a2a69a0376c931b" providerId="LiveId" clId="{E7974F4E-18AE-4F92-85DC-039AD46CDB10}" dt="2024-02-06T22:04:21.279" v="2437"/>
          <ac:spMkLst>
            <pc:docMk/>
            <pc:sldMk cId="1719511723" sldId="316"/>
            <ac:spMk id="52" creationId="{0DDC9F44-BC83-DD9F-325A-3B8C466A9090}"/>
          </ac:spMkLst>
        </pc:spChg>
        <pc:spChg chg="mod">
          <ac:chgData name="mariam ashraf" userId="3a2a69a0376c931b" providerId="LiveId" clId="{E7974F4E-18AE-4F92-85DC-039AD46CDB10}" dt="2024-02-06T22:04:21.279" v="2437"/>
          <ac:spMkLst>
            <pc:docMk/>
            <pc:sldMk cId="1719511723" sldId="316"/>
            <ac:spMk id="53" creationId="{EE4C6E99-91D3-D41D-A80E-E2B238FC946E}"/>
          </ac:spMkLst>
        </pc:spChg>
        <pc:spChg chg="mod">
          <ac:chgData name="mariam ashraf" userId="3a2a69a0376c931b" providerId="LiveId" clId="{E7974F4E-18AE-4F92-85DC-039AD46CDB10}" dt="2024-02-06T22:04:21.279" v="2437"/>
          <ac:spMkLst>
            <pc:docMk/>
            <pc:sldMk cId="1719511723" sldId="316"/>
            <ac:spMk id="214" creationId="{00000000-0000-0000-0000-000000000000}"/>
          </ac:spMkLst>
        </pc:spChg>
        <pc:spChg chg="mod">
          <ac:chgData name="mariam ashraf" userId="3a2a69a0376c931b" providerId="LiveId" clId="{E7974F4E-18AE-4F92-85DC-039AD46CDB10}" dt="2024-02-06T22:04:21.279" v="2437"/>
          <ac:spMkLst>
            <pc:docMk/>
            <pc:sldMk cId="1719511723" sldId="316"/>
            <ac:spMk id="215" creationId="{00000000-0000-0000-0000-000000000000}"/>
          </ac:spMkLst>
        </pc:spChg>
        <pc:spChg chg="mod">
          <ac:chgData name="mariam ashraf" userId="3a2a69a0376c931b" providerId="LiveId" clId="{E7974F4E-18AE-4F92-85DC-039AD46CDB10}" dt="2024-02-06T22:04:21.279" v="2437"/>
          <ac:spMkLst>
            <pc:docMk/>
            <pc:sldMk cId="1719511723" sldId="316"/>
            <ac:spMk id="216" creationId="{00000000-0000-0000-0000-000000000000}"/>
          </ac:spMkLst>
        </pc:spChg>
        <pc:spChg chg="mod">
          <ac:chgData name="mariam ashraf" userId="3a2a69a0376c931b" providerId="LiveId" clId="{E7974F4E-18AE-4F92-85DC-039AD46CDB10}" dt="2024-02-06T22:04:21.279" v="2437"/>
          <ac:spMkLst>
            <pc:docMk/>
            <pc:sldMk cId="1719511723" sldId="316"/>
            <ac:spMk id="217" creationId="{00000000-0000-0000-0000-000000000000}"/>
          </ac:spMkLst>
        </pc:spChg>
        <pc:spChg chg="mod">
          <ac:chgData name="mariam ashraf" userId="3a2a69a0376c931b" providerId="LiveId" clId="{E7974F4E-18AE-4F92-85DC-039AD46CDB10}" dt="2024-02-06T22:04:21.279" v="2437"/>
          <ac:spMkLst>
            <pc:docMk/>
            <pc:sldMk cId="1719511723" sldId="316"/>
            <ac:spMk id="218" creationId="{00000000-0000-0000-0000-000000000000}"/>
          </ac:spMkLst>
        </pc:spChg>
        <pc:spChg chg="mod">
          <ac:chgData name="mariam ashraf" userId="3a2a69a0376c931b" providerId="LiveId" clId="{E7974F4E-18AE-4F92-85DC-039AD46CDB10}" dt="2024-02-06T22:04:21.279" v="2437"/>
          <ac:spMkLst>
            <pc:docMk/>
            <pc:sldMk cId="1719511723" sldId="316"/>
            <ac:spMk id="219" creationId="{00000000-0000-0000-0000-000000000000}"/>
          </ac:spMkLst>
        </pc:spChg>
        <pc:spChg chg="mod">
          <ac:chgData name="mariam ashraf" userId="3a2a69a0376c931b" providerId="LiveId" clId="{E7974F4E-18AE-4F92-85DC-039AD46CDB10}" dt="2024-02-06T22:04:21.279" v="2437"/>
          <ac:spMkLst>
            <pc:docMk/>
            <pc:sldMk cId="1719511723" sldId="316"/>
            <ac:spMk id="220" creationId="{00000000-0000-0000-0000-000000000000}"/>
          </ac:spMkLst>
        </pc:spChg>
        <pc:spChg chg="mod">
          <ac:chgData name="mariam ashraf" userId="3a2a69a0376c931b" providerId="LiveId" clId="{E7974F4E-18AE-4F92-85DC-039AD46CDB10}" dt="2024-02-11T07:46:31.675" v="6943" actId="1076"/>
          <ac:spMkLst>
            <pc:docMk/>
            <pc:sldMk cId="1719511723" sldId="316"/>
            <ac:spMk id="221" creationId="{00000000-0000-0000-0000-000000000000}"/>
          </ac:spMkLst>
        </pc:spChg>
        <pc:spChg chg="del">
          <ac:chgData name="mariam ashraf" userId="3a2a69a0376c931b" providerId="LiveId" clId="{E7974F4E-18AE-4F92-85DC-039AD46CDB10}" dt="2024-02-06T11:19:57.004" v="436" actId="478"/>
          <ac:spMkLst>
            <pc:docMk/>
            <pc:sldMk cId="1719511723" sldId="316"/>
            <ac:spMk id="237" creationId="{00000000-0000-0000-0000-000000000000}"/>
          </ac:spMkLst>
        </pc:spChg>
        <pc:grpChg chg="mod">
          <ac:chgData name="mariam ashraf" userId="3a2a69a0376c931b" providerId="LiveId" clId="{E7974F4E-18AE-4F92-85DC-039AD46CDB10}" dt="2024-02-06T22:04:21.279" v="2437"/>
          <ac:grpSpMkLst>
            <pc:docMk/>
            <pc:sldMk cId="1719511723" sldId="316"/>
            <ac:grpSpMk id="30" creationId="{EBCC2582-3327-8B8B-6535-EC6E6126E1B9}"/>
          </ac:grpSpMkLst>
        </pc:grpChg>
        <pc:grpChg chg="mod">
          <ac:chgData name="mariam ashraf" userId="3a2a69a0376c931b" providerId="LiveId" clId="{E7974F4E-18AE-4F92-85DC-039AD46CDB10}" dt="2024-02-06T22:04:21.279" v="2437"/>
          <ac:grpSpMkLst>
            <pc:docMk/>
            <pc:sldMk cId="1719511723" sldId="316"/>
            <ac:grpSpMk id="32" creationId="{DFA12AC0-CE13-C286-A319-CF189E9DD704}"/>
          </ac:grpSpMkLst>
        </pc:grpChg>
        <pc:grpChg chg="mod">
          <ac:chgData name="mariam ashraf" userId="3a2a69a0376c931b" providerId="LiveId" clId="{E7974F4E-18AE-4F92-85DC-039AD46CDB10}" dt="2024-02-06T22:04:21.279" v="2437"/>
          <ac:grpSpMkLst>
            <pc:docMk/>
            <pc:sldMk cId="1719511723" sldId="316"/>
            <ac:grpSpMk id="41" creationId="{62D84372-2128-3799-06C1-90F3539EFADA}"/>
          </ac:grpSpMkLst>
        </pc:grpChg>
        <pc:grpChg chg="mod">
          <ac:chgData name="mariam ashraf" userId="3a2a69a0376c931b" providerId="LiveId" clId="{E7974F4E-18AE-4F92-85DC-039AD46CDB10}" dt="2024-02-06T22:04:21.279" v="2437"/>
          <ac:grpSpMkLst>
            <pc:docMk/>
            <pc:sldMk cId="1719511723" sldId="316"/>
            <ac:grpSpMk id="43" creationId="{F2E2EEAE-ADEB-B3C4-EEC2-F439446E4EE4}"/>
          </ac:grpSpMkLst>
        </pc:grpChg>
        <pc:picChg chg="mod">
          <ac:chgData name="mariam ashraf" userId="3a2a69a0376c931b" providerId="LiveId" clId="{E7974F4E-18AE-4F92-85DC-039AD46CDB10}" dt="2024-02-06T22:04:21.279" v="2437"/>
          <ac:picMkLst>
            <pc:docMk/>
            <pc:sldMk cId="1719511723" sldId="316"/>
            <ac:picMk id="2" creationId="{CB14AEFA-2EE2-B1A3-0A0C-C9A35DA1202C}"/>
          </ac:picMkLst>
        </pc:picChg>
      </pc:sldChg>
      <pc:sldChg chg="delSp modSp mod ord modTransition">
        <pc:chgData name="mariam ashraf" userId="3a2a69a0376c931b" providerId="LiveId" clId="{E7974F4E-18AE-4F92-85DC-039AD46CDB10}" dt="2024-02-07T17:45:46.942" v="4588"/>
        <pc:sldMkLst>
          <pc:docMk/>
          <pc:sldMk cId="2401712657" sldId="319"/>
        </pc:sldMkLst>
        <pc:spChg chg="mod">
          <ac:chgData name="mariam ashraf" userId="3a2a69a0376c931b" providerId="LiveId" clId="{E7974F4E-18AE-4F92-85DC-039AD46CDB10}" dt="2024-02-06T22:04:21.279" v="2437"/>
          <ac:spMkLst>
            <pc:docMk/>
            <pc:sldMk cId="2401712657" sldId="319"/>
            <ac:spMk id="7" creationId="{9947E7FA-978C-97BC-B29D-82CADA179CA6}"/>
          </ac:spMkLst>
        </pc:spChg>
        <pc:spChg chg="mod">
          <ac:chgData name="mariam ashraf" userId="3a2a69a0376c931b" providerId="LiveId" clId="{E7974F4E-18AE-4F92-85DC-039AD46CDB10}" dt="2024-02-07T17:20:26.032" v="4365" actId="20577"/>
          <ac:spMkLst>
            <pc:docMk/>
            <pc:sldMk cId="2401712657" sldId="319"/>
            <ac:spMk id="8" creationId="{10CEAE24-BC91-D9D5-EF2A-16A43B297201}"/>
          </ac:spMkLst>
        </pc:spChg>
        <pc:spChg chg="del">
          <ac:chgData name="mariam ashraf" userId="3a2a69a0376c931b" providerId="LiveId" clId="{E7974F4E-18AE-4F92-85DC-039AD46CDB10}" dt="2024-02-06T11:43:03.560" v="602" actId="478"/>
          <ac:spMkLst>
            <pc:docMk/>
            <pc:sldMk cId="2401712657" sldId="319"/>
            <ac:spMk id="13" creationId="{E95D4C47-ECA3-2A4F-71EF-664C4D3D5089}"/>
          </ac:spMkLst>
        </pc:spChg>
        <pc:picChg chg="mod">
          <ac:chgData name="mariam ashraf" userId="3a2a69a0376c931b" providerId="LiveId" clId="{E7974F4E-18AE-4F92-85DC-039AD46CDB10}" dt="2024-02-06T22:04:21.279" v="2437"/>
          <ac:picMkLst>
            <pc:docMk/>
            <pc:sldMk cId="2401712657" sldId="319"/>
            <ac:picMk id="12" creationId="{EF1B432A-621E-2080-DF80-4D79082642EC}"/>
          </ac:picMkLst>
        </pc:picChg>
      </pc:sldChg>
      <pc:sldChg chg="addSp delSp modSp mod modTransition modAnim">
        <pc:chgData name="mariam ashraf" userId="3a2a69a0376c931b" providerId="LiveId" clId="{E7974F4E-18AE-4F92-85DC-039AD46CDB10}" dt="2024-02-12T12:26:27.759" v="7131"/>
        <pc:sldMkLst>
          <pc:docMk/>
          <pc:sldMk cId="2419627253" sldId="329"/>
        </pc:sldMkLst>
        <pc:spChg chg="add del">
          <ac:chgData name="mariam ashraf" userId="3a2a69a0376c931b" providerId="LiveId" clId="{E7974F4E-18AE-4F92-85DC-039AD46CDB10}" dt="2024-02-06T11:41:43.599" v="588" actId="478"/>
          <ac:spMkLst>
            <pc:docMk/>
            <pc:sldMk cId="2419627253" sldId="329"/>
            <ac:spMk id="2" creationId="{064687A1-BE2B-886C-4028-2D5AE67390D5}"/>
          </ac:spMkLst>
        </pc:spChg>
        <pc:spChg chg="mod">
          <ac:chgData name="mariam ashraf" userId="3a2a69a0376c931b" providerId="LiveId" clId="{E7974F4E-18AE-4F92-85DC-039AD46CDB10}" dt="2024-02-06T22:04:21.279" v="2437"/>
          <ac:spMkLst>
            <pc:docMk/>
            <pc:sldMk cId="2419627253" sldId="329"/>
            <ac:spMk id="5" creationId="{AC900ACF-4C0F-BC98-A35F-2B344228E534}"/>
          </ac:spMkLst>
        </pc:spChg>
        <pc:spChg chg="mod">
          <ac:chgData name="mariam ashraf" userId="3a2a69a0376c931b" providerId="LiveId" clId="{E7974F4E-18AE-4F92-85DC-039AD46CDB10}" dt="2024-02-06T22:04:21.279" v="2437"/>
          <ac:spMkLst>
            <pc:docMk/>
            <pc:sldMk cId="2419627253" sldId="329"/>
            <ac:spMk id="16" creationId="{5A5E782F-ABCB-C64A-9419-38952A022D70}"/>
          </ac:spMkLst>
        </pc:spChg>
        <pc:spChg chg="mod">
          <ac:chgData name="mariam ashraf" userId="3a2a69a0376c931b" providerId="LiveId" clId="{E7974F4E-18AE-4F92-85DC-039AD46CDB10}" dt="2024-02-06T22:04:21.279" v="2437"/>
          <ac:spMkLst>
            <pc:docMk/>
            <pc:sldMk cId="2419627253" sldId="329"/>
            <ac:spMk id="18" creationId="{2FBD903A-E780-0202-27F0-A2209DF9CA43}"/>
          </ac:spMkLst>
        </pc:spChg>
        <pc:spChg chg="mod">
          <ac:chgData name="mariam ashraf" userId="3a2a69a0376c931b" providerId="LiveId" clId="{E7974F4E-18AE-4F92-85DC-039AD46CDB10}" dt="2024-02-06T22:04:21.279" v="2437"/>
          <ac:spMkLst>
            <pc:docMk/>
            <pc:sldMk cId="2419627253" sldId="329"/>
            <ac:spMk id="19" creationId="{DA5FC9FF-547A-9039-FC02-DC575CF49D2B}"/>
          </ac:spMkLst>
        </pc:spChg>
        <pc:spChg chg="mod">
          <ac:chgData name="mariam ashraf" userId="3a2a69a0376c931b" providerId="LiveId" clId="{E7974F4E-18AE-4F92-85DC-039AD46CDB10}" dt="2024-02-06T22:04:21.279" v="2437"/>
          <ac:spMkLst>
            <pc:docMk/>
            <pc:sldMk cId="2419627253" sldId="329"/>
            <ac:spMk id="20" creationId="{4016B942-DA11-AA1E-7E92-AC75AE4549FF}"/>
          </ac:spMkLst>
        </pc:spChg>
        <pc:spChg chg="mod">
          <ac:chgData name="mariam ashraf" userId="3a2a69a0376c931b" providerId="LiveId" clId="{E7974F4E-18AE-4F92-85DC-039AD46CDB10}" dt="2024-02-06T22:04:21.279" v="2437"/>
          <ac:spMkLst>
            <pc:docMk/>
            <pc:sldMk cId="2419627253" sldId="329"/>
            <ac:spMk id="21" creationId="{D1C798CE-0817-5199-6BE7-5A3582E490B1}"/>
          </ac:spMkLst>
        </pc:spChg>
        <pc:spChg chg="mod">
          <ac:chgData name="mariam ashraf" userId="3a2a69a0376c931b" providerId="LiveId" clId="{E7974F4E-18AE-4F92-85DC-039AD46CDB10}" dt="2024-02-06T22:04:21.279" v="2437"/>
          <ac:spMkLst>
            <pc:docMk/>
            <pc:sldMk cId="2419627253" sldId="329"/>
            <ac:spMk id="22" creationId="{CCD0AF2D-3FCA-69A4-0359-A7F09CE6137B}"/>
          </ac:spMkLst>
        </pc:spChg>
        <pc:spChg chg="mod">
          <ac:chgData name="mariam ashraf" userId="3a2a69a0376c931b" providerId="LiveId" clId="{E7974F4E-18AE-4F92-85DC-039AD46CDB10}" dt="2024-02-06T22:04:21.279" v="2437"/>
          <ac:spMkLst>
            <pc:docMk/>
            <pc:sldMk cId="2419627253" sldId="329"/>
            <ac:spMk id="23" creationId="{AC6DD12E-B196-5F2B-4AF1-A0ACA4BA5168}"/>
          </ac:spMkLst>
        </pc:spChg>
        <pc:spChg chg="mod">
          <ac:chgData name="mariam ashraf" userId="3a2a69a0376c931b" providerId="LiveId" clId="{E7974F4E-18AE-4F92-85DC-039AD46CDB10}" dt="2024-02-06T22:04:21.279" v="2437"/>
          <ac:spMkLst>
            <pc:docMk/>
            <pc:sldMk cId="2419627253" sldId="329"/>
            <ac:spMk id="24" creationId="{20CD7FD8-2FC7-E7BA-96C9-11CB4F51D024}"/>
          </ac:spMkLst>
        </pc:spChg>
        <pc:spChg chg="mod">
          <ac:chgData name="mariam ashraf" userId="3a2a69a0376c931b" providerId="LiveId" clId="{E7974F4E-18AE-4F92-85DC-039AD46CDB10}" dt="2024-02-06T22:04:21.279" v="2437"/>
          <ac:spMkLst>
            <pc:docMk/>
            <pc:sldMk cId="2419627253" sldId="329"/>
            <ac:spMk id="25" creationId="{A10A8BC1-D64B-3B53-53A9-D876215539A6}"/>
          </ac:spMkLst>
        </pc:spChg>
        <pc:spChg chg="mod">
          <ac:chgData name="mariam ashraf" userId="3a2a69a0376c931b" providerId="LiveId" clId="{E7974F4E-18AE-4F92-85DC-039AD46CDB10}" dt="2024-02-06T22:04:21.279" v="2437"/>
          <ac:spMkLst>
            <pc:docMk/>
            <pc:sldMk cId="2419627253" sldId="329"/>
            <ac:spMk id="26" creationId="{6093EFE4-C7E2-4FDA-C28C-34F0415F0722}"/>
          </ac:spMkLst>
        </pc:spChg>
        <pc:spChg chg="mod">
          <ac:chgData name="mariam ashraf" userId="3a2a69a0376c931b" providerId="LiveId" clId="{E7974F4E-18AE-4F92-85DC-039AD46CDB10}" dt="2024-02-08T22:10:03.893" v="5503" actId="120"/>
          <ac:spMkLst>
            <pc:docMk/>
            <pc:sldMk cId="2419627253" sldId="329"/>
            <ac:spMk id="30" creationId="{4BBAEBB9-56E9-979F-4281-EC23DCCEC752}"/>
          </ac:spMkLst>
        </pc:spChg>
        <pc:spChg chg="mod">
          <ac:chgData name="mariam ashraf" userId="3a2a69a0376c931b" providerId="LiveId" clId="{E7974F4E-18AE-4F92-85DC-039AD46CDB10}" dt="2024-02-06T22:04:21.279" v="2437"/>
          <ac:spMkLst>
            <pc:docMk/>
            <pc:sldMk cId="2419627253" sldId="329"/>
            <ac:spMk id="31" creationId="{FCCA5D9E-48E4-9AEF-8103-B41979F1B81D}"/>
          </ac:spMkLst>
        </pc:spChg>
        <pc:spChg chg="mod">
          <ac:chgData name="mariam ashraf" userId="3a2a69a0376c931b" providerId="LiveId" clId="{E7974F4E-18AE-4F92-85DC-039AD46CDB10}" dt="2024-02-08T22:10:03.893" v="5503" actId="120"/>
          <ac:spMkLst>
            <pc:docMk/>
            <pc:sldMk cId="2419627253" sldId="329"/>
            <ac:spMk id="32" creationId="{98C3DC61-E9DA-A857-EC5B-F6D86834491B}"/>
          </ac:spMkLst>
        </pc:spChg>
        <pc:spChg chg="mod">
          <ac:chgData name="mariam ashraf" userId="3a2a69a0376c931b" providerId="LiveId" clId="{E7974F4E-18AE-4F92-85DC-039AD46CDB10}" dt="2024-02-12T12:26:18.311" v="7128" actId="948"/>
          <ac:spMkLst>
            <pc:docMk/>
            <pc:sldMk cId="2419627253" sldId="329"/>
            <ac:spMk id="33" creationId="{F8A87500-951E-FFC5-2727-BA51922CC49A}"/>
          </ac:spMkLst>
        </pc:spChg>
        <pc:spChg chg="mod">
          <ac:chgData name="mariam ashraf" userId="3a2a69a0376c931b" providerId="LiveId" clId="{E7974F4E-18AE-4F92-85DC-039AD46CDB10}" dt="2024-02-08T13:46:44.617" v="5492"/>
          <ac:spMkLst>
            <pc:docMk/>
            <pc:sldMk cId="2419627253" sldId="329"/>
            <ac:spMk id="53" creationId="{37AC8F35-25D1-BFD1-2EC3-848B2A9F573A}"/>
          </ac:spMkLst>
        </pc:spChg>
        <pc:spChg chg="mod">
          <ac:chgData name="mariam ashraf" userId="3a2a69a0376c931b" providerId="LiveId" clId="{E7974F4E-18AE-4F92-85DC-039AD46CDB10}" dt="2024-02-06T22:04:21.279" v="2437"/>
          <ac:spMkLst>
            <pc:docMk/>
            <pc:sldMk cId="2419627253" sldId="329"/>
            <ac:spMk id="55" creationId="{F3C39571-4FD0-B1C9-2372-4BC6D0E9CA6E}"/>
          </ac:spMkLst>
        </pc:spChg>
        <pc:spChg chg="mod">
          <ac:chgData name="mariam ashraf" userId="3a2a69a0376c931b" providerId="LiveId" clId="{E7974F4E-18AE-4F92-85DC-039AD46CDB10}" dt="2024-02-06T22:04:21.279" v="2437"/>
          <ac:spMkLst>
            <pc:docMk/>
            <pc:sldMk cId="2419627253" sldId="329"/>
            <ac:spMk id="56" creationId="{09CF5FA2-E70D-7D5F-5CB3-0CDF5A8EB56D}"/>
          </ac:spMkLst>
        </pc:spChg>
        <pc:spChg chg="mod">
          <ac:chgData name="mariam ashraf" userId="3a2a69a0376c931b" providerId="LiveId" clId="{E7974F4E-18AE-4F92-85DC-039AD46CDB10}" dt="2024-02-09T10:38:43.353" v="5540" actId="14100"/>
          <ac:spMkLst>
            <pc:docMk/>
            <pc:sldMk cId="2419627253" sldId="329"/>
            <ac:spMk id="58" creationId="{3F8DBBD4-1345-17B0-15C4-B14907BAA4AD}"/>
          </ac:spMkLst>
        </pc:spChg>
        <pc:spChg chg="mod">
          <ac:chgData name="mariam ashraf" userId="3a2a69a0376c931b" providerId="LiveId" clId="{E7974F4E-18AE-4F92-85DC-039AD46CDB10}" dt="2024-02-06T22:04:21.279" v="2437"/>
          <ac:spMkLst>
            <pc:docMk/>
            <pc:sldMk cId="2419627253" sldId="329"/>
            <ac:spMk id="59" creationId="{6AC10AC2-93A0-4ECA-3DDB-B34C02D37D0B}"/>
          </ac:spMkLst>
        </pc:spChg>
        <pc:spChg chg="mod">
          <ac:chgData name="mariam ashraf" userId="3a2a69a0376c931b" providerId="LiveId" clId="{E7974F4E-18AE-4F92-85DC-039AD46CDB10}" dt="2024-02-09T10:38:49.138" v="5541" actId="1076"/>
          <ac:spMkLst>
            <pc:docMk/>
            <pc:sldMk cId="2419627253" sldId="329"/>
            <ac:spMk id="60" creationId="{7D976A04-73E2-08CE-6F21-3F44E38D1AA5}"/>
          </ac:spMkLst>
        </pc:spChg>
        <pc:spChg chg="mod">
          <ac:chgData name="mariam ashraf" userId="3a2a69a0376c931b" providerId="LiveId" clId="{E7974F4E-18AE-4F92-85DC-039AD46CDB10}" dt="2024-02-06T22:04:21.279" v="2437"/>
          <ac:spMkLst>
            <pc:docMk/>
            <pc:sldMk cId="2419627253" sldId="329"/>
            <ac:spMk id="61" creationId="{028B108F-0B9D-464A-D2C5-2B76B6C748E5}"/>
          </ac:spMkLst>
        </pc:spChg>
        <pc:spChg chg="mod">
          <ac:chgData name="mariam ashraf" userId="3a2a69a0376c931b" providerId="LiveId" clId="{E7974F4E-18AE-4F92-85DC-039AD46CDB10}" dt="2024-02-06T22:04:21.279" v="2437"/>
          <ac:spMkLst>
            <pc:docMk/>
            <pc:sldMk cId="2419627253" sldId="329"/>
            <ac:spMk id="62" creationId="{7CCF4DF7-86DB-9129-FCDB-20F029931E44}"/>
          </ac:spMkLst>
        </pc:spChg>
        <pc:spChg chg="mod">
          <ac:chgData name="mariam ashraf" userId="3a2a69a0376c931b" providerId="LiveId" clId="{E7974F4E-18AE-4F92-85DC-039AD46CDB10}" dt="2024-02-12T12:26:18.311" v="7128" actId="948"/>
          <ac:spMkLst>
            <pc:docMk/>
            <pc:sldMk cId="2419627253" sldId="329"/>
            <ac:spMk id="63" creationId="{326B9C83-CBD3-6F70-B217-D1F07DEE121B}"/>
          </ac:spMkLst>
        </pc:spChg>
        <pc:spChg chg="mod">
          <ac:chgData name="mariam ashraf" userId="3a2a69a0376c931b" providerId="LiveId" clId="{E7974F4E-18AE-4F92-85DC-039AD46CDB10}" dt="2024-02-06T22:04:21.279" v="2437"/>
          <ac:spMkLst>
            <pc:docMk/>
            <pc:sldMk cId="2419627253" sldId="329"/>
            <ac:spMk id="64" creationId="{F0503003-D1CA-CA3F-3B40-D0479954D9C7}"/>
          </ac:spMkLst>
        </pc:spChg>
        <pc:spChg chg="add del">
          <ac:chgData name="mariam ashraf" userId="3a2a69a0376c931b" providerId="LiveId" clId="{E7974F4E-18AE-4F92-85DC-039AD46CDB10}" dt="2024-02-06T11:41:45.098" v="589" actId="478"/>
          <ac:spMkLst>
            <pc:docMk/>
            <pc:sldMk cId="2419627253" sldId="329"/>
            <ac:spMk id="72" creationId="{EE308F54-FF45-8224-8D35-31D9B38B7DB3}"/>
          </ac:spMkLst>
        </pc:spChg>
        <pc:spChg chg="mod">
          <ac:chgData name="mariam ashraf" userId="3a2a69a0376c931b" providerId="LiveId" clId="{E7974F4E-18AE-4F92-85DC-039AD46CDB10}" dt="2024-02-06T22:04:21.279" v="2437"/>
          <ac:spMkLst>
            <pc:docMk/>
            <pc:sldMk cId="2419627253" sldId="329"/>
            <ac:spMk id="81" creationId="{B0E5D645-503E-B955-1260-B1139F718D6A}"/>
          </ac:spMkLst>
        </pc:spChg>
        <pc:spChg chg="mod">
          <ac:chgData name="mariam ashraf" userId="3a2a69a0376c931b" providerId="LiveId" clId="{E7974F4E-18AE-4F92-85DC-039AD46CDB10}" dt="2024-02-06T22:04:21.279" v="2437"/>
          <ac:spMkLst>
            <pc:docMk/>
            <pc:sldMk cId="2419627253" sldId="329"/>
            <ac:spMk id="91" creationId="{B056DA6C-F601-57A6-A304-5D0ED526DCB6}"/>
          </ac:spMkLst>
        </pc:spChg>
        <pc:spChg chg="mod">
          <ac:chgData name="mariam ashraf" userId="3a2a69a0376c931b" providerId="LiveId" clId="{E7974F4E-18AE-4F92-85DC-039AD46CDB10}" dt="2024-02-06T22:04:21.279" v="2437"/>
          <ac:spMkLst>
            <pc:docMk/>
            <pc:sldMk cId="2419627253" sldId="329"/>
            <ac:spMk id="92" creationId="{5F7A4DDB-0F10-4AD0-2560-B5EC9B19C03C}"/>
          </ac:spMkLst>
        </pc:spChg>
        <pc:spChg chg="mod">
          <ac:chgData name="mariam ashraf" userId="3a2a69a0376c931b" providerId="LiveId" clId="{E7974F4E-18AE-4F92-85DC-039AD46CDB10}" dt="2024-02-06T22:04:21.279" v="2437"/>
          <ac:spMkLst>
            <pc:docMk/>
            <pc:sldMk cId="2419627253" sldId="329"/>
            <ac:spMk id="93" creationId="{AC1F11F2-FF10-BFDD-259B-7667EE53FF81}"/>
          </ac:spMkLst>
        </pc:spChg>
        <pc:spChg chg="mod">
          <ac:chgData name="mariam ashraf" userId="3a2a69a0376c931b" providerId="LiveId" clId="{E7974F4E-18AE-4F92-85DC-039AD46CDB10}" dt="2024-02-06T22:04:21.279" v="2437"/>
          <ac:spMkLst>
            <pc:docMk/>
            <pc:sldMk cId="2419627253" sldId="329"/>
            <ac:spMk id="94" creationId="{89601073-F557-3EAD-6C36-43E3BB9D7C64}"/>
          </ac:spMkLst>
        </pc:spChg>
        <pc:spChg chg="mod">
          <ac:chgData name="mariam ashraf" userId="3a2a69a0376c931b" providerId="LiveId" clId="{E7974F4E-18AE-4F92-85DC-039AD46CDB10}" dt="2024-02-06T22:04:21.279" v="2437"/>
          <ac:spMkLst>
            <pc:docMk/>
            <pc:sldMk cId="2419627253" sldId="329"/>
            <ac:spMk id="95" creationId="{59198EEE-8547-79E3-5AB2-5F5DE773AD58}"/>
          </ac:spMkLst>
        </pc:spChg>
        <pc:spChg chg="mod">
          <ac:chgData name="mariam ashraf" userId="3a2a69a0376c931b" providerId="LiveId" clId="{E7974F4E-18AE-4F92-85DC-039AD46CDB10}" dt="2024-02-06T22:04:21.279" v="2437"/>
          <ac:spMkLst>
            <pc:docMk/>
            <pc:sldMk cId="2419627253" sldId="329"/>
            <ac:spMk id="96" creationId="{E23D3729-5ACE-149C-DB0E-EA4403310105}"/>
          </ac:spMkLst>
        </pc:spChg>
        <pc:spChg chg="mod">
          <ac:chgData name="mariam ashraf" userId="3a2a69a0376c931b" providerId="LiveId" clId="{E7974F4E-18AE-4F92-85DC-039AD46CDB10}" dt="2024-02-06T22:04:21.279" v="2437"/>
          <ac:spMkLst>
            <pc:docMk/>
            <pc:sldMk cId="2419627253" sldId="329"/>
            <ac:spMk id="97" creationId="{54A75382-E1F9-3D25-650F-2FCDDE8F4348}"/>
          </ac:spMkLst>
        </pc:spChg>
        <pc:spChg chg="mod">
          <ac:chgData name="mariam ashraf" userId="3a2a69a0376c931b" providerId="LiveId" clId="{E7974F4E-18AE-4F92-85DC-039AD46CDB10}" dt="2024-02-06T22:04:21.279" v="2437"/>
          <ac:spMkLst>
            <pc:docMk/>
            <pc:sldMk cId="2419627253" sldId="329"/>
            <ac:spMk id="98" creationId="{D3C6686B-A966-C919-B2BB-4469E0A9F8BE}"/>
          </ac:spMkLst>
        </pc:spChg>
        <pc:spChg chg="mod">
          <ac:chgData name="mariam ashraf" userId="3a2a69a0376c931b" providerId="LiveId" clId="{E7974F4E-18AE-4F92-85DC-039AD46CDB10}" dt="2024-02-06T22:04:21.279" v="2437"/>
          <ac:spMkLst>
            <pc:docMk/>
            <pc:sldMk cId="2419627253" sldId="329"/>
            <ac:spMk id="99" creationId="{A44E65FC-8F24-E880-FE3E-62274095AD34}"/>
          </ac:spMkLst>
        </pc:spChg>
        <pc:spChg chg="mod">
          <ac:chgData name="mariam ashraf" userId="3a2a69a0376c931b" providerId="LiveId" clId="{E7974F4E-18AE-4F92-85DC-039AD46CDB10}" dt="2024-02-06T22:04:21.279" v="2437"/>
          <ac:spMkLst>
            <pc:docMk/>
            <pc:sldMk cId="2419627253" sldId="329"/>
            <ac:spMk id="100" creationId="{5B9EB925-7EDA-3F9A-4E0C-9D08315CA3DF}"/>
          </ac:spMkLst>
        </pc:spChg>
        <pc:spChg chg="mod">
          <ac:chgData name="mariam ashraf" userId="3a2a69a0376c931b" providerId="LiveId" clId="{E7974F4E-18AE-4F92-85DC-039AD46CDB10}" dt="2024-02-06T22:04:21.279" v="2437"/>
          <ac:spMkLst>
            <pc:docMk/>
            <pc:sldMk cId="2419627253" sldId="329"/>
            <ac:spMk id="107" creationId="{20273660-2332-4015-F240-7F318A783D2F}"/>
          </ac:spMkLst>
        </pc:spChg>
        <pc:spChg chg="mod">
          <ac:chgData name="mariam ashraf" userId="3a2a69a0376c931b" providerId="LiveId" clId="{E7974F4E-18AE-4F92-85DC-039AD46CDB10}" dt="2024-02-06T22:04:21.279" v="2437"/>
          <ac:spMkLst>
            <pc:docMk/>
            <pc:sldMk cId="2419627253" sldId="329"/>
            <ac:spMk id="109" creationId="{0C4EAD1E-5AE4-45B0-5C0C-861487758FFD}"/>
          </ac:spMkLst>
        </pc:spChg>
        <pc:spChg chg="mod">
          <ac:chgData name="mariam ashraf" userId="3a2a69a0376c931b" providerId="LiveId" clId="{E7974F4E-18AE-4F92-85DC-039AD46CDB10}" dt="2024-02-06T22:04:21.279" v="2437"/>
          <ac:spMkLst>
            <pc:docMk/>
            <pc:sldMk cId="2419627253" sldId="329"/>
            <ac:spMk id="110" creationId="{5FE459EE-0214-B999-E903-77F97A65ABEB}"/>
          </ac:spMkLst>
        </pc:spChg>
        <pc:grpChg chg="mod">
          <ac:chgData name="mariam ashraf" userId="3a2a69a0376c931b" providerId="LiveId" clId="{E7974F4E-18AE-4F92-85DC-039AD46CDB10}" dt="2024-02-06T22:04:21.279" v="2437"/>
          <ac:grpSpMkLst>
            <pc:docMk/>
            <pc:sldMk cId="2419627253" sldId="329"/>
            <ac:grpSpMk id="15" creationId="{BDCCF20E-0324-CB39-3C13-FDD5821DC15A}"/>
          </ac:grpSpMkLst>
        </pc:grpChg>
        <pc:grpChg chg="mod">
          <ac:chgData name="mariam ashraf" userId="3a2a69a0376c931b" providerId="LiveId" clId="{E7974F4E-18AE-4F92-85DC-039AD46CDB10}" dt="2024-02-06T22:04:21.279" v="2437"/>
          <ac:grpSpMkLst>
            <pc:docMk/>
            <pc:sldMk cId="2419627253" sldId="329"/>
            <ac:grpSpMk id="17" creationId="{9AAD28AA-816B-4915-F233-AC5ED5E47683}"/>
          </ac:grpSpMkLst>
        </pc:grpChg>
        <pc:grpChg chg="mod">
          <ac:chgData name="mariam ashraf" userId="3a2a69a0376c931b" providerId="LiveId" clId="{E7974F4E-18AE-4F92-85DC-039AD46CDB10}" dt="2024-02-06T22:04:21.279" v="2437"/>
          <ac:grpSpMkLst>
            <pc:docMk/>
            <pc:sldMk cId="2419627253" sldId="329"/>
            <ac:grpSpMk id="54" creationId="{1498F8CA-3201-A5F9-10E9-64BD1F229492}"/>
          </ac:grpSpMkLst>
        </pc:grpChg>
        <pc:grpChg chg="mod">
          <ac:chgData name="mariam ashraf" userId="3a2a69a0376c931b" providerId="LiveId" clId="{E7974F4E-18AE-4F92-85DC-039AD46CDB10}" dt="2024-02-06T22:04:21.279" v="2437"/>
          <ac:grpSpMkLst>
            <pc:docMk/>
            <pc:sldMk cId="2419627253" sldId="329"/>
            <ac:grpSpMk id="57" creationId="{F29E2CF9-B720-8B28-58FF-AEB6C6089FEE}"/>
          </ac:grpSpMkLst>
        </pc:grpChg>
        <pc:grpChg chg="mod">
          <ac:chgData name="mariam ashraf" userId="3a2a69a0376c931b" providerId="LiveId" clId="{E7974F4E-18AE-4F92-85DC-039AD46CDB10}" dt="2024-02-06T22:04:21.279" v="2437"/>
          <ac:grpSpMkLst>
            <pc:docMk/>
            <pc:sldMk cId="2419627253" sldId="329"/>
            <ac:grpSpMk id="80" creationId="{BF0C089E-ACBC-A111-57A9-6152A0CF4527}"/>
          </ac:grpSpMkLst>
        </pc:grpChg>
        <pc:grpChg chg="mod">
          <ac:chgData name="mariam ashraf" userId="3a2a69a0376c931b" providerId="LiveId" clId="{E7974F4E-18AE-4F92-85DC-039AD46CDB10}" dt="2024-02-06T22:04:21.279" v="2437"/>
          <ac:grpSpMkLst>
            <pc:docMk/>
            <pc:sldMk cId="2419627253" sldId="329"/>
            <ac:grpSpMk id="82" creationId="{1601EC45-E4C8-2926-23B1-C5AB7D06DB5F}"/>
          </ac:grpSpMkLst>
        </pc:grpChg>
        <pc:grpChg chg="del">
          <ac:chgData name="mariam ashraf" userId="3a2a69a0376c931b" providerId="LiveId" clId="{E7974F4E-18AE-4F92-85DC-039AD46CDB10}" dt="2024-02-06T11:41:48.157" v="591" actId="478"/>
          <ac:grpSpMkLst>
            <pc:docMk/>
            <pc:sldMk cId="2419627253" sldId="329"/>
            <ac:grpSpMk id="83" creationId="{710A12D1-5C3F-AE02-3E4F-53C252671200}"/>
          </ac:grpSpMkLst>
        </pc:grpChg>
        <pc:grpChg chg="del">
          <ac:chgData name="mariam ashraf" userId="3a2a69a0376c931b" providerId="LiveId" clId="{E7974F4E-18AE-4F92-85DC-039AD46CDB10}" dt="2024-02-06T11:41:46.613" v="590" actId="478"/>
          <ac:grpSpMkLst>
            <pc:docMk/>
            <pc:sldMk cId="2419627253" sldId="329"/>
            <ac:grpSpMk id="87" creationId="{E329BD24-F5AA-C738-B1A3-6A28870DC50E}"/>
          </ac:grpSpMkLst>
        </pc:grpChg>
        <pc:grpChg chg="mod">
          <ac:chgData name="mariam ashraf" userId="3a2a69a0376c931b" providerId="LiveId" clId="{E7974F4E-18AE-4F92-85DC-039AD46CDB10}" dt="2024-02-06T22:04:21.279" v="2437"/>
          <ac:grpSpMkLst>
            <pc:docMk/>
            <pc:sldMk cId="2419627253" sldId="329"/>
            <ac:grpSpMk id="106" creationId="{4A7C778C-D1E8-93EE-16F4-E5F15A6BCB6A}"/>
          </ac:grpSpMkLst>
        </pc:grpChg>
        <pc:grpChg chg="mod">
          <ac:chgData name="mariam ashraf" userId="3a2a69a0376c931b" providerId="LiveId" clId="{E7974F4E-18AE-4F92-85DC-039AD46CDB10}" dt="2024-02-06T22:04:21.279" v="2437"/>
          <ac:grpSpMkLst>
            <pc:docMk/>
            <pc:sldMk cId="2419627253" sldId="329"/>
            <ac:grpSpMk id="108" creationId="{0A8F71F7-66D0-5A6C-CB2F-E824D21C8E70}"/>
          </ac:grpSpMkLst>
        </pc:grpChg>
        <pc:graphicFrameChg chg="add del modGraphic">
          <ac:chgData name="mariam ashraf" userId="3a2a69a0376c931b" providerId="LiveId" clId="{E7974F4E-18AE-4F92-85DC-039AD46CDB10}" dt="2024-02-11T17:35:03.185" v="6949" actId="478"/>
          <ac:graphicFrameMkLst>
            <pc:docMk/>
            <pc:sldMk cId="2419627253" sldId="329"/>
            <ac:graphicFrameMk id="3" creationId="{2D99B23C-B815-497A-85C5-03B12DA93126}"/>
          </ac:graphicFrameMkLst>
        </pc:graphicFrameChg>
        <pc:picChg chg="mod">
          <ac:chgData name="mariam ashraf" userId="3a2a69a0376c931b" providerId="LiveId" clId="{E7974F4E-18AE-4F92-85DC-039AD46CDB10}" dt="2024-02-06T22:04:21.279" v="2437"/>
          <ac:picMkLst>
            <pc:docMk/>
            <pc:sldMk cId="2419627253" sldId="329"/>
            <ac:picMk id="71" creationId="{EFE1B62F-4362-998F-A66F-A01D3030439D}"/>
          </ac:picMkLst>
        </pc:picChg>
      </pc:sldChg>
      <pc:sldChg chg="delSp modSp mod ord modTransition modAnim modNotes">
        <pc:chgData name="mariam ashraf" userId="3a2a69a0376c931b" providerId="LiveId" clId="{E7974F4E-18AE-4F92-85DC-039AD46CDB10}" dt="2024-02-12T16:55:34.921" v="7481"/>
        <pc:sldMkLst>
          <pc:docMk/>
          <pc:sldMk cId="2687365280" sldId="331"/>
        </pc:sldMkLst>
        <pc:spChg chg="mod">
          <ac:chgData name="mariam ashraf" userId="3a2a69a0376c931b" providerId="LiveId" clId="{E7974F4E-18AE-4F92-85DC-039AD46CDB10}" dt="2024-02-06T22:04:21.279" v="2437"/>
          <ac:spMkLst>
            <pc:docMk/>
            <pc:sldMk cId="2687365280" sldId="331"/>
            <ac:spMk id="2" creationId="{36A2F857-1E35-2F9A-0986-28F2E33A098C}"/>
          </ac:spMkLst>
        </pc:spChg>
        <pc:spChg chg="mod">
          <ac:chgData name="mariam ashraf" userId="3a2a69a0376c931b" providerId="LiveId" clId="{E7974F4E-18AE-4F92-85DC-039AD46CDB10}" dt="2024-02-06T22:04:21.279" v="2437"/>
          <ac:spMkLst>
            <pc:docMk/>
            <pc:sldMk cId="2687365280" sldId="331"/>
            <ac:spMk id="3" creationId="{FD354022-3F7E-C07C-B90B-27A77465A5DF}"/>
          </ac:spMkLst>
        </pc:spChg>
        <pc:spChg chg="mod">
          <ac:chgData name="mariam ashraf" userId="3a2a69a0376c931b" providerId="LiveId" clId="{E7974F4E-18AE-4F92-85DC-039AD46CDB10}" dt="2024-02-11T22:18:48.962" v="6981" actId="1076"/>
          <ac:spMkLst>
            <pc:docMk/>
            <pc:sldMk cId="2687365280" sldId="331"/>
            <ac:spMk id="4" creationId="{E4741854-FB47-9C6A-4D93-DB60A2B755CC}"/>
          </ac:spMkLst>
        </pc:spChg>
        <pc:spChg chg="mod">
          <ac:chgData name="mariam ashraf" userId="3a2a69a0376c931b" providerId="LiveId" clId="{E7974F4E-18AE-4F92-85DC-039AD46CDB10}" dt="2024-02-06T22:04:21.279" v="2437"/>
          <ac:spMkLst>
            <pc:docMk/>
            <pc:sldMk cId="2687365280" sldId="331"/>
            <ac:spMk id="5" creationId="{5B01A0F8-8208-B207-7E8A-54E3BC72A6D3}"/>
          </ac:spMkLst>
        </pc:spChg>
        <pc:spChg chg="mod">
          <ac:chgData name="mariam ashraf" userId="3a2a69a0376c931b" providerId="LiveId" clId="{E7974F4E-18AE-4F92-85DC-039AD46CDB10}" dt="2024-02-06T22:04:21.279" v="2437"/>
          <ac:spMkLst>
            <pc:docMk/>
            <pc:sldMk cId="2687365280" sldId="331"/>
            <ac:spMk id="6" creationId="{EFB9CEA6-A622-1E5F-F503-4D73B65A5BB8}"/>
          </ac:spMkLst>
        </pc:spChg>
        <pc:spChg chg="mod">
          <ac:chgData name="mariam ashraf" userId="3a2a69a0376c931b" providerId="LiveId" clId="{E7974F4E-18AE-4F92-85DC-039AD46CDB10}" dt="2024-02-06T22:04:21.279" v="2437"/>
          <ac:spMkLst>
            <pc:docMk/>
            <pc:sldMk cId="2687365280" sldId="331"/>
            <ac:spMk id="7" creationId="{2E9CD742-DA5C-D92B-0552-09ED0FBEBB2D}"/>
          </ac:spMkLst>
        </pc:spChg>
        <pc:spChg chg="mod">
          <ac:chgData name="mariam ashraf" userId="3a2a69a0376c931b" providerId="LiveId" clId="{E7974F4E-18AE-4F92-85DC-039AD46CDB10}" dt="2024-02-11T22:19:34.933" v="6983" actId="20577"/>
          <ac:spMkLst>
            <pc:docMk/>
            <pc:sldMk cId="2687365280" sldId="331"/>
            <ac:spMk id="8" creationId="{C86258E8-DAFC-BC26-610A-AAA90D59857F}"/>
          </ac:spMkLst>
        </pc:spChg>
        <pc:spChg chg="mod">
          <ac:chgData name="mariam ashraf" userId="3a2a69a0376c931b" providerId="LiveId" clId="{E7974F4E-18AE-4F92-85DC-039AD46CDB10}" dt="2024-02-06T22:04:21.279" v="2437"/>
          <ac:spMkLst>
            <pc:docMk/>
            <pc:sldMk cId="2687365280" sldId="331"/>
            <ac:spMk id="9" creationId="{656ACD4C-C0DB-FB25-CF6B-B6D66F390553}"/>
          </ac:spMkLst>
        </pc:spChg>
        <pc:spChg chg="mod">
          <ac:chgData name="mariam ashraf" userId="3a2a69a0376c931b" providerId="LiveId" clId="{E7974F4E-18AE-4F92-85DC-039AD46CDB10}" dt="2024-02-06T22:04:21.279" v="2437"/>
          <ac:spMkLst>
            <pc:docMk/>
            <pc:sldMk cId="2687365280" sldId="331"/>
            <ac:spMk id="11" creationId="{23AE60E6-991F-F3C7-093D-DC48C462251B}"/>
          </ac:spMkLst>
        </pc:spChg>
        <pc:spChg chg="mod">
          <ac:chgData name="mariam ashraf" userId="3a2a69a0376c931b" providerId="LiveId" clId="{E7974F4E-18AE-4F92-85DC-039AD46CDB10}" dt="2024-02-06T22:04:21.279" v="2437"/>
          <ac:spMkLst>
            <pc:docMk/>
            <pc:sldMk cId="2687365280" sldId="331"/>
            <ac:spMk id="12" creationId="{15629DAF-0FDB-958B-07C9-6ADCC6423961}"/>
          </ac:spMkLst>
        </pc:spChg>
        <pc:spChg chg="mod">
          <ac:chgData name="mariam ashraf" userId="3a2a69a0376c931b" providerId="LiveId" clId="{E7974F4E-18AE-4F92-85DC-039AD46CDB10}" dt="2024-02-06T22:04:21.279" v="2437"/>
          <ac:spMkLst>
            <pc:docMk/>
            <pc:sldMk cId="2687365280" sldId="331"/>
            <ac:spMk id="13" creationId="{04075498-5711-F146-347C-9618A702B138}"/>
          </ac:spMkLst>
        </pc:spChg>
        <pc:spChg chg="del">
          <ac:chgData name="mariam ashraf" userId="3a2a69a0376c931b" providerId="LiveId" clId="{E7974F4E-18AE-4F92-85DC-039AD46CDB10}" dt="2024-02-06T11:35:45.967" v="562" actId="478"/>
          <ac:spMkLst>
            <pc:docMk/>
            <pc:sldMk cId="2687365280" sldId="331"/>
            <ac:spMk id="17" creationId="{4E13E79F-430C-4017-8B62-F87CF5A0DD6D}"/>
          </ac:spMkLst>
        </pc:spChg>
        <pc:spChg chg="del">
          <ac:chgData name="mariam ashraf" userId="3a2a69a0376c931b" providerId="LiveId" clId="{E7974F4E-18AE-4F92-85DC-039AD46CDB10}" dt="2024-02-06T11:35:45.967" v="562" actId="478"/>
          <ac:spMkLst>
            <pc:docMk/>
            <pc:sldMk cId="2687365280" sldId="331"/>
            <ac:spMk id="18" creationId="{6628FF06-BFC8-76EA-7D66-EBF9DF88ACFC}"/>
          </ac:spMkLst>
        </pc:spChg>
        <pc:spChg chg="del">
          <ac:chgData name="mariam ashraf" userId="3a2a69a0376c931b" providerId="LiveId" clId="{E7974F4E-18AE-4F92-85DC-039AD46CDB10}" dt="2024-02-06T11:35:45.967" v="562" actId="478"/>
          <ac:spMkLst>
            <pc:docMk/>
            <pc:sldMk cId="2687365280" sldId="331"/>
            <ac:spMk id="21" creationId="{0902BE53-8471-72E9-CC7C-136BA6E29F36}"/>
          </ac:spMkLst>
        </pc:spChg>
        <pc:spChg chg="mod">
          <ac:chgData name="mariam ashraf" userId="3a2a69a0376c931b" providerId="LiveId" clId="{E7974F4E-18AE-4F92-85DC-039AD46CDB10}" dt="2024-02-06T22:04:21.279" v="2437"/>
          <ac:spMkLst>
            <pc:docMk/>
            <pc:sldMk cId="2687365280" sldId="331"/>
            <ac:spMk id="23" creationId="{EE061C96-BF86-F54F-31E4-7320FE67772F}"/>
          </ac:spMkLst>
        </pc:spChg>
        <pc:spChg chg="mod">
          <ac:chgData name="mariam ashraf" userId="3a2a69a0376c931b" providerId="LiveId" clId="{E7974F4E-18AE-4F92-85DC-039AD46CDB10}" dt="2024-02-06T22:04:21.279" v="2437"/>
          <ac:spMkLst>
            <pc:docMk/>
            <pc:sldMk cId="2687365280" sldId="331"/>
            <ac:spMk id="32" creationId="{432E9243-C16F-9BB4-71B4-3967C9D7CC2A}"/>
          </ac:spMkLst>
        </pc:spChg>
        <pc:spChg chg="mod">
          <ac:chgData name="mariam ashraf" userId="3a2a69a0376c931b" providerId="LiveId" clId="{E7974F4E-18AE-4F92-85DC-039AD46CDB10}" dt="2024-02-06T22:04:21.279" v="2437"/>
          <ac:spMkLst>
            <pc:docMk/>
            <pc:sldMk cId="2687365280" sldId="331"/>
            <ac:spMk id="48" creationId="{F821D8AC-CA79-0730-F208-6B5CE0E917AC}"/>
          </ac:spMkLst>
        </pc:spChg>
        <pc:picChg chg="del">
          <ac:chgData name="mariam ashraf" userId="3a2a69a0376c931b" providerId="LiveId" clId="{E7974F4E-18AE-4F92-85DC-039AD46CDB10}" dt="2024-02-06T11:36:00.059" v="564" actId="478"/>
          <ac:picMkLst>
            <pc:docMk/>
            <pc:sldMk cId="2687365280" sldId="331"/>
            <ac:picMk id="41" creationId="{3BFF6BEA-EB47-FDCA-ED2F-9F77AA7149EE}"/>
          </ac:picMkLst>
        </pc:picChg>
        <pc:picChg chg="del">
          <ac:chgData name="mariam ashraf" userId="3a2a69a0376c931b" providerId="LiveId" clId="{E7974F4E-18AE-4F92-85DC-039AD46CDB10}" dt="2024-02-06T11:35:58.341" v="563" actId="478"/>
          <ac:picMkLst>
            <pc:docMk/>
            <pc:sldMk cId="2687365280" sldId="331"/>
            <ac:picMk id="49" creationId="{4AE319D5-3BC3-1D49-C1CE-5CF5AEAC1B7F}"/>
          </ac:picMkLst>
        </pc:picChg>
      </pc:sldChg>
      <pc:sldChg chg="addSp delSp modSp del mod modNotes">
        <pc:chgData name="mariam ashraf" userId="3a2a69a0376c931b" providerId="LiveId" clId="{E7974F4E-18AE-4F92-85DC-039AD46CDB10}" dt="2024-02-07T16:27:06.559" v="3878" actId="2696"/>
        <pc:sldMkLst>
          <pc:docMk/>
          <pc:sldMk cId="3955259016" sldId="335"/>
        </pc:sldMkLst>
        <pc:spChg chg="mod">
          <ac:chgData name="mariam ashraf" userId="3a2a69a0376c931b" providerId="LiveId" clId="{E7974F4E-18AE-4F92-85DC-039AD46CDB10}" dt="2024-02-06T22:04:21.279" v="2437"/>
          <ac:spMkLst>
            <pc:docMk/>
            <pc:sldMk cId="3955259016" sldId="335"/>
            <ac:spMk id="2" creationId="{09B775D9-4382-2AA0-CE4C-94BFBE57A113}"/>
          </ac:spMkLst>
        </pc:spChg>
        <pc:spChg chg="add del mod">
          <ac:chgData name="mariam ashraf" userId="3a2a69a0376c931b" providerId="LiveId" clId="{E7974F4E-18AE-4F92-85DC-039AD46CDB10}" dt="2024-02-07T01:21:09.785" v="3046" actId="6549"/>
          <ac:spMkLst>
            <pc:docMk/>
            <pc:sldMk cId="3955259016" sldId="335"/>
            <ac:spMk id="5" creationId="{AADA8B9E-A5D5-0653-F441-ECF3B8AFA10C}"/>
          </ac:spMkLst>
        </pc:spChg>
        <pc:spChg chg="mod">
          <ac:chgData name="mariam ashraf" userId="3a2a69a0376c931b" providerId="LiveId" clId="{E7974F4E-18AE-4F92-85DC-039AD46CDB10}" dt="2024-02-06T22:04:21.279" v="2437"/>
          <ac:spMkLst>
            <pc:docMk/>
            <pc:sldMk cId="3955259016" sldId="335"/>
            <ac:spMk id="11" creationId="{0DEFFF7C-3408-69B2-2B0F-9F1418E7B8FA}"/>
          </ac:spMkLst>
        </pc:spChg>
        <pc:spChg chg="mod">
          <ac:chgData name="mariam ashraf" userId="3a2a69a0376c931b" providerId="LiveId" clId="{E7974F4E-18AE-4F92-85DC-039AD46CDB10}" dt="2024-02-06T22:04:21.279" v="2437"/>
          <ac:spMkLst>
            <pc:docMk/>
            <pc:sldMk cId="3955259016" sldId="335"/>
            <ac:spMk id="12" creationId="{E8E90FC9-0D09-30CE-D598-B10AE1F9999F}"/>
          </ac:spMkLst>
        </pc:spChg>
        <pc:spChg chg="mod">
          <ac:chgData name="mariam ashraf" userId="3a2a69a0376c931b" providerId="LiveId" clId="{E7974F4E-18AE-4F92-85DC-039AD46CDB10}" dt="2024-02-06T22:04:21.279" v="2437"/>
          <ac:spMkLst>
            <pc:docMk/>
            <pc:sldMk cId="3955259016" sldId="335"/>
            <ac:spMk id="13" creationId="{5AF4B159-564E-B4D1-2F68-7FE309F8ADE5}"/>
          </ac:spMkLst>
        </pc:spChg>
        <pc:spChg chg="mod">
          <ac:chgData name="mariam ashraf" userId="3a2a69a0376c931b" providerId="LiveId" clId="{E7974F4E-18AE-4F92-85DC-039AD46CDB10}" dt="2024-02-06T22:04:21.279" v="2437"/>
          <ac:spMkLst>
            <pc:docMk/>
            <pc:sldMk cId="3955259016" sldId="335"/>
            <ac:spMk id="14" creationId="{0A5752D8-EA2F-8612-19E3-2229A8C86751}"/>
          </ac:spMkLst>
        </pc:spChg>
        <pc:spChg chg="mod">
          <ac:chgData name="mariam ashraf" userId="3a2a69a0376c931b" providerId="LiveId" clId="{E7974F4E-18AE-4F92-85DC-039AD46CDB10}" dt="2024-02-06T22:04:21.279" v="2437"/>
          <ac:spMkLst>
            <pc:docMk/>
            <pc:sldMk cId="3955259016" sldId="335"/>
            <ac:spMk id="15" creationId="{3D6F6E87-A194-3776-010C-40D012435B02}"/>
          </ac:spMkLst>
        </pc:spChg>
        <pc:spChg chg="mod">
          <ac:chgData name="mariam ashraf" userId="3a2a69a0376c931b" providerId="LiveId" clId="{E7974F4E-18AE-4F92-85DC-039AD46CDB10}" dt="2024-02-06T22:04:21.279" v="2437"/>
          <ac:spMkLst>
            <pc:docMk/>
            <pc:sldMk cId="3955259016" sldId="335"/>
            <ac:spMk id="16" creationId="{A2BB05CA-08AC-4633-C088-30DDFCA1D9DB}"/>
          </ac:spMkLst>
        </pc:spChg>
        <pc:spChg chg="mod">
          <ac:chgData name="mariam ashraf" userId="3a2a69a0376c931b" providerId="LiveId" clId="{E7974F4E-18AE-4F92-85DC-039AD46CDB10}" dt="2024-02-06T22:04:21.279" v="2437"/>
          <ac:spMkLst>
            <pc:docMk/>
            <pc:sldMk cId="3955259016" sldId="335"/>
            <ac:spMk id="17" creationId="{3D22D1FF-B8BD-5BD1-0FA2-53BB794C3F1E}"/>
          </ac:spMkLst>
        </pc:spChg>
        <pc:spChg chg="mod">
          <ac:chgData name="mariam ashraf" userId="3a2a69a0376c931b" providerId="LiveId" clId="{E7974F4E-18AE-4F92-85DC-039AD46CDB10}" dt="2024-02-06T22:04:21.279" v="2437"/>
          <ac:spMkLst>
            <pc:docMk/>
            <pc:sldMk cId="3955259016" sldId="335"/>
            <ac:spMk id="18" creationId="{D8C6D696-6ED8-6D6A-52C7-52B828CE2142}"/>
          </ac:spMkLst>
        </pc:spChg>
        <pc:spChg chg="mod">
          <ac:chgData name="mariam ashraf" userId="3a2a69a0376c931b" providerId="LiveId" clId="{E7974F4E-18AE-4F92-85DC-039AD46CDB10}" dt="2024-02-06T22:04:21.279" v="2437"/>
          <ac:spMkLst>
            <pc:docMk/>
            <pc:sldMk cId="3955259016" sldId="335"/>
            <ac:spMk id="19" creationId="{CB831677-3ACF-370A-8638-406DAE872BA1}"/>
          </ac:spMkLst>
        </pc:spChg>
        <pc:spChg chg="mod">
          <ac:chgData name="mariam ashraf" userId="3a2a69a0376c931b" providerId="LiveId" clId="{E7974F4E-18AE-4F92-85DC-039AD46CDB10}" dt="2024-02-06T22:04:21.279" v="2437"/>
          <ac:spMkLst>
            <pc:docMk/>
            <pc:sldMk cId="3955259016" sldId="335"/>
            <ac:spMk id="20" creationId="{936AFB62-9785-F731-69C4-E530DCF6B139}"/>
          </ac:spMkLst>
        </pc:spChg>
        <pc:spChg chg="mod">
          <ac:chgData name="mariam ashraf" userId="3a2a69a0376c931b" providerId="LiveId" clId="{E7974F4E-18AE-4F92-85DC-039AD46CDB10}" dt="2024-02-06T22:04:21.279" v="2437"/>
          <ac:spMkLst>
            <pc:docMk/>
            <pc:sldMk cId="3955259016" sldId="335"/>
            <ac:spMk id="21" creationId="{F583DA4E-B3A4-0174-95AD-AD72FA199F17}"/>
          </ac:spMkLst>
        </pc:spChg>
        <pc:spChg chg="mod">
          <ac:chgData name="mariam ashraf" userId="3a2a69a0376c931b" providerId="LiveId" clId="{E7974F4E-18AE-4F92-85DC-039AD46CDB10}" dt="2024-02-06T22:04:21.279" v="2437"/>
          <ac:spMkLst>
            <pc:docMk/>
            <pc:sldMk cId="3955259016" sldId="335"/>
            <ac:spMk id="22" creationId="{60EBBCB8-20CB-261B-CACC-1C88CD3766F5}"/>
          </ac:spMkLst>
        </pc:spChg>
        <pc:spChg chg="mod">
          <ac:chgData name="mariam ashraf" userId="3a2a69a0376c931b" providerId="LiveId" clId="{E7974F4E-18AE-4F92-85DC-039AD46CDB10}" dt="2024-02-06T22:04:21.279" v="2437"/>
          <ac:spMkLst>
            <pc:docMk/>
            <pc:sldMk cId="3955259016" sldId="335"/>
            <ac:spMk id="23" creationId="{89941A50-F597-0F21-F6A6-9785A0B87BE5}"/>
          </ac:spMkLst>
        </pc:spChg>
        <pc:spChg chg="mod">
          <ac:chgData name="mariam ashraf" userId="3a2a69a0376c931b" providerId="LiveId" clId="{E7974F4E-18AE-4F92-85DC-039AD46CDB10}" dt="2024-02-06T22:04:21.279" v="2437"/>
          <ac:spMkLst>
            <pc:docMk/>
            <pc:sldMk cId="3955259016" sldId="335"/>
            <ac:spMk id="24" creationId="{FE80D03F-D6EC-35A2-0BE9-C60DE3192F03}"/>
          </ac:spMkLst>
        </pc:spChg>
        <pc:spChg chg="mod">
          <ac:chgData name="mariam ashraf" userId="3a2a69a0376c931b" providerId="LiveId" clId="{E7974F4E-18AE-4F92-85DC-039AD46CDB10}" dt="2024-02-06T22:04:21.279" v="2437"/>
          <ac:spMkLst>
            <pc:docMk/>
            <pc:sldMk cId="3955259016" sldId="335"/>
            <ac:spMk id="25" creationId="{2012D183-89C2-4A5D-B26C-230ABB939BEF}"/>
          </ac:spMkLst>
        </pc:spChg>
        <pc:spChg chg="mod">
          <ac:chgData name="mariam ashraf" userId="3a2a69a0376c931b" providerId="LiveId" clId="{E7974F4E-18AE-4F92-85DC-039AD46CDB10}" dt="2024-02-06T22:04:21.279" v="2437"/>
          <ac:spMkLst>
            <pc:docMk/>
            <pc:sldMk cId="3955259016" sldId="335"/>
            <ac:spMk id="26" creationId="{FF413238-F5CC-12A2-8F42-0D8DEF13609C}"/>
          </ac:spMkLst>
        </pc:spChg>
        <pc:spChg chg="mod">
          <ac:chgData name="mariam ashraf" userId="3a2a69a0376c931b" providerId="LiveId" clId="{E7974F4E-18AE-4F92-85DC-039AD46CDB10}" dt="2024-02-06T22:04:21.279" v="2437"/>
          <ac:spMkLst>
            <pc:docMk/>
            <pc:sldMk cId="3955259016" sldId="335"/>
            <ac:spMk id="27" creationId="{A177EB7C-4404-C442-B6BB-1F5687FE1305}"/>
          </ac:spMkLst>
        </pc:spChg>
        <pc:spChg chg="mod">
          <ac:chgData name="mariam ashraf" userId="3a2a69a0376c931b" providerId="LiveId" clId="{E7974F4E-18AE-4F92-85DC-039AD46CDB10}" dt="2024-02-06T22:04:21.279" v="2437"/>
          <ac:spMkLst>
            <pc:docMk/>
            <pc:sldMk cId="3955259016" sldId="335"/>
            <ac:spMk id="28" creationId="{67246FEB-DEE2-B5BA-BAB9-04505B755739}"/>
          </ac:spMkLst>
        </pc:spChg>
        <pc:spChg chg="mod">
          <ac:chgData name="mariam ashraf" userId="3a2a69a0376c931b" providerId="LiveId" clId="{E7974F4E-18AE-4F92-85DC-039AD46CDB10}" dt="2024-02-06T22:04:21.279" v="2437"/>
          <ac:spMkLst>
            <pc:docMk/>
            <pc:sldMk cId="3955259016" sldId="335"/>
            <ac:spMk id="29" creationId="{6AC8ADA5-D99E-AF42-B12F-D2E49BCD0057}"/>
          </ac:spMkLst>
        </pc:spChg>
        <pc:spChg chg="mod">
          <ac:chgData name="mariam ashraf" userId="3a2a69a0376c931b" providerId="LiveId" clId="{E7974F4E-18AE-4F92-85DC-039AD46CDB10}" dt="2024-02-06T22:04:21.279" v="2437"/>
          <ac:spMkLst>
            <pc:docMk/>
            <pc:sldMk cId="3955259016" sldId="335"/>
            <ac:spMk id="30" creationId="{D5DF0CED-B761-39B2-81F5-46B6A0B9E12F}"/>
          </ac:spMkLst>
        </pc:spChg>
        <pc:spChg chg="mod">
          <ac:chgData name="mariam ashraf" userId="3a2a69a0376c931b" providerId="LiveId" clId="{E7974F4E-18AE-4F92-85DC-039AD46CDB10}" dt="2024-02-06T22:04:21.279" v="2437"/>
          <ac:spMkLst>
            <pc:docMk/>
            <pc:sldMk cId="3955259016" sldId="335"/>
            <ac:spMk id="31" creationId="{97FA6D33-0F2F-E198-AB65-2232908EC395}"/>
          </ac:spMkLst>
        </pc:spChg>
        <pc:spChg chg="mod">
          <ac:chgData name="mariam ashraf" userId="3a2a69a0376c931b" providerId="LiveId" clId="{E7974F4E-18AE-4F92-85DC-039AD46CDB10}" dt="2024-02-06T22:04:21.279" v="2437"/>
          <ac:spMkLst>
            <pc:docMk/>
            <pc:sldMk cId="3955259016" sldId="335"/>
            <ac:spMk id="452" creationId="{35B14D42-BDC0-8383-21F3-12348C70D353}"/>
          </ac:spMkLst>
        </pc:spChg>
        <pc:spChg chg="mod">
          <ac:chgData name="mariam ashraf" userId="3a2a69a0376c931b" providerId="LiveId" clId="{E7974F4E-18AE-4F92-85DC-039AD46CDB10}" dt="2024-02-06T22:04:21.279" v="2437"/>
          <ac:spMkLst>
            <pc:docMk/>
            <pc:sldMk cId="3955259016" sldId="335"/>
            <ac:spMk id="453" creationId="{B69B8F4C-627E-CDC7-B1FC-10A126E634D9}"/>
          </ac:spMkLst>
        </pc:spChg>
        <pc:spChg chg="mod">
          <ac:chgData name="mariam ashraf" userId="3a2a69a0376c931b" providerId="LiveId" clId="{E7974F4E-18AE-4F92-85DC-039AD46CDB10}" dt="2024-02-06T22:04:21.279" v="2437"/>
          <ac:spMkLst>
            <pc:docMk/>
            <pc:sldMk cId="3955259016" sldId="335"/>
            <ac:spMk id="454" creationId="{567ED630-ED71-6738-D621-D465FE947231}"/>
          </ac:spMkLst>
        </pc:spChg>
        <pc:spChg chg="mod">
          <ac:chgData name="mariam ashraf" userId="3a2a69a0376c931b" providerId="LiveId" clId="{E7974F4E-18AE-4F92-85DC-039AD46CDB10}" dt="2024-02-06T22:04:21.279" v="2437"/>
          <ac:spMkLst>
            <pc:docMk/>
            <pc:sldMk cId="3955259016" sldId="335"/>
            <ac:spMk id="458" creationId="{550ED58C-74E7-851D-78C6-55BE78F3B1E8}"/>
          </ac:spMkLst>
        </pc:spChg>
        <pc:spChg chg="mod">
          <ac:chgData name="mariam ashraf" userId="3a2a69a0376c931b" providerId="LiveId" clId="{E7974F4E-18AE-4F92-85DC-039AD46CDB10}" dt="2024-02-06T22:04:21.279" v="2437"/>
          <ac:spMkLst>
            <pc:docMk/>
            <pc:sldMk cId="3955259016" sldId="335"/>
            <ac:spMk id="459" creationId="{711233B0-E203-DB6D-E005-1A80B12EACDA}"/>
          </ac:spMkLst>
        </pc:spChg>
        <pc:spChg chg="mod">
          <ac:chgData name="mariam ashraf" userId="3a2a69a0376c931b" providerId="LiveId" clId="{E7974F4E-18AE-4F92-85DC-039AD46CDB10}" dt="2024-02-06T22:04:21.279" v="2437"/>
          <ac:spMkLst>
            <pc:docMk/>
            <pc:sldMk cId="3955259016" sldId="335"/>
            <ac:spMk id="531" creationId="{00000000-0000-0000-0000-000000000000}"/>
          </ac:spMkLst>
        </pc:spChg>
        <pc:spChg chg="mod">
          <ac:chgData name="mariam ashraf" userId="3a2a69a0376c931b" providerId="LiveId" clId="{E7974F4E-18AE-4F92-85DC-039AD46CDB10}" dt="2024-02-06T22:04:21.279" v="2437"/>
          <ac:spMkLst>
            <pc:docMk/>
            <pc:sldMk cId="3955259016" sldId="335"/>
            <ac:spMk id="532" creationId="{00000000-0000-0000-0000-000000000000}"/>
          </ac:spMkLst>
        </pc:spChg>
        <pc:grpChg chg="mod">
          <ac:chgData name="mariam ashraf" userId="3a2a69a0376c931b" providerId="LiveId" clId="{E7974F4E-18AE-4F92-85DC-039AD46CDB10}" dt="2024-02-06T22:04:21.279" v="2437"/>
          <ac:grpSpMkLst>
            <pc:docMk/>
            <pc:sldMk cId="3955259016" sldId="335"/>
            <ac:grpSpMk id="10" creationId="{BFBE25C7-1D5E-D6CC-35C4-9E957D09211A}"/>
          </ac:grpSpMkLst>
        </pc:grpChg>
        <pc:grpChg chg="mod">
          <ac:chgData name="mariam ashraf" userId="3a2a69a0376c931b" providerId="LiveId" clId="{E7974F4E-18AE-4F92-85DC-039AD46CDB10}" dt="2024-02-06T22:04:21.279" v="2437"/>
          <ac:grpSpMkLst>
            <pc:docMk/>
            <pc:sldMk cId="3955259016" sldId="335"/>
            <ac:grpSpMk id="530" creationId="{00000000-0000-0000-0000-000000000000}"/>
          </ac:grpSpMkLst>
        </pc:grpChg>
        <pc:picChg chg="mod">
          <ac:chgData name="mariam ashraf" userId="3a2a69a0376c931b" providerId="LiveId" clId="{E7974F4E-18AE-4F92-85DC-039AD46CDB10}" dt="2024-02-06T22:04:21.279" v="2437"/>
          <ac:picMkLst>
            <pc:docMk/>
            <pc:sldMk cId="3955259016" sldId="335"/>
            <ac:picMk id="3" creationId="{04668C69-0D07-76DF-A1F1-C77858F1AB5A}"/>
          </ac:picMkLst>
        </pc:picChg>
        <pc:picChg chg="mod">
          <ac:chgData name="mariam ashraf" userId="3a2a69a0376c931b" providerId="LiveId" clId="{E7974F4E-18AE-4F92-85DC-039AD46CDB10}" dt="2024-02-06T22:04:21.279" v="2437"/>
          <ac:picMkLst>
            <pc:docMk/>
            <pc:sldMk cId="3955259016" sldId="335"/>
            <ac:picMk id="6" creationId="{B07C1103-396E-894D-BDCE-2A09385699B4}"/>
          </ac:picMkLst>
        </pc:picChg>
        <pc:picChg chg="mod">
          <ac:chgData name="mariam ashraf" userId="3a2a69a0376c931b" providerId="LiveId" clId="{E7974F4E-18AE-4F92-85DC-039AD46CDB10}" dt="2024-02-06T22:04:21.279" v="2437"/>
          <ac:picMkLst>
            <pc:docMk/>
            <pc:sldMk cId="3955259016" sldId="335"/>
            <ac:picMk id="7" creationId="{F17701C2-6E51-F5AE-87EB-5B5BAAB01301}"/>
          </ac:picMkLst>
        </pc:picChg>
        <pc:picChg chg="mod">
          <ac:chgData name="mariam ashraf" userId="3a2a69a0376c931b" providerId="LiveId" clId="{E7974F4E-18AE-4F92-85DC-039AD46CDB10}" dt="2024-02-06T22:04:21.279" v="2437"/>
          <ac:picMkLst>
            <pc:docMk/>
            <pc:sldMk cId="3955259016" sldId="335"/>
            <ac:picMk id="9" creationId="{281291AE-CEEB-868C-84AB-F885DD1B65FB}"/>
          </ac:picMkLst>
        </pc:picChg>
        <pc:picChg chg="add del mod">
          <ac:chgData name="mariam ashraf" userId="3a2a69a0376c931b" providerId="LiveId" clId="{E7974F4E-18AE-4F92-85DC-039AD46CDB10}" dt="2024-02-07T01:21:10.368" v="3048" actId="478"/>
          <ac:picMkLst>
            <pc:docMk/>
            <pc:sldMk cId="3955259016" sldId="335"/>
            <ac:picMk id="455" creationId="{14376AE7-1E6E-5DEC-506D-54A47E857F72}"/>
          </ac:picMkLst>
        </pc:picChg>
        <pc:picChg chg="mod">
          <ac:chgData name="mariam ashraf" userId="3a2a69a0376c931b" providerId="LiveId" clId="{E7974F4E-18AE-4F92-85DC-039AD46CDB10}" dt="2024-02-06T22:04:21.279" v="2437"/>
          <ac:picMkLst>
            <pc:docMk/>
            <pc:sldMk cId="3955259016" sldId="335"/>
            <ac:picMk id="470" creationId="{7E3A3ED5-1713-1A3A-1D4A-530409F726C3}"/>
          </ac:picMkLst>
        </pc:picChg>
        <pc:picChg chg="add del mod">
          <ac:chgData name="mariam ashraf" userId="3a2a69a0376c931b" providerId="LiveId" clId="{E7974F4E-18AE-4F92-85DC-039AD46CDB10}" dt="2024-02-07T01:21:10.086" v="3047" actId="478"/>
          <ac:picMkLst>
            <pc:docMk/>
            <pc:sldMk cId="3955259016" sldId="335"/>
            <ac:picMk id="471" creationId="{3AB0A41F-841F-8246-BE73-4BE0BE33C602}"/>
          </ac:picMkLst>
        </pc:picChg>
      </pc:sldChg>
      <pc:sldChg chg="addSp delSp modSp del mod ord modNotes">
        <pc:chgData name="mariam ashraf" userId="3a2a69a0376c931b" providerId="LiveId" clId="{E7974F4E-18AE-4F92-85DC-039AD46CDB10}" dt="2024-02-07T15:03:14" v="3357" actId="2696"/>
        <pc:sldMkLst>
          <pc:docMk/>
          <pc:sldMk cId="1414988309" sldId="343"/>
        </pc:sldMkLst>
        <pc:spChg chg="add mod">
          <ac:chgData name="mariam ashraf" userId="3a2a69a0376c931b" providerId="LiveId" clId="{E7974F4E-18AE-4F92-85DC-039AD46CDB10}" dt="2024-02-06T22:04:21.279" v="2437"/>
          <ac:spMkLst>
            <pc:docMk/>
            <pc:sldMk cId="1414988309" sldId="343"/>
            <ac:spMk id="2" creationId="{6E081914-7B86-943B-3FAC-AF42E25C4D3A}"/>
          </ac:spMkLst>
        </pc:spChg>
        <pc:spChg chg="add mod">
          <ac:chgData name="mariam ashraf" userId="3a2a69a0376c931b" providerId="LiveId" clId="{E7974F4E-18AE-4F92-85DC-039AD46CDB10}" dt="2024-02-06T22:04:21.279" v="2437"/>
          <ac:spMkLst>
            <pc:docMk/>
            <pc:sldMk cId="1414988309" sldId="343"/>
            <ac:spMk id="3" creationId="{7D035FBE-5BCE-9B01-B5A8-654372DA8FF7}"/>
          </ac:spMkLst>
        </pc:spChg>
        <pc:spChg chg="add mod">
          <ac:chgData name="mariam ashraf" userId="3a2a69a0376c931b" providerId="LiveId" clId="{E7974F4E-18AE-4F92-85DC-039AD46CDB10}" dt="2024-02-06T22:04:21.279" v="2437"/>
          <ac:spMkLst>
            <pc:docMk/>
            <pc:sldMk cId="1414988309" sldId="343"/>
            <ac:spMk id="4" creationId="{160778D3-2290-EBAF-C8DB-770D4B4F8987}"/>
          </ac:spMkLst>
        </pc:spChg>
        <pc:spChg chg="add mod">
          <ac:chgData name="mariam ashraf" userId="3a2a69a0376c931b" providerId="LiveId" clId="{E7974F4E-18AE-4F92-85DC-039AD46CDB10}" dt="2024-02-06T22:04:21.279" v="2437"/>
          <ac:spMkLst>
            <pc:docMk/>
            <pc:sldMk cId="1414988309" sldId="343"/>
            <ac:spMk id="5" creationId="{2E80AC71-1BBB-22CC-8094-748759DD869B}"/>
          </ac:spMkLst>
        </pc:spChg>
        <pc:spChg chg="add mod">
          <ac:chgData name="mariam ashraf" userId="3a2a69a0376c931b" providerId="LiveId" clId="{E7974F4E-18AE-4F92-85DC-039AD46CDB10}" dt="2024-02-06T22:04:21.279" v="2437"/>
          <ac:spMkLst>
            <pc:docMk/>
            <pc:sldMk cId="1414988309" sldId="343"/>
            <ac:spMk id="6" creationId="{4A084A2C-451A-AA7D-20DD-ADD176E67902}"/>
          </ac:spMkLst>
        </pc:spChg>
        <pc:spChg chg="add mod">
          <ac:chgData name="mariam ashraf" userId="3a2a69a0376c931b" providerId="LiveId" clId="{E7974F4E-18AE-4F92-85DC-039AD46CDB10}" dt="2024-02-06T22:04:21.279" v="2437"/>
          <ac:spMkLst>
            <pc:docMk/>
            <pc:sldMk cId="1414988309" sldId="343"/>
            <ac:spMk id="13" creationId="{6E250B51-CACB-93EE-D732-D84E786B9BF1}"/>
          </ac:spMkLst>
        </pc:spChg>
        <pc:spChg chg="add mod">
          <ac:chgData name="mariam ashraf" userId="3a2a69a0376c931b" providerId="LiveId" clId="{E7974F4E-18AE-4F92-85DC-039AD46CDB10}" dt="2024-02-06T22:04:21.279" v="2437"/>
          <ac:spMkLst>
            <pc:docMk/>
            <pc:sldMk cId="1414988309" sldId="343"/>
            <ac:spMk id="14" creationId="{79E5364F-6436-11D0-4793-094049836AF6}"/>
          </ac:spMkLst>
        </pc:spChg>
        <pc:spChg chg="add del mod">
          <ac:chgData name="mariam ashraf" userId="3a2a69a0376c931b" providerId="LiveId" clId="{E7974F4E-18AE-4F92-85DC-039AD46CDB10}" dt="2024-02-06T21:01:15.663" v="1873" actId="478"/>
          <ac:spMkLst>
            <pc:docMk/>
            <pc:sldMk cId="1414988309" sldId="343"/>
            <ac:spMk id="15" creationId="{4A9D6708-F83A-1954-C95B-B59F0E863992}"/>
          </ac:spMkLst>
        </pc:spChg>
        <pc:spChg chg="del mod">
          <ac:chgData name="mariam ashraf" userId="3a2a69a0376c931b" providerId="LiveId" clId="{E7974F4E-18AE-4F92-85DC-039AD46CDB10}" dt="2024-02-06T20:56:15.272" v="1792" actId="478"/>
          <ac:spMkLst>
            <pc:docMk/>
            <pc:sldMk cId="1414988309" sldId="343"/>
            <ac:spMk id="18" creationId="{19C42F48-2B75-1F92-8470-3811B57B5ED1}"/>
          </ac:spMkLst>
        </pc:spChg>
        <pc:spChg chg="del mod">
          <ac:chgData name="mariam ashraf" userId="3a2a69a0376c931b" providerId="LiveId" clId="{E7974F4E-18AE-4F92-85DC-039AD46CDB10}" dt="2024-02-06T20:56:18.451" v="1793" actId="478"/>
          <ac:spMkLst>
            <pc:docMk/>
            <pc:sldMk cId="1414988309" sldId="343"/>
            <ac:spMk id="19" creationId="{4CD91570-744C-A89A-0A47-AE207FB6213E}"/>
          </ac:spMkLst>
        </pc:spChg>
        <pc:spChg chg="del">
          <ac:chgData name="mariam ashraf" userId="3a2a69a0376c931b" providerId="LiveId" clId="{E7974F4E-18AE-4F92-85DC-039AD46CDB10}" dt="2024-02-06T11:34:06.045" v="546" actId="478"/>
          <ac:spMkLst>
            <pc:docMk/>
            <pc:sldMk cId="1414988309" sldId="343"/>
            <ac:spMk id="33" creationId="{9461F341-A037-C9C5-5831-0B3DDAA707F2}"/>
          </ac:spMkLst>
        </pc:spChg>
        <pc:spChg chg="mod">
          <ac:chgData name="mariam ashraf" userId="3a2a69a0376c931b" providerId="LiveId" clId="{E7974F4E-18AE-4F92-85DC-039AD46CDB10}" dt="2024-02-06T22:04:21.279" v="2437"/>
          <ac:spMkLst>
            <pc:docMk/>
            <pc:sldMk cId="1414988309" sldId="343"/>
            <ac:spMk id="51" creationId="{B42642D3-4889-B08B-3655-E3A50264212C}"/>
          </ac:spMkLst>
        </pc:spChg>
        <pc:spChg chg="mod">
          <ac:chgData name="mariam ashraf" userId="3a2a69a0376c931b" providerId="LiveId" clId="{E7974F4E-18AE-4F92-85DC-039AD46CDB10}" dt="2024-02-06T22:04:21.279" v="2437"/>
          <ac:spMkLst>
            <pc:docMk/>
            <pc:sldMk cId="1414988309" sldId="343"/>
            <ac:spMk id="218" creationId="{00000000-0000-0000-0000-000000000000}"/>
          </ac:spMkLst>
        </pc:spChg>
        <pc:grpChg chg="mod">
          <ac:chgData name="mariam ashraf" userId="3a2a69a0376c931b" providerId="LiveId" clId="{E7974F4E-18AE-4F92-85DC-039AD46CDB10}" dt="2024-02-06T22:04:21.279" v="2437"/>
          <ac:grpSpMkLst>
            <pc:docMk/>
            <pc:sldMk cId="1414988309" sldId="343"/>
            <ac:grpSpMk id="7" creationId="{3C03C3AB-92CE-139A-9AC7-EC27AC4A240C}"/>
          </ac:grpSpMkLst>
        </pc:grpChg>
        <pc:grpChg chg="mod">
          <ac:chgData name="mariam ashraf" userId="3a2a69a0376c931b" providerId="LiveId" clId="{E7974F4E-18AE-4F92-85DC-039AD46CDB10}" dt="2024-02-06T22:04:21.279" v="2437"/>
          <ac:grpSpMkLst>
            <pc:docMk/>
            <pc:sldMk cId="1414988309" sldId="343"/>
            <ac:grpSpMk id="44" creationId="{7BB3EB22-0F2D-00EE-50B0-AF7BBE3963F0}"/>
          </ac:grpSpMkLst>
        </pc:grpChg>
        <pc:picChg chg="mod">
          <ac:chgData name="mariam ashraf" userId="3a2a69a0376c931b" providerId="LiveId" clId="{E7974F4E-18AE-4F92-85DC-039AD46CDB10}" dt="2024-02-06T22:04:21.279" v="2437"/>
          <ac:picMkLst>
            <pc:docMk/>
            <pc:sldMk cId="1414988309" sldId="343"/>
            <ac:picMk id="208" creationId="{00000000-0000-0000-0000-000000000000}"/>
          </ac:picMkLst>
        </pc:picChg>
        <pc:cxnChg chg="mod">
          <ac:chgData name="mariam ashraf" userId="3a2a69a0376c931b" providerId="LiveId" clId="{E7974F4E-18AE-4F92-85DC-039AD46CDB10}" dt="2024-02-06T22:04:21.279" v="2437"/>
          <ac:cxnSpMkLst>
            <pc:docMk/>
            <pc:sldMk cId="1414988309" sldId="343"/>
            <ac:cxnSpMk id="8" creationId="{8399FA57-E801-9F3A-6C67-460529442787}"/>
          </ac:cxnSpMkLst>
        </pc:cxnChg>
        <pc:cxnChg chg="mod">
          <ac:chgData name="mariam ashraf" userId="3a2a69a0376c931b" providerId="LiveId" clId="{E7974F4E-18AE-4F92-85DC-039AD46CDB10}" dt="2024-02-06T22:04:21.279" v="2437"/>
          <ac:cxnSpMkLst>
            <pc:docMk/>
            <pc:sldMk cId="1414988309" sldId="343"/>
            <ac:cxnSpMk id="9" creationId="{1555854A-F45C-CEB2-A68F-7EA0AD5CD835}"/>
          </ac:cxnSpMkLst>
        </pc:cxnChg>
        <pc:cxnChg chg="mod">
          <ac:chgData name="mariam ashraf" userId="3a2a69a0376c931b" providerId="LiveId" clId="{E7974F4E-18AE-4F92-85DC-039AD46CDB10}" dt="2024-02-06T22:04:21.279" v="2437"/>
          <ac:cxnSpMkLst>
            <pc:docMk/>
            <pc:sldMk cId="1414988309" sldId="343"/>
            <ac:cxnSpMk id="10" creationId="{BBA456B7-6A64-A4FD-51E0-7AB044687EBC}"/>
          </ac:cxnSpMkLst>
        </pc:cxnChg>
        <pc:cxnChg chg="mod">
          <ac:chgData name="mariam ashraf" userId="3a2a69a0376c931b" providerId="LiveId" clId="{E7974F4E-18AE-4F92-85DC-039AD46CDB10}" dt="2024-02-06T22:04:21.279" v="2437"/>
          <ac:cxnSpMkLst>
            <pc:docMk/>
            <pc:sldMk cId="1414988309" sldId="343"/>
            <ac:cxnSpMk id="11" creationId="{B3B88537-F539-0332-692F-0F69A110BBA4}"/>
          </ac:cxnSpMkLst>
        </pc:cxnChg>
        <pc:cxnChg chg="mod">
          <ac:chgData name="mariam ashraf" userId="3a2a69a0376c931b" providerId="LiveId" clId="{E7974F4E-18AE-4F92-85DC-039AD46CDB10}" dt="2024-02-06T22:04:21.279" v="2437"/>
          <ac:cxnSpMkLst>
            <pc:docMk/>
            <pc:sldMk cId="1414988309" sldId="343"/>
            <ac:cxnSpMk id="12" creationId="{A76E85BA-F958-B14D-2D75-650F34BDC6B3}"/>
          </ac:cxnSpMkLst>
        </pc:cxnChg>
        <pc:cxnChg chg="mod">
          <ac:chgData name="mariam ashraf" userId="3a2a69a0376c931b" providerId="LiveId" clId="{E7974F4E-18AE-4F92-85DC-039AD46CDB10}" dt="2024-02-06T22:04:21.279" v="2437"/>
          <ac:cxnSpMkLst>
            <pc:docMk/>
            <pc:sldMk cId="1414988309" sldId="343"/>
            <ac:cxnSpMk id="45" creationId="{4843589B-4F49-27AE-9517-3165C5A42E8F}"/>
          </ac:cxnSpMkLst>
        </pc:cxnChg>
        <pc:cxnChg chg="mod">
          <ac:chgData name="mariam ashraf" userId="3a2a69a0376c931b" providerId="LiveId" clId="{E7974F4E-18AE-4F92-85DC-039AD46CDB10}" dt="2024-02-06T22:04:21.279" v="2437"/>
          <ac:cxnSpMkLst>
            <pc:docMk/>
            <pc:sldMk cId="1414988309" sldId="343"/>
            <ac:cxnSpMk id="46" creationId="{72796677-FBFB-D244-B9FB-E3F88490F18B}"/>
          </ac:cxnSpMkLst>
        </pc:cxnChg>
        <pc:cxnChg chg="mod">
          <ac:chgData name="mariam ashraf" userId="3a2a69a0376c931b" providerId="LiveId" clId="{E7974F4E-18AE-4F92-85DC-039AD46CDB10}" dt="2024-02-06T22:04:21.279" v="2437"/>
          <ac:cxnSpMkLst>
            <pc:docMk/>
            <pc:sldMk cId="1414988309" sldId="343"/>
            <ac:cxnSpMk id="47" creationId="{F178E134-24A1-9065-92CE-2DF50467EC65}"/>
          </ac:cxnSpMkLst>
        </pc:cxnChg>
        <pc:cxnChg chg="mod">
          <ac:chgData name="mariam ashraf" userId="3a2a69a0376c931b" providerId="LiveId" clId="{E7974F4E-18AE-4F92-85DC-039AD46CDB10}" dt="2024-02-06T22:04:21.279" v="2437"/>
          <ac:cxnSpMkLst>
            <pc:docMk/>
            <pc:sldMk cId="1414988309" sldId="343"/>
            <ac:cxnSpMk id="48" creationId="{31BCCFB0-12B6-5848-CF23-8C99D9717F90}"/>
          </ac:cxnSpMkLst>
        </pc:cxnChg>
        <pc:cxnChg chg="mod">
          <ac:chgData name="mariam ashraf" userId="3a2a69a0376c931b" providerId="LiveId" clId="{E7974F4E-18AE-4F92-85DC-039AD46CDB10}" dt="2024-02-06T22:04:21.279" v="2437"/>
          <ac:cxnSpMkLst>
            <pc:docMk/>
            <pc:sldMk cId="1414988309" sldId="343"/>
            <ac:cxnSpMk id="49" creationId="{9E58A936-5EF7-0B6F-9E7B-734A168611DB}"/>
          </ac:cxnSpMkLst>
        </pc:cxnChg>
      </pc:sldChg>
      <pc:sldChg chg="addSp delSp modSp mod ord modTransition">
        <pc:chgData name="mariam ashraf" userId="3a2a69a0376c931b" providerId="LiveId" clId="{E7974F4E-18AE-4F92-85DC-039AD46CDB10}" dt="2024-02-07T17:54:04.621" v="4668"/>
        <pc:sldMkLst>
          <pc:docMk/>
          <pc:sldMk cId="963526789" sldId="344"/>
        </pc:sldMkLst>
        <pc:spChg chg="add del mod">
          <ac:chgData name="mariam ashraf" userId="3a2a69a0376c931b" providerId="LiveId" clId="{E7974F4E-18AE-4F92-85DC-039AD46CDB10}" dt="2024-02-06T20:23:15.758" v="1689" actId="478"/>
          <ac:spMkLst>
            <pc:docMk/>
            <pc:sldMk cId="963526789" sldId="344"/>
            <ac:spMk id="2" creationId="{18CF4E04-16F2-BC1E-63D1-A3050AEE843C}"/>
          </ac:spMkLst>
        </pc:spChg>
        <pc:spChg chg="mod">
          <ac:chgData name="mariam ashraf" userId="3a2a69a0376c931b" providerId="LiveId" clId="{E7974F4E-18AE-4F92-85DC-039AD46CDB10}" dt="2024-02-06T22:04:21.279" v="2437"/>
          <ac:spMkLst>
            <pc:docMk/>
            <pc:sldMk cId="963526789" sldId="344"/>
            <ac:spMk id="4" creationId="{FE3B7423-9866-822F-2305-10054E99DF13}"/>
          </ac:spMkLst>
        </pc:spChg>
        <pc:spChg chg="del">
          <ac:chgData name="mariam ashraf" userId="3a2a69a0376c931b" providerId="LiveId" clId="{E7974F4E-18AE-4F92-85DC-039AD46CDB10}" dt="2024-02-06T11:28:45.762" v="500" actId="478"/>
          <ac:spMkLst>
            <pc:docMk/>
            <pc:sldMk cId="963526789" sldId="344"/>
            <ac:spMk id="5" creationId="{84849DD8-9E5E-1511-E8FE-AC0C81DD8604}"/>
          </ac:spMkLst>
        </pc:spChg>
        <pc:spChg chg="mod">
          <ac:chgData name="mariam ashraf" userId="3a2a69a0376c931b" providerId="LiveId" clId="{E7974F4E-18AE-4F92-85DC-039AD46CDB10}" dt="2024-02-06T22:04:21.279" v="2437"/>
          <ac:spMkLst>
            <pc:docMk/>
            <pc:sldMk cId="963526789" sldId="344"/>
            <ac:spMk id="13" creationId="{B6B7860F-2FCD-CA88-FB91-B68F8A8539AA}"/>
          </ac:spMkLst>
        </pc:spChg>
        <pc:spChg chg="mod">
          <ac:chgData name="mariam ashraf" userId="3a2a69a0376c931b" providerId="LiveId" clId="{E7974F4E-18AE-4F92-85DC-039AD46CDB10}" dt="2024-02-06T22:04:21.279" v="2437"/>
          <ac:spMkLst>
            <pc:docMk/>
            <pc:sldMk cId="963526789" sldId="344"/>
            <ac:spMk id="14" creationId="{87C9B1F5-30BD-0A60-EE00-15E71FDC19DE}"/>
          </ac:spMkLst>
        </pc:spChg>
        <pc:spChg chg="mod">
          <ac:chgData name="mariam ashraf" userId="3a2a69a0376c931b" providerId="LiveId" clId="{E7974F4E-18AE-4F92-85DC-039AD46CDB10}" dt="2024-02-06T22:04:21.279" v="2437"/>
          <ac:spMkLst>
            <pc:docMk/>
            <pc:sldMk cId="963526789" sldId="344"/>
            <ac:spMk id="16" creationId="{4E456769-2239-8B48-3104-7F9DD6BD4980}"/>
          </ac:spMkLst>
        </pc:spChg>
        <pc:spChg chg="mod">
          <ac:chgData name="mariam ashraf" userId="3a2a69a0376c931b" providerId="LiveId" clId="{E7974F4E-18AE-4F92-85DC-039AD46CDB10}" dt="2024-02-06T22:04:21.279" v="2437"/>
          <ac:spMkLst>
            <pc:docMk/>
            <pc:sldMk cId="963526789" sldId="344"/>
            <ac:spMk id="17" creationId="{C68CD14D-ACEA-F56D-5DDF-1783B0C2B756}"/>
          </ac:spMkLst>
        </pc:spChg>
        <pc:picChg chg="mod">
          <ac:chgData name="mariam ashraf" userId="3a2a69a0376c931b" providerId="LiveId" clId="{E7974F4E-18AE-4F92-85DC-039AD46CDB10}" dt="2024-02-06T22:04:21.279" v="2437"/>
          <ac:picMkLst>
            <pc:docMk/>
            <pc:sldMk cId="963526789" sldId="344"/>
            <ac:picMk id="11" creationId="{BBCD1380-D808-3BF9-D67A-206F4706B778}"/>
          </ac:picMkLst>
        </pc:picChg>
      </pc:sldChg>
      <pc:sldChg chg="addSp modSp mod modTransition">
        <pc:chgData name="mariam ashraf" userId="3a2a69a0376c931b" providerId="LiveId" clId="{E7974F4E-18AE-4F92-85DC-039AD46CDB10}" dt="2024-02-07T17:35:18.895" v="4501"/>
        <pc:sldMkLst>
          <pc:docMk/>
          <pc:sldMk cId="685685448" sldId="345"/>
        </pc:sldMkLst>
        <pc:spChg chg="add mod">
          <ac:chgData name="mariam ashraf" userId="3a2a69a0376c931b" providerId="LiveId" clId="{E7974F4E-18AE-4F92-85DC-039AD46CDB10}" dt="2024-02-06T22:04:21.279" v="2437"/>
          <ac:spMkLst>
            <pc:docMk/>
            <pc:sldMk cId="685685448" sldId="345"/>
            <ac:spMk id="2" creationId="{740B3803-1DAA-2B68-B6AF-24D927D85331}"/>
          </ac:spMkLst>
        </pc:spChg>
        <pc:spChg chg="add mod">
          <ac:chgData name="mariam ashraf" userId="3a2a69a0376c931b" providerId="LiveId" clId="{E7974F4E-18AE-4F92-85DC-039AD46CDB10}" dt="2024-02-05T17:01:48.573" v="53"/>
          <ac:spMkLst>
            <pc:docMk/>
            <pc:sldMk cId="685685448" sldId="345"/>
            <ac:spMk id="2" creationId="{EFCF8FAE-2A60-7EC2-593E-CA360077C0B1}"/>
          </ac:spMkLst>
        </pc:spChg>
        <pc:spChg chg="mod">
          <ac:chgData name="mariam ashraf" userId="3a2a69a0376c931b" providerId="LiveId" clId="{E7974F4E-18AE-4F92-85DC-039AD46CDB10}" dt="2024-02-06T22:04:21.279" v="2437"/>
          <ac:spMkLst>
            <pc:docMk/>
            <pc:sldMk cId="685685448" sldId="345"/>
            <ac:spMk id="4" creationId="{2FCF02C2-C355-AD77-C2C8-C6CBB18D813D}"/>
          </ac:spMkLst>
        </pc:spChg>
        <pc:spChg chg="mod">
          <ac:chgData name="mariam ashraf" userId="3a2a69a0376c931b" providerId="LiveId" clId="{E7974F4E-18AE-4F92-85DC-039AD46CDB10}" dt="2024-02-06T22:04:21.279" v="2437"/>
          <ac:spMkLst>
            <pc:docMk/>
            <pc:sldMk cId="685685448" sldId="345"/>
            <ac:spMk id="7" creationId="{AE3D21C9-C20F-CC83-E7D9-B08F7FE4700A}"/>
          </ac:spMkLst>
        </pc:spChg>
        <pc:spChg chg="mod">
          <ac:chgData name="mariam ashraf" userId="3a2a69a0376c931b" providerId="LiveId" clId="{E7974F4E-18AE-4F92-85DC-039AD46CDB10}" dt="2024-02-06T22:04:21.279" v="2437"/>
          <ac:spMkLst>
            <pc:docMk/>
            <pc:sldMk cId="685685448" sldId="345"/>
            <ac:spMk id="9" creationId="{FB34FDC0-890F-2397-A50C-F894029EAC28}"/>
          </ac:spMkLst>
        </pc:spChg>
        <pc:spChg chg="mod">
          <ac:chgData name="mariam ashraf" userId="3a2a69a0376c931b" providerId="LiveId" clId="{E7974F4E-18AE-4F92-85DC-039AD46CDB10}" dt="2024-02-06T22:04:21.279" v="2437"/>
          <ac:spMkLst>
            <pc:docMk/>
            <pc:sldMk cId="685685448" sldId="345"/>
            <ac:spMk id="24" creationId="{B66969F1-0111-4394-5E09-991C84B80A35}"/>
          </ac:spMkLst>
        </pc:spChg>
        <pc:spChg chg="mod">
          <ac:chgData name="mariam ashraf" userId="3a2a69a0376c931b" providerId="LiveId" clId="{E7974F4E-18AE-4F92-85DC-039AD46CDB10}" dt="2024-02-06T22:04:21.279" v="2437"/>
          <ac:spMkLst>
            <pc:docMk/>
            <pc:sldMk cId="685685448" sldId="345"/>
            <ac:spMk id="26" creationId="{E644D3DE-C862-A4EB-953B-D0293AEA05D2}"/>
          </ac:spMkLst>
        </pc:spChg>
        <pc:spChg chg="mod">
          <ac:chgData name="mariam ashraf" userId="3a2a69a0376c931b" providerId="LiveId" clId="{E7974F4E-18AE-4F92-85DC-039AD46CDB10}" dt="2024-02-06T22:04:21.279" v="2437"/>
          <ac:spMkLst>
            <pc:docMk/>
            <pc:sldMk cId="685685448" sldId="345"/>
            <ac:spMk id="27" creationId="{20A2C274-B15D-DD05-72CB-3079DF610C44}"/>
          </ac:spMkLst>
        </pc:spChg>
        <pc:spChg chg="mod">
          <ac:chgData name="mariam ashraf" userId="3a2a69a0376c931b" providerId="LiveId" clId="{E7974F4E-18AE-4F92-85DC-039AD46CDB10}" dt="2024-02-06T22:04:21.279" v="2437"/>
          <ac:spMkLst>
            <pc:docMk/>
            <pc:sldMk cId="685685448" sldId="345"/>
            <ac:spMk id="28" creationId="{BD577DB4-C8C7-CD62-35E3-7D67D237A838}"/>
          </ac:spMkLst>
        </pc:spChg>
        <pc:spChg chg="mod">
          <ac:chgData name="mariam ashraf" userId="3a2a69a0376c931b" providerId="LiveId" clId="{E7974F4E-18AE-4F92-85DC-039AD46CDB10}" dt="2024-02-06T22:04:21.279" v="2437"/>
          <ac:spMkLst>
            <pc:docMk/>
            <pc:sldMk cId="685685448" sldId="345"/>
            <ac:spMk id="29" creationId="{E786B0B6-A3DE-946E-1020-A93042A7F737}"/>
          </ac:spMkLst>
        </pc:spChg>
        <pc:spChg chg="mod">
          <ac:chgData name="mariam ashraf" userId="3a2a69a0376c931b" providerId="LiveId" clId="{E7974F4E-18AE-4F92-85DC-039AD46CDB10}" dt="2024-02-06T22:04:21.279" v="2437"/>
          <ac:spMkLst>
            <pc:docMk/>
            <pc:sldMk cId="685685448" sldId="345"/>
            <ac:spMk id="30" creationId="{7BA0575C-8ED3-B89B-1BD8-584846245147}"/>
          </ac:spMkLst>
        </pc:spChg>
        <pc:spChg chg="mod">
          <ac:chgData name="mariam ashraf" userId="3a2a69a0376c931b" providerId="LiveId" clId="{E7974F4E-18AE-4F92-85DC-039AD46CDB10}" dt="2024-02-06T22:04:21.279" v="2437"/>
          <ac:spMkLst>
            <pc:docMk/>
            <pc:sldMk cId="685685448" sldId="345"/>
            <ac:spMk id="31" creationId="{5BBCD3EE-881B-EA01-5368-66DCC1EBA109}"/>
          </ac:spMkLst>
        </pc:spChg>
        <pc:spChg chg="mod">
          <ac:chgData name="mariam ashraf" userId="3a2a69a0376c931b" providerId="LiveId" clId="{E7974F4E-18AE-4F92-85DC-039AD46CDB10}" dt="2024-02-06T22:04:21.279" v="2437"/>
          <ac:spMkLst>
            <pc:docMk/>
            <pc:sldMk cId="685685448" sldId="345"/>
            <ac:spMk id="32" creationId="{371559D1-E4E6-6DB8-1661-90EE9CE748FE}"/>
          </ac:spMkLst>
        </pc:spChg>
        <pc:spChg chg="mod">
          <ac:chgData name="mariam ashraf" userId="3a2a69a0376c931b" providerId="LiveId" clId="{E7974F4E-18AE-4F92-85DC-039AD46CDB10}" dt="2024-02-06T22:04:21.279" v="2437"/>
          <ac:spMkLst>
            <pc:docMk/>
            <pc:sldMk cId="685685448" sldId="345"/>
            <ac:spMk id="33" creationId="{2406FA6F-E471-B330-CBFF-A2054F6157ED}"/>
          </ac:spMkLst>
        </pc:spChg>
        <pc:spChg chg="mod">
          <ac:chgData name="mariam ashraf" userId="3a2a69a0376c931b" providerId="LiveId" clId="{E7974F4E-18AE-4F92-85DC-039AD46CDB10}" dt="2024-02-06T22:04:21.279" v="2437"/>
          <ac:spMkLst>
            <pc:docMk/>
            <pc:sldMk cId="685685448" sldId="345"/>
            <ac:spMk id="34" creationId="{34C54810-3997-537D-D41C-98363AE6826E}"/>
          </ac:spMkLst>
        </pc:spChg>
        <pc:spChg chg="mod">
          <ac:chgData name="mariam ashraf" userId="3a2a69a0376c931b" providerId="LiveId" clId="{E7974F4E-18AE-4F92-85DC-039AD46CDB10}" dt="2024-02-06T22:04:21.279" v="2437"/>
          <ac:spMkLst>
            <pc:docMk/>
            <pc:sldMk cId="685685448" sldId="345"/>
            <ac:spMk id="35" creationId="{A26A648B-1B10-C4BE-48F8-037AF609B271}"/>
          </ac:spMkLst>
        </pc:spChg>
        <pc:grpChg chg="mod">
          <ac:chgData name="mariam ashraf" userId="3a2a69a0376c931b" providerId="LiveId" clId="{E7974F4E-18AE-4F92-85DC-039AD46CDB10}" dt="2024-02-06T22:04:21.279" v="2437"/>
          <ac:grpSpMkLst>
            <pc:docMk/>
            <pc:sldMk cId="685685448" sldId="345"/>
            <ac:grpSpMk id="23" creationId="{2F29F818-A24B-90AA-CAC1-E890F09FF1AB}"/>
          </ac:grpSpMkLst>
        </pc:grpChg>
        <pc:grpChg chg="mod">
          <ac:chgData name="mariam ashraf" userId="3a2a69a0376c931b" providerId="LiveId" clId="{E7974F4E-18AE-4F92-85DC-039AD46CDB10}" dt="2024-02-06T22:04:21.279" v="2437"/>
          <ac:grpSpMkLst>
            <pc:docMk/>
            <pc:sldMk cId="685685448" sldId="345"/>
            <ac:grpSpMk id="25" creationId="{DA9D7937-E9A3-B041-5B80-BC6E0E1F2AAD}"/>
          </ac:grpSpMkLst>
        </pc:grpChg>
        <pc:picChg chg="mod">
          <ac:chgData name="mariam ashraf" userId="3a2a69a0376c931b" providerId="LiveId" clId="{E7974F4E-18AE-4F92-85DC-039AD46CDB10}" dt="2024-02-06T22:04:21.279" v="2437"/>
          <ac:picMkLst>
            <pc:docMk/>
            <pc:sldMk cId="685685448" sldId="345"/>
            <ac:picMk id="3" creationId="{A84D6FB6-3707-91BC-9AE2-783E84CF67F9}"/>
          </ac:picMkLst>
        </pc:picChg>
        <pc:picChg chg="mod">
          <ac:chgData name="mariam ashraf" userId="3a2a69a0376c931b" providerId="LiveId" clId="{E7974F4E-18AE-4F92-85DC-039AD46CDB10}" dt="2024-02-06T22:04:21.279" v="2437"/>
          <ac:picMkLst>
            <pc:docMk/>
            <pc:sldMk cId="685685448" sldId="345"/>
            <ac:picMk id="6" creationId="{47BDECCA-AAA4-E651-8838-CD3A0863C360}"/>
          </ac:picMkLst>
        </pc:picChg>
      </pc:sldChg>
      <pc:sldChg chg="addSp delSp modSp mod modTransition">
        <pc:chgData name="mariam ashraf" userId="3a2a69a0376c931b" providerId="LiveId" clId="{E7974F4E-18AE-4F92-85DC-039AD46CDB10}" dt="2024-02-07T17:27:35.324" v="4431"/>
        <pc:sldMkLst>
          <pc:docMk/>
          <pc:sldMk cId="1615432574" sldId="347"/>
        </pc:sldMkLst>
        <pc:spChg chg="mod">
          <ac:chgData name="mariam ashraf" userId="3a2a69a0376c931b" providerId="LiveId" clId="{E7974F4E-18AE-4F92-85DC-039AD46CDB10}" dt="2024-02-06T22:04:21.279" v="2437"/>
          <ac:spMkLst>
            <pc:docMk/>
            <pc:sldMk cId="1615432574" sldId="347"/>
            <ac:spMk id="4" creationId="{897DD221-5FD3-0774-3118-349A8C5691A1}"/>
          </ac:spMkLst>
        </pc:spChg>
        <pc:spChg chg="mod">
          <ac:chgData name="mariam ashraf" userId="3a2a69a0376c931b" providerId="LiveId" clId="{E7974F4E-18AE-4F92-85DC-039AD46CDB10}" dt="2024-02-06T22:04:21.279" v="2437"/>
          <ac:spMkLst>
            <pc:docMk/>
            <pc:sldMk cId="1615432574" sldId="347"/>
            <ac:spMk id="5" creationId="{D58E1007-751D-A53A-B99D-D6BCF2A762C7}"/>
          </ac:spMkLst>
        </pc:spChg>
        <pc:spChg chg="mod">
          <ac:chgData name="mariam ashraf" userId="3a2a69a0376c931b" providerId="LiveId" clId="{E7974F4E-18AE-4F92-85DC-039AD46CDB10}" dt="2024-02-06T22:04:21.279" v="2437"/>
          <ac:spMkLst>
            <pc:docMk/>
            <pc:sldMk cId="1615432574" sldId="347"/>
            <ac:spMk id="6" creationId="{D21DDAD1-955D-DD18-1F22-8CE976C11C07}"/>
          </ac:spMkLst>
        </pc:spChg>
        <pc:spChg chg="mod">
          <ac:chgData name="mariam ashraf" userId="3a2a69a0376c931b" providerId="LiveId" clId="{E7974F4E-18AE-4F92-85DC-039AD46CDB10}" dt="2024-02-06T22:04:21.279" v="2437"/>
          <ac:spMkLst>
            <pc:docMk/>
            <pc:sldMk cId="1615432574" sldId="347"/>
            <ac:spMk id="9" creationId="{9D73826B-FFF4-D5D5-8F78-86A707F63A46}"/>
          </ac:spMkLst>
        </pc:spChg>
        <pc:spChg chg="mod">
          <ac:chgData name="mariam ashraf" userId="3a2a69a0376c931b" providerId="LiveId" clId="{E7974F4E-18AE-4F92-85DC-039AD46CDB10}" dt="2024-02-06T22:04:21.279" v="2437"/>
          <ac:spMkLst>
            <pc:docMk/>
            <pc:sldMk cId="1615432574" sldId="347"/>
            <ac:spMk id="10" creationId="{2141863B-F568-20D5-1DF7-E7A14B549B7A}"/>
          </ac:spMkLst>
        </pc:spChg>
        <pc:spChg chg="mod">
          <ac:chgData name="mariam ashraf" userId="3a2a69a0376c931b" providerId="LiveId" clId="{E7974F4E-18AE-4F92-85DC-039AD46CDB10}" dt="2024-02-06T22:04:21.279" v="2437"/>
          <ac:spMkLst>
            <pc:docMk/>
            <pc:sldMk cId="1615432574" sldId="347"/>
            <ac:spMk id="11" creationId="{47CB8193-3332-1285-7232-E4B470EDBB3C}"/>
          </ac:spMkLst>
        </pc:spChg>
        <pc:spChg chg="mod">
          <ac:chgData name="mariam ashraf" userId="3a2a69a0376c931b" providerId="LiveId" clId="{E7974F4E-18AE-4F92-85DC-039AD46CDB10}" dt="2024-02-06T22:04:21.279" v="2437"/>
          <ac:spMkLst>
            <pc:docMk/>
            <pc:sldMk cId="1615432574" sldId="347"/>
            <ac:spMk id="12" creationId="{6BE8D38F-A802-CC65-F095-2C331C2CCDEA}"/>
          </ac:spMkLst>
        </pc:spChg>
        <pc:graphicFrameChg chg="mod modGraphic">
          <ac:chgData name="mariam ashraf" userId="3a2a69a0376c931b" providerId="LiveId" clId="{E7974F4E-18AE-4F92-85DC-039AD46CDB10}" dt="2024-02-07T17:07:42.485" v="4168" actId="207"/>
          <ac:graphicFrameMkLst>
            <pc:docMk/>
            <pc:sldMk cId="1615432574" sldId="347"/>
            <ac:graphicFrameMk id="8" creationId="{D2574D66-1422-C256-AE68-2CACF31D17A7}"/>
          </ac:graphicFrameMkLst>
        </pc:graphicFrameChg>
        <pc:picChg chg="del mod modCrop">
          <ac:chgData name="mariam ashraf" userId="3a2a69a0376c931b" providerId="LiveId" clId="{E7974F4E-18AE-4F92-85DC-039AD46CDB10}" dt="2024-02-07T17:10:08.086" v="4240" actId="478"/>
          <ac:picMkLst>
            <pc:docMk/>
            <pc:sldMk cId="1615432574" sldId="347"/>
            <ac:picMk id="2" creationId="{154C3D1D-3161-FBB8-CCD1-F745979BB536}"/>
          </ac:picMkLst>
        </pc:picChg>
        <pc:picChg chg="add del mod ord">
          <ac:chgData name="mariam ashraf" userId="3a2a69a0376c931b" providerId="LiveId" clId="{E7974F4E-18AE-4F92-85DC-039AD46CDB10}" dt="2024-02-07T16:56:44.821" v="4164" actId="167"/>
          <ac:picMkLst>
            <pc:docMk/>
            <pc:sldMk cId="1615432574" sldId="347"/>
            <ac:picMk id="3" creationId="{C79C27DD-7060-3AEA-EFD9-08206E980E5F}"/>
          </ac:picMkLst>
        </pc:picChg>
        <pc:picChg chg="mod">
          <ac:chgData name="mariam ashraf" userId="3a2a69a0376c931b" providerId="LiveId" clId="{E7974F4E-18AE-4F92-85DC-039AD46CDB10}" dt="2024-02-06T22:04:21.279" v="2437"/>
          <ac:picMkLst>
            <pc:docMk/>
            <pc:sldMk cId="1615432574" sldId="347"/>
            <ac:picMk id="7" creationId="{16449B1B-0881-FF8F-1A6F-41B06AAB3F07}"/>
          </ac:picMkLst>
        </pc:picChg>
        <pc:picChg chg="add del mod">
          <ac:chgData name="mariam ashraf" userId="3a2a69a0376c931b" providerId="LiveId" clId="{E7974F4E-18AE-4F92-85DC-039AD46CDB10}" dt="2024-02-07T17:10:09.233" v="4241" actId="478"/>
          <ac:picMkLst>
            <pc:docMk/>
            <pc:sldMk cId="1615432574" sldId="347"/>
            <ac:picMk id="14" creationId="{D37C72A4-31A5-EFB5-A3C9-EF5A6DC3506B}"/>
          </ac:picMkLst>
        </pc:picChg>
        <pc:picChg chg="add mod">
          <ac:chgData name="mariam ashraf" userId="3a2a69a0376c931b" providerId="LiveId" clId="{E7974F4E-18AE-4F92-85DC-039AD46CDB10}" dt="2024-02-07T17:10:16.993" v="4243" actId="1076"/>
          <ac:picMkLst>
            <pc:docMk/>
            <pc:sldMk cId="1615432574" sldId="347"/>
            <ac:picMk id="16" creationId="{FD2989A4-5EB5-9692-C8B3-D54CB295FC64}"/>
          </ac:picMkLst>
        </pc:picChg>
      </pc:sldChg>
      <pc:sldChg chg="addSp modSp del mod modTransition">
        <pc:chgData name="mariam ashraf" userId="3a2a69a0376c931b" providerId="LiveId" clId="{E7974F4E-18AE-4F92-85DC-039AD46CDB10}" dt="2024-02-06T22:06:55.506" v="2505" actId="2696"/>
        <pc:sldMkLst>
          <pc:docMk/>
          <pc:sldMk cId="1693705056" sldId="348"/>
        </pc:sldMkLst>
        <pc:spChg chg="mod">
          <ac:chgData name="mariam ashraf" userId="3a2a69a0376c931b" providerId="LiveId" clId="{E7974F4E-18AE-4F92-85DC-039AD46CDB10}" dt="2024-02-06T22:04:21.279" v="2437"/>
          <ac:spMkLst>
            <pc:docMk/>
            <pc:sldMk cId="1693705056" sldId="348"/>
            <ac:spMk id="6" creationId="{515AC95B-5188-343C-A4AE-DF72C89548C2}"/>
          </ac:spMkLst>
        </pc:spChg>
        <pc:spChg chg="mod">
          <ac:chgData name="mariam ashraf" userId="3a2a69a0376c931b" providerId="LiveId" clId="{E7974F4E-18AE-4F92-85DC-039AD46CDB10}" dt="2024-02-06T22:04:21.279" v="2437"/>
          <ac:spMkLst>
            <pc:docMk/>
            <pc:sldMk cId="1693705056" sldId="348"/>
            <ac:spMk id="7" creationId="{2825F563-39E4-1CB0-3DE0-7ACA41F4197F}"/>
          </ac:spMkLst>
        </pc:spChg>
        <pc:spChg chg="mod">
          <ac:chgData name="mariam ashraf" userId="3a2a69a0376c931b" providerId="LiveId" clId="{E7974F4E-18AE-4F92-85DC-039AD46CDB10}" dt="2024-02-06T22:04:21.279" v="2437"/>
          <ac:spMkLst>
            <pc:docMk/>
            <pc:sldMk cId="1693705056" sldId="348"/>
            <ac:spMk id="8" creationId="{3CCA2A4C-D0A6-B18E-FA6E-D4002CA01B42}"/>
          </ac:spMkLst>
        </pc:spChg>
        <pc:spChg chg="mod">
          <ac:chgData name="mariam ashraf" userId="3a2a69a0376c931b" providerId="LiveId" clId="{E7974F4E-18AE-4F92-85DC-039AD46CDB10}" dt="2024-02-06T22:04:21.279" v="2437"/>
          <ac:spMkLst>
            <pc:docMk/>
            <pc:sldMk cId="1693705056" sldId="348"/>
            <ac:spMk id="10" creationId="{D18EEBB3-BD6B-5006-634B-197DE3E0E550}"/>
          </ac:spMkLst>
        </pc:spChg>
        <pc:spChg chg="mod">
          <ac:chgData name="mariam ashraf" userId="3a2a69a0376c931b" providerId="LiveId" clId="{E7974F4E-18AE-4F92-85DC-039AD46CDB10}" dt="2024-02-06T22:04:21.279" v="2437"/>
          <ac:spMkLst>
            <pc:docMk/>
            <pc:sldMk cId="1693705056" sldId="348"/>
            <ac:spMk id="65" creationId="{56E0DE63-6919-0B7F-BA9D-D614AC51E397}"/>
          </ac:spMkLst>
        </pc:spChg>
        <pc:grpChg chg="add mod">
          <ac:chgData name="mariam ashraf" userId="3a2a69a0376c931b" providerId="LiveId" clId="{E7974F4E-18AE-4F92-85DC-039AD46CDB10}" dt="2024-02-06T21:59:55.787" v="2145" actId="164"/>
          <ac:grpSpMkLst>
            <pc:docMk/>
            <pc:sldMk cId="1693705056" sldId="348"/>
            <ac:grpSpMk id="2" creationId="{B8AD0B71-56BD-9424-AEB8-FDD101F802E6}"/>
          </ac:grpSpMkLst>
        </pc:grpChg>
        <pc:graphicFrameChg chg="mod modGraphic">
          <ac:chgData name="mariam ashraf" userId="3a2a69a0376c931b" providerId="LiveId" clId="{E7974F4E-18AE-4F92-85DC-039AD46CDB10}" dt="2024-02-06T22:05:43.252" v="2503"/>
          <ac:graphicFrameMkLst>
            <pc:docMk/>
            <pc:sldMk cId="1693705056" sldId="348"/>
            <ac:graphicFrameMk id="85" creationId="{7464BABF-FEA2-A7A9-F2C8-008687967515}"/>
          </ac:graphicFrameMkLst>
        </pc:graphicFrameChg>
        <pc:picChg chg="mod">
          <ac:chgData name="mariam ashraf" userId="3a2a69a0376c931b" providerId="LiveId" clId="{E7974F4E-18AE-4F92-85DC-039AD46CDB10}" dt="2024-02-06T22:04:21.279" v="2437"/>
          <ac:picMkLst>
            <pc:docMk/>
            <pc:sldMk cId="1693705056" sldId="348"/>
            <ac:picMk id="15" creationId="{E9F3267E-BFC2-5137-9D1F-A01172874219}"/>
          </ac:picMkLst>
        </pc:picChg>
        <pc:picChg chg="mod">
          <ac:chgData name="mariam ashraf" userId="3a2a69a0376c931b" providerId="LiveId" clId="{E7974F4E-18AE-4F92-85DC-039AD46CDB10}" dt="2024-02-06T22:04:21.279" v="2437"/>
          <ac:picMkLst>
            <pc:docMk/>
            <pc:sldMk cId="1693705056" sldId="348"/>
            <ac:picMk id="17" creationId="{868E6B34-28D6-5844-68AD-813ADD049060}"/>
          </ac:picMkLst>
        </pc:picChg>
        <pc:picChg chg="mod">
          <ac:chgData name="mariam ashraf" userId="3a2a69a0376c931b" providerId="LiveId" clId="{E7974F4E-18AE-4F92-85DC-039AD46CDB10}" dt="2024-02-06T22:04:21.279" v="2437"/>
          <ac:picMkLst>
            <pc:docMk/>
            <pc:sldMk cId="1693705056" sldId="348"/>
            <ac:picMk id="18" creationId="{7964826F-488D-ED55-2D2E-D77DD36C773C}"/>
          </ac:picMkLst>
        </pc:picChg>
        <pc:picChg chg="mod">
          <ac:chgData name="mariam ashraf" userId="3a2a69a0376c931b" providerId="LiveId" clId="{E7974F4E-18AE-4F92-85DC-039AD46CDB10}" dt="2024-02-06T22:04:21.279" v="2437"/>
          <ac:picMkLst>
            <pc:docMk/>
            <pc:sldMk cId="1693705056" sldId="348"/>
            <ac:picMk id="20" creationId="{E69C0D0B-6E77-AD7D-CBA9-379C43EE08EC}"/>
          </ac:picMkLst>
        </pc:picChg>
        <pc:picChg chg="mod">
          <ac:chgData name="mariam ashraf" userId="3a2a69a0376c931b" providerId="LiveId" clId="{E7974F4E-18AE-4F92-85DC-039AD46CDB10}" dt="2024-02-06T22:04:21.279" v="2437"/>
          <ac:picMkLst>
            <pc:docMk/>
            <pc:sldMk cId="1693705056" sldId="348"/>
            <ac:picMk id="21" creationId="{908D4837-DE0D-A12B-3C2C-9CB47921570E}"/>
          </ac:picMkLst>
        </pc:picChg>
        <pc:picChg chg="mod">
          <ac:chgData name="mariam ashraf" userId="3a2a69a0376c931b" providerId="LiveId" clId="{E7974F4E-18AE-4F92-85DC-039AD46CDB10}" dt="2024-02-06T22:04:21.279" v="2437"/>
          <ac:picMkLst>
            <pc:docMk/>
            <pc:sldMk cId="1693705056" sldId="348"/>
            <ac:picMk id="57" creationId="{CD78B9A9-2260-D35D-BA66-17C94C1DD4E7}"/>
          </ac:picMkLst>
        </pc:picChg>
        <pc:picChg chg="mod">
          <ac:chgData name="mariam ashraf" userId="3a2a69a0376c931b" providerId="LiveId" clId="{E7974F4E-18AE-4F92-85DC-039AD46CDB10}" dt="2024-02-06T22:04:21.279" v="2437"/>
          <ac:picMkLst>
            <pc:docMk/>
            <pc:sldMk cId="1693705056" sldId="348"/>
            <ac:picMk id="58" creationId="{FFE0B5C6-61D3-17FC-45CC-35BADDF2F3DE}"/>
          </ac:picMkLst>
        </pc:picChg>
        <pc:picChg chg="mod">
          <ac:chgData name="mariam ashraf" userId="3a2a69a0376c931b" providerId="LiveId" clId="{E7974F4E-18AE-4F92-85DC-039AD46CDB10}" dt="2024-02-06T22:04:21.279" v="2437"/>
          <ac:picMkLst>
            <pc:docMk/>
            <pc:sldMk cId="1693705056" sldId="348"/>
            <ac:picMk id="59" creationId="{7DDFA0DC-B562-F6D8-1756-696AC4DC8689}"/>
          </ac:picMkLst>
        </pc:picChg>
        <pc:picChg chg="mod">
          <ac:chgData name="mariam ashraf" userId="3a2a69a0376c931b" providerId="LiveId" clId="{E7974F4E-18AE-4F92-85DC-039AD46CDB10}" dt="2024-02-06T22:04:21.279" v="2437"/>
          <ac:picMkLst>
            <pc:docMk/>
            <pc:sldMk cId="1693705056" sldId="348"/>
            <ac:picMk id="60" creationId="{3B8BFF4F-ED7F-BCD4-09A4-EDB2F25E3731}"/>
          </ac:picMkLst>
        </pc:picChg>
        <pc:picChg chg="mod">
          <ac:chgData name="mariam ashraf" userId="3a2a69a0376c931b" providerId="LiveId" clId="{E7974F4E-18AE-4F92-85DC-039AD46CDB10}" dt="2024-02-06T22:04:21.279" v="2437"/>
          <ac:picMkLst>
            <pc:docMk/>
            <pc:sldMk cId="1693705056" sldId="348"/>
            <ac:picMk id="61" creationId="{766833D1-CFD4-6CB1-F124-5ECBF2998751}"/>
          </ac:picMkLst>
        </pc:picChg>
        <pc:picChg chg="mod">
          <ac:chgData name="mariam ashraf" userId="3a2a69a0376c931b" providerId="LiveId" clId="{E7974F4E-18AE-4F92-85DC-039AD46CDB10}" dt="2024-02-06T22:04:21.279" v="2437"/>
          <ac:picMkLst>
            <pc:docMk/>
            <pc:sldMk cId="1693705056" sldId="348"/>
            <ac:picMk id="62" creationId="{E354E064-0918-9FF9-F0A8-F52493D65B28}"/>
          </ac:picMkLst>
        </pc:picChg>
        <pc:picChg chg="mod">
          <ac:chgData name="mariam ashraf" userId="3a2a69a0376c931b" providerId="LiveId" clId="{E7974F4E-18AE-4F92-85DC-039AD46CDB10}" dt="2024-02-06T22:04:21.279" v="2437"/>
          <ac:picMkLst>
            <pc:docMk/>
            <pc:sldMk cId="1693705056" sldId="348"/>
            <ac:picMk id="63" creationId="{4FDBF9C5-216B-9FA6-AB00-8A8A956F6E48}"/>
          </ac:picMkLst>
        </pc:picChg>
        <pc:picChg chg="mod">
          <ac:chgData name="mariam ashraf" userId="3a2a69a0376c931b" providerId="LiveId" clId="{E7974F4E-18AE-4F92-85DC-039AD46CDB10}" dt="2024-02-06T22:04:21.279" v="2437"/>
          <ac:picMkLst>
            <pc:docMk/>
            <pc:sldMk cId="1693705056" sldId="348"/>
            <ac:picMk id="64" creationId="{28DFFCFD-0FB8-1C8C-F61D-AB8EC3E21946}"/>
          </ac:picMkLst>
        </pc:picChg>
        <pc:picChg chg="mod">
          <ac:chgData name="mariam ashraf" userId="3a2a69a0376c931b" providerId="LiveId" clId="{E7974F4E-18AE-4F92-85DC-039AD46CDB10}" dt="2024-02-06T22:04:21.279" v="2437"/>
          <ac:picMkLst>
            <pc:docMk/>
            <pc:sldMk cId="1693705056" sldId="348"/>
            <ac:picMk id="66" creationId="{6822B980-CFF3-748B-BCFC-C02480EB1267}"/>
          </ac:picMkLst>
        </pc:picChg>
        <pc:picChg chg="mod">
          <ac:chgData name="mariam ashraf" userId="3a2a69a0376c931b" providerId="LiveId" clId="{E7974F4E-18AE-4F92-85DC-039AD46CDB10}" dt="2024-02-06T22:04:21.279" v="2437"/>
          <ac:picMkLst>
            <pc:docMk/>
            <pc:sldMk cId="1693705056" sldId="348"/>
            <ac:picMk id="67" creationId="{51B2A6AB-DD78-7B45-24D8-A689A41BD12D}"/>
          </ac:picMkLst>
        </pc:picChg>
        <pc:picChg chg="mod">
          <ac:chgData name="mariam ashraf" userId="3a2a69a0376c931b" providerId="LiveId" clId="{E7974F4E-18AE-4F92-85DC-039AD46CDB10}" dt="2024-02-06T22:04:21.279" v="2437"/>
          <ac:picMkLst>
            <pc:docMk/>
            <pc:sldMk cId="1693705056" sldId="348"/>
            <ac:picMk id="79" creationId="{F92F00FF-7F37-3BEA-D60F-EC0BA689405C}"/>
          </ac:picMkLst>
        </pc:picChg>
        <pc:picChg chg="mod">
          <ac:chgData name="mariam ashraf" userId="3a2a69a0376c931b" providerId="LiveId" clId="{E7974F4E-18AE-4F92-85DC-039AD46CDB10}" dt="2024-02-06T22:04:21.279" v="2437"/>
          <ac:picMkLst>
            <pc:docMk/>
            <pc:sldMk cId="1693705056" sldId="348"/>
            <ac:picMk id="80" creationId="{5710C0FA-C01B-DE64-BD30-FAE428551B6B}"/>
          </ac:picMkLst>
        </pc:picChg>
        <pc:picChg chg="mod">
          <ac:chgData name="mariam ashraf" userId="3a2a69a0376c931b" providerId="LiveId" clId="{E7974F4E-18AE-4F92-85DC-039AD46CDB10}" dt="2024-02-06T22:04:21.279" v="2437"/>
          <ac:picMkLst>
            <pc:docMk/>
            <pc:sldMk cId="1693705056" sldId="348"/>
            <ac:picMk id="81" creationId="{BCCE165B-150B-1E70-E0BC-7D2FD059AB7F}"/>
          </ac:picMkLst>
        </pc:picChg>
        <pc:picChg chg="mod">
          <ac:chgData name="mariam ashraf" userId="3a2a69a0376c931b" providerId="LiveId" clId="{E7974F4E-18AE-4F92-85DC-039AD46CDB10}" dt="2024-02-06T22:04:21.279" v="2437"/>
          <ac:picMkLst>
            <pc:docMk/>
            <pc:sldMk cId="1693705056" sldId="348"/>
            <ac:picMk id="82" creationId="{00D32FC4-BC4F-26E6-FC3B-D81B6E8DFFC7}"/>
          </ac:picMkLst>
        </pc:picChg>
        <pc:picChg chg="mod">
          <ac:chgData name="mariam ashraf" userId="3a2a69a0376c931b" providerId="LiveId" clId="{E7974F4E-18AE-4F92-85DC-039AD46CDB10}" dt="2024-02-06T22:04:21.279" v="2437"/>
          <ac:picMkLst>
            <pc:docMk/>
            <pc:sldMk cId="1693705056" sldId="348"/>
            <ac:picMk id="83" creationId="{0FA58594-DCA9-BD69-DD12-F63F533FED3E}"/>
          </ac:picMkLst>
        </pc:picChg>
        <pc:picChg chg="mod">
          <ac:chgData name="mariam ashraf" userId="3a2a69a0376c931b" providerId="LiveId" clId="{E7974F4E-18AE-4F92-85DC-039AD46CDB10}" dt="2024-02-06T22:04:21.279" v="2437"/>
          <ac:picMkLst>
            <pc:docMk/>
            <pc:sldMk cId="1693705056" sldId="348"/>
            <ac:picMk id="87" creationId="{D9279E2F-98BC-E315-58E6-9B834A764582}"/>
          </ac:picMkLst>
        </pc:picChg>
        <pc:picChg chg="mod">
          <ac:chgData name="mariam ashraf" userId="3a2a69a0376c931b" providerId="LiveId" clId="{E7974F4E-18AE-4F92-85DC-039AD46CDB10}" dt="2024-02-06T22:04:21.279" v="2437"/>
          <ac:picMkLst>
            <pc:docMk/>
            <pc:sldMk cId="1693705056" sldId="348"/>
            <ac:picMk id="88" creationId="{F2586F50-03EB-6D6E-8C02-CBF3C312D2E7}"/>
          </ac:picMkLst>
        </pc:picChg>
        <pc:picChg chg="mod">
          <ac:chgData name="mariam ashraf" userId="3a2a69a0376c931b" providerId="LiveId" clId="{E7974F4E-18AE-4F92-85DC-039AD46CDB10}" dt="2024-02-06T22:04:21.279" v="2437"/>
          <ac:picMkLst>
            <pc:docMk/>
            <pc:sldMk cId="1693705056" sldId="348"/>
            <ac:picMk id="89" creationId="{5C59ED88-E9CE-512A-B212-2E41C245198F}"/>
          </ac:picMkLst>
        </pc:picChg>
        <pc:picChg chg="mod">
          <ac:chgData name="mariam ashraf" userId="3a2a69a0376c931b" providerId="LiveId" clId="{E7974F4E-18AE-4F92-85DC-039AD46CDB10}" dt="2024-02-06T22:04:21.279" v="2437"/>
          <ac:picMkLst>
            <pc:docMk/>
            <pc:sldMk cId="1693705056" sldId="348"/>
            <ac:picMk id="90" creationId="{C79D2E1F-7338-D1BA-CF14-781F4CAFA921}"/>
          </ac:picMkLst>
        </pc:picChg>
        <pc:picChg chg="mod">
          <ac:chgData name="mariam ashraf" userId="3a2a69a0376c931b" providerId="LiveId" clId="{E7974F4E-18AE-4F92-85DC-039AD46CDB10}" dt="2024-02-06T22:04:21.279" v="2437"/>
          <ac:picMkLst>
            <pc:docMk/>
            <pc:sldMk cId="1693705056" sldId="348"/>
            <ac:picMk id="91" creationId="{5B492E13-1724-973B-E464-D0A3D95CEFCC}"/>
          </ac:picMkLst>
        </pc:picChg>
        <pc:picChg chg="mod">
          <ac:chgData name="mariam ashraf" userId="3a2a69a0376c931b" providerId="LiveId" clId="{E7974F4E-18AE-4F92-85DC-039AD46CDB10}" dt="2024-02-06T22:04:21.279" v="2437"/>
          <ac:picMkLst>
            <pc:docMk/>
            <pc:sldMk cId="1693705056" sldId="348"/>
            <ac:picMk id="92" creationId="{3ED6A3B0-A9E4-88A5-14D7-104415BB4DC9}"/>
          </ac:picMkLst>
        </pc:picChg>
        <pc:picChg chg="mod">
          <ac:chgData name="mariam ashraf" userId="3a2a69a0376c931b" providerId="LiveId" clId="{E7974F4E-18AE-4F92-85DC-039AD46CDB10}" dt="2024-02-06T22:04:21.279" v="2437"/>
          <ac:picMkLst>
            <pc:docMk/>
            <pc:sldMk cId="1693705056" sldId="348"/>
            <ac:picMk id="93" creationId="{F5B77DA0-98BE-E3A0-B7C6-0FB3957292FC}"/>
          </ac:picMkLst>
        </pc:picChg>
        <pc:picChg chg="mod">
          <ac:chgData name="mariam ashraf" userId="3a2a69a0376c931b" providerId="LiveId" clId="{E7974F4E-18AE-4F92-85DC-039AD46CDB10}" dt="2024-02-06T22:04:21.279" v="2437"/>
          <ac:picMkLst>
            <pc:docMk/>
            <pc:sldMk cId="1693705056" sldId="348"/>
            <ac:picMk id="94" creationId="{B2EE9B10-1EA4-A2D1-892D-D139E79B3947}"/>
          </ac:picMkLst>
        </pc:picChg>
        <pc:picChg chg="mod">
          <ac:chgData name="mariam ashraf" userId="3a2a69a0376c931b" providerId="LiveId" clId="{E7974F4E-18AE-4F92-85DC-039AD46CDB10}" dt="2024-02-06T22:04:21.279" v="2437"/>
          <ac:picMkLst>
            <pc:docMk/>
            <pc:sldMk cId="1693705056" sldId="348"/>
            <ac:picMk id="95" creationId="{53D5864F-EDAC-2B44-0F29-4175564C3E25}"/>
          </ac:picMkLst>
        </pc:picChg>
      </pc:sldChg>
      <pc:sldChg chg="delSp modSp mod modTransition">
        <pc:chgData name="mariam ashraf" userId="3a2a69a0376c931b" providerId="LiveId" clId="{E7974F4E-18AE-4F92-85DC-039AD46CDB10}" dt="2024-02-07T17:39:02.631" v="4531"/>
        <pc:sldMkLst>
          <pc:docMk/>
          <pc:sldMk cId="2856129487" sldId="349"/>
        </pc:sldMkLst>
        <pc:spChg chg="mod">
          <ac:chgData name="mariam ashraf" userId="3a2a69a0376c931b" providerId="LiveId" clId="{E7974F4E-18AE-4F92-85DC-039AD46CDB10}" dt="2024-02-06T22:04:21.279" v="2437"/>
          <ac:spMkLst>
            <pc:docMk/>
            <pc:sldMk cId="2856129487" sldId="349"/>
            <ac:spMk id="64" creationId="{5C8B0AE2-9325-31F5-EC0B-E6B0D1D33F0D}"/>
          </ac:spMkLst>
        </pc:spChg>
        <pc:spChg chg="mod">
          <ac:chgData name="mariam ashraf" userId="3a2a69a0376c931b" providerId="LiveId" clId="{E7974F4E-18AE-4F92-85DC-039AD46CDB10}" dt="2024-02-07T17:14:48.728" v="4246" actId="207"/>
          <ac:spMkLst>
            <pc:docMk/>
            <pc:sldMk cId="2856129487" sldId="349"/>
            <ac:spMk id="69" creationId="{1F47E3B2-31AC-DAC0-555C-E9672773F80F}"/>
          </ac:spMkLst>
        </pc:spChg>
        <pc:spChg chg="mod">
          <ac:chgData name="mariam ashraf" userId="3a2a69a0376c931b" providerId="LiveId" clId="{E7974F4E-18AE-4F92-85DC-039AD46CDB10}" dt="2024-02-07T17:14:48.728" v="4246" actId="207"/>
          <ac:spMkLst>
            <pc:docMk/>
            <pc:sldMk cId="2856129487" sldId="349"/>
            <ac:spMk id="70" creationId="{B8BA9C72-96DC-0E02-2B4D-FEBC0A5E9C8D}"/>
          </ac:spMkLst>
        </pc:spChg>
        <pc:spChg chg="mod">
          <ac:chgData name="mariam ashraf" userId="3a2a69a0376c931b" providerId="LiveId" clId="{E7974F4E-18AE-4F92-85DC-039AD46CDB10}" dt="2024-02-07T17:14:48.728" v="4246" actId="207"/>
          <ac:spMkLst>
            <pc:docMk/>
            <pc:sldMk cId="2856129487" sldId="349"/>
            <ac:spMk id="71" creationId="{28A99357-E986-3732-F251-A90592BE6BA6}"/>
          </ac:spMkLst>
        </pc:spChg>
        <pc:spChg chg="mod">
          <ac:chgData name="mariam ashraf" userId="3a2a69a0376c931b" providerId="LiveId" clId="{E7974F4E-18AE-4F92-85DC-039AD46CDB10}" dt="2024-02-07T17:14:48.728" v="4246" actId="207"/>
          <ac:spMkLst>
            <pc:docMk/>
            <pc:sldMk cId="2856129487" sldId="349"/>
            <ac:spMk id="72" creationId="{7F6CCC7E-35AC-D6D8-801B-A12922903D16}"/>
          </ac:spMkLst>
        </pc:spChg>
        <pc:spChg chg="mod">
          <ac:chgData name="mariam ashraf" userId="3a2a69a0376c931b" providerId="LiveId" clId="{E7974F4E-18AE-4F92-85DC-039AD46CDB10}" dt="2024-02-07T17:14:48.728" v="4246" actId="207"/>
          <ac:spMkLst>
            <pc:docMk/>
            <pc:sldMk cId="2856129487" sldId="349"/>
            <ac:spMk id="73" creationId="{9D6B53B2-F8AF-D202-E1C2-0C720F43D9B1}"/>
          </ac:spMkLst>
        </pc:spChg>
        <pc:spChg chg="mod">
          <ac:chgData name="mariam ashraf" userId="3a2a69a0376c931b" providerId="LiveId" clId="{E7974F4E-18AE-4F92-85DC-039AD46CDB10}" dt="2024-02-07T17:14:48.728" v="4246" actId="207"/>
          <ac:spMkLst>
            <pc:docMk/>
            <pc:sldMk cId="2856129487" sldId="349"/>
            <ac:spMk id="74" creationId="{94F530ED-85BE-576C-172C-9DA7E9AF2112}"/>
          </ac:spMkLst>
        </pc:spChg>
        <pc:spChg chg="mod">
          <ac:chgData name="mariam ashraf" userId="3a2a69a0376c931b" providerId="LiveId" clId="{E7974F4E-18AE-4F92-85DC-039AD46CDB10}" dt="2024-02-07T17:14:30.158" v="4245" actId="207"/>
          <ac:spMkLst>
            <pc:docMk/>
            <pc:sldMk cId="2856129487" sldId="349"/>
            <ac:spMk id="75" creationId="{C54981ED-B396-7FA4-93F6-64720EC8ACFE}"/>
          </ac:spMkLst>
        </pc:spChg>
        <pc:spChg chg="mod">
          <ac:chgData name="mariam ashraf" userId="3a2a69a0376c931b" providerId="LiveId" clId="{E7974F4E-18AE-4F92-85DC-039AD46CDB10}" dt="2024-02-07T17:14:30.158" v="4245" actId="207"/>
          <ac:spMkLst>
            <pc:docMk/>
            <pc:sldMk cId="2856129487" sldId="349"/>
            <ac:spMk id="76" creationId="{9A18F1DB-38D3-7027-0512-A68C92FEB292}"/>
          </ac:spMkLst>
        </pc:spChg>
        <pc:spChg chg="mod">
          <ac:chgData name="mariam ashraf" userId="3a2a69a0376c931b" providerId="LiveId" clId="{E7974F4E-18AE-4F92-85DC-039AD46CDB10}" dt="2024-02-07T17:14:30.158" v="4245" actId="207"/>
          <ac:spMkLst>
            <pc:docMk/>
            <pc:sldMk cId="2856129487" sldId="349"/>
            <ac:spMk id="77" creationId="{AD0C1626-6C0B-65A8-0836-685A8EC94C15}"/>
          </ac:spMkLst>
        </pc:spChg>
        <pc:spChg chg="mod">
          <ac:chgData name="mariam ashraf" userId="3a2a69a0376c931b" providerId="LiveId" clId="{E7974F4E-18AE-4F92-85DC-039AD46CDB10}" dt="2024-02-07T17:14:30.158" v="4245" actId="207"/>
          <ac:spMkLst>
            <pc:docMk/>
            <pc:sldMk cId="2856129487" sldId="349"/>
            <ac:spMk id="78" creationId="{148EBDE5-A529-A303-39A4-66E114763985}"/>
          </ac:spMkLst>
        </pc:spChg>
        <pc:spChg chg="mod">
          <ac:chgData name="mariam ashraf" userId="3a2a69a0376c931b" providerId="LiveId" clId="{E7974F4E-18AE-4F92-85DC-039AD46CDB10}" dt="2024-02-07T17:14:30.158" v="4245" actId="207"/>
          <ac:spMkLst>
            <pc:docMk/>
            <pc:sldMk cId="2856129487" sldId="349"/>
            <ac:spMk id="79" creationId="{345D4465-B948-CC8E-9DC8-19FC589587DF}"/>
          </ac:spMkLst>
        </pc:spChg>
        <pc:spChg chg="mod">
          <ac:chgData name="mariam ashraf" userId="3a2a69a0376c931b" providerId="LiveId" clId="{E7974F4E-18AE-4F92-85DC-039AD46CDB10}" dt="2024-02-07T17:14:30.158" v="4245" actId="207"/>
          <ac:spMkLst>
            <pc:docMk/>
            <pc:sldMk cId="2856129487" sldId="349"/>
            <ac:spMk id="80" creationId="{C4B2BF2A-2B03-3194-4E16-7FE3841C007D}"/>
          </ac:spMkLst>
        </pc:spChg>
        <pc:spChg chg="mod">
          <ac:chgData name="mariam ashraf" userId="3a2a69a0376c931b" providerId="LiveId" clId="{E7974F4E-18AE-4F92-85DC-039AD46CDB10}" dt="2024-02-06T22:04:21.279" v="2437"/>
          <ac:spMkLst>
            <pc:docMk/>
            <pc:sldMk cId="2856129487" sldId="349"/>
            <ac:spMk id="100" creationId="{0EBDFCAB-E244-5A02-984F-5D336418CFEB}"/>
          </ac:spMkLst>
        </pc:spChg>
        <pc:spChg chg="mod">
          <ac:chgData name="mariam ashraf" userId="3a2a69a0376c931b" providerId="LiveId" clId="{E7974F4E-18AE-4F92-85DC-039AD46CDB10}" dt="2024-02-06T22:04:21.279" v="2437"/>
          <ac:spMkLst>
            <pc:docMk/>
            <pc:sldMk cId="2856129487" sldId="349"/>
            <ac:spMk id="101" creationId="{C8D51EE0-2599-5F12-6B69-75A0CB2320B6}"/>
          </ac:spMkLst>
        </pc:spChg>
        <pc:spChg chg="mod">
          <ac:chgData name="mariam ashraf" userId="3a2a69a0376c931b" providerId="LiveId" clId="{E7974F4E-18AE-4F92-85DC-039AD46CDB10}" dt="2024-02-06T22:04:21.279" v="2437"/>
          <ac:spMkLst>
            <pc:docMk/>
            <pc:sldMk cId="2856129487" sldId="349"/>
            <ac:spMk id="102" creationId="{4A374A9D-1625-DCD0-1214-0FBF45ECCD3C}"/>
          </ac:spMkLst>
        </pc:spChg>
        <pc:spChg chg="mod">
          <ac:chgData name="mariam ashraf" userId="3a2a69a0376c931b" providerId="LiveId" clId="{E7974F4E-18AE-4F92-85DC-039AD46CDB10}" dt="2024-02-06T22:04:21.279" v="2437"/>
          <ac:spMkLst>
            <pc:docMk/>
            <pc:sldMk cId="2856129487" sldId="349"/>
            <ac:spMk id="103" creationId="{F0ED7EBA-B95A-DBA3-A832-7901BFE50BCB}"/>
          </ac:spMkLst>
        </pc:spChg>
        <pc:spChg chg="mod">
          <ac:chgData name="mariam ashraf" userId="3a2a69a0376c931b" providerId="LiveId" clId="{E7974F4E-18AE-4F92-85DC-039AD46CDB10}" dt="2024-02-06T22:04:21.279" v="2437"/>
          <ac:spMkLst>
            <pc:docMk/>
            <pc:sldMk cId="2856129487" sldId="349"/>
            <ac:spMk id="105" creationId="{8AFEB35E-D05A-3C8B-A72F-07FC0AC0A8FD}"/>
          </ac:spMkLst>
        </pc:spChg>
        <pc:spChg chg="mod">
          <ac:chgData name="mariam ashraf" userId="3a2a69a0376c931b" providerId="LiveId" clId="{E7974F4E-18AE-4F92-85DC-039AD46CDB10}" dt="2024-02-06T22:04:21.279" v="2437"/>
          <ac:spMkLst>
            <pc:docMk/>
            <pc:sldMk cId="2856129487" sldId="349"/>
            <ac:spMk id="106" creationId="{9815323A-6C22-2C10-092A-730EAF608043}"/>
          </ac:spMkLst>
        </pc:spChg>
        <pc:spChg chg="mod">
          <ac:chgData name="mariam ashraf" userId="3a2a69a0376c931b" providerId="LiveId" clId="{E7974F4E-18AE-4F92-85DC-039AD46CDB10}" dt="2024-02-06T22:04:21.279" v="2437"/>
          <ac:spMkLst>
            <pc:docMk/>
            <pc:sldMk cId="2856129487" sldId="349"/>
            <ac:spMk id="107" creationId="{1E23180D-93C5-2331-5A37-EA1B54C600C0}"/>
          </ac:spMkLst>
        </pc:spChg>
        <pc:spChg chg="mod">
          <ac:chgData name="mariam ashraf" userId="3a2a69a0376c931b" providerId="LiveId" clId="{E7974F4E-18AE-4F92-85DC-039AD46CDB10}" dt="2024-02-06T22:04:21.279" v="2437"/>
          <ac:spMkLst>
            <pc:docMk/>
            <pc:sldMk cId="2856129487" sldId="349"/>
            <ac:spMk id="108" creationId="{7655892A-D435-5C14-BEC2-8641D7BBC23F}"/>
          </ac:spMkLst>
        </pc:spChg>
        <pc:spChg chg="mod">
          <ac:chgData name="mariam ashraf" userId="3a2a69a0376c931b" providerId="LiveId" clId="{E7974F4E-18AE-4F92-85DC-039AD46CDB10}" dt="2024-02-06T22:04:21.279" v="2437"/>
          <ac:spMkLst>
            <pc:docMk/>
            <pc:sldMk cId="2856129487" sldId="349"/>
            <ac:spMk id="109" creationId="{FE29E7AE-F2CC-0DF5-3793-9D88271A6AAF}"/>
          </ac:spMkLst>
        </pc:spChg>
        <pc:spChg chg="mod">
          <ac:chgData name="mariam ashraf" userId="3a2a69a0376c931b" providerId="LiveId" clId="{E7974F4E-18AE-4F92-85DC-039AD46CDB10}" dt="2024-02-06T22:04:21.279" v="2437"/>
          <ac:spMkLst>
            <pc:docMk/>
            <pc:sldMk cId="2856129487" sldId="349"/>
            <ac:spMk id="110" creationId="{658744B5-E9DB-101F-8DC6-7CEFD8FD0BBC}"/>
          </ac:spMkLst>
        </pc:spChg>
        <pc:spChg chg="mod">
          <ac:chgData name="mariam ashraf" userId="3a2a69a0376c931b" providerId="LiveId" clId="{E7974F4E-18AE-4F92-85DC-039AD46CDB10}" dt="2024-02-06T22:04:21.279" v="2437"/>
          <ac:spMkLst>
            <pc:docMk/>
            <pc:sldMk cId="2856129487" sldId="349"/>
            <ac:spMk id="111" creationId="{27DB7B0A-7309-ED69-3670-60BDCA056EF6}"/>
          </ac:spMkLst>
        </pc:spChg>
        <pc:spChg chg="mod">
          <ac:chgData name="mariam ashraf" userId="3a2a69a0376c931b" providerId="LiveId" clId="{E7974F4E-18AE-4F92-85DC-039AD46CDB10}" dt="2024-02-06T22:04:21.279" v="2437"/>
          <ac:spMkLst>
            <pc:docMk/>
            <pc:sldMk cId="2856129487" sldId="349"/>
            <ac:spMk id="118" creationId="{7389FF51-F51D-068A-207E-94F0D1FDE2DA}"/>
          </ac:spMkLst>
        </pc:spChg>
        <pc:spChg chg="del">
          <ac:chgData name="mariam ashraf" userId="3a2a69a0376c931b" providerId="LiveId" clId="{E7974F4E-18AE-4F92-85DC-039AD46CDB10}" dt="2024-02-06T11:50:53.465" v="690" actId="478"/>
          <ac:spMkLst>
            <pc:docMk/>
            <pc:sldMk cId="2856129487" sldId="349"/>
            <ac:spMk id="119" creationId="{A045AE42-6B4B-5560-5F2D-714FC8541E37}"/>
          </ac:spMkLst>
        </pc:spChg>
        <pc:spChg chg="mod">
          <ac:chgData name="mariam ashraf" userId="3a2a69a0376c931b" providerId="LiveId" clId="{E7974F4E-18AE-4F92-85DC-039AD46CDB10}" dt="2024-02-06T22:04:21.279" v="2437"/>
          <ac:spMkLst>
            <pc:docMk/>
            <pc:sldMk cId="2856129487" sldId="349"/>
            <ac:spMk id="120" creationId="{85AFF660-FAEE-8447-3249-8E41A9397CB5}"/>
          </ac:spMkLst>
        </pc:spChg>
        <pc:spChg chg="del">
          <ac:chgData name="mariam ashraf" userId="3a2a69a0376c931b" providerId="LiveId" clId="{E7974F4E-18AE-4F92-85DC-039AD46CDB10}" dt="2024-02-06T11:50:54.893" v="691" actId="478"/>
          <ac:spMkLst>
            <pc:docMk/>
            <pc:sldMk cId="2856129487" sldId="349"/>
            <ac:spMk id="121" creationId="{AF6EB268-23C5-1D57-92A9-F64FA69CA830}"/>
          </ac:spMkLst>
        </pc:spChg>
        <pc:spChg chg="del">
          <ac:chgData name="mariam ashraf" userId="3a2a69a0376c931b" providerId="LiveId" clId="{E7974F4E-18AE-4F92-85DC-039AD46CDB10}" dt="2024-02-06T11:50:36.288" v="688" actId="478"/>
          <ac:spMkLst>
            <pc:docMk/>
            <pc:sldMk cId="2856129487" sldId="349"/>
            <ac:spMk id="123" creationId="{8C2C98C5-0EA9-2133-6460-16E4DF667A15}"/>
          </ac:spMkLst>
        </pc:spChg>
        <pc:spChg chg="del">
          <ac:chgData name="mariam ashraf" userId="3a2a69a0376c931b" providerId="LiveId" clId="{E7974F4E-18AE-4F92-85DC-039AD46CDB10}" dt="2024-02-06T11:50:37.659" v="689" actId="478"/>
          <ac:spMkLst>
            <pc:docMk/>
            <pc:sldMk cId="2856129487" sldId="349"/>
            <ac:spMk id="125" creationId="{A304EEA3-46FC-BF4C-BE6D-59808BCDE62B}"/>
          </ac:spMkLst>
        </pc:spChg>
        <pc:spChg chg="mod">
          <ac:chgData name="mariam ashraf" userId="3a2a69a0376c931b" providerId="LiveId" clId="{E7974F4E-18AE-4F92-85DC-039AD46CDB10}" dt="2024-02-06T22:04:21.279" v="2437"/>
          <ac:spMkLst>
            <pc:docMk/>
            <pc:sldMk cId="2856129487" sldId="349"/>
            <ac:spMk id="139" creationId="{3FA79C3C-2C8B-B7AE-F302-EA16BBBB3388}"/>
          </ac:spMkLst>
        </pc:spChg>
        <pc:spChg chg="mod">
          <ac:chgData name="mariam ashraf" userId="3a2a69a0376c931b" providerId="LiveId" clId="{E7974F4E-18AE-4F92-85DC-039AD46CDB10}" dt="2024-02-06T22:04:21.279" v="2437"/>
          <ac:spMkLst>
            <pc:docMk/>
            <pc:sldMk cId="2856129487" sldId="349"/>
            <ac:spMk id="140" creationId="{005AB3C5-97FA-6971-AE06-84A5C4044FC7}"/>
          </ac:spMkLst>
        </pc:spChg>
        <pc:spChg chg="mod">
          <ac:chgData name="mariam ashraf" userId="3a2a69a0376c931b" providerId="LiveId" clId="{E7974F4E-18AE-4F92-85DC-039AD46CDB10}" dt="2024-02-06T22:04:21.279" v="2437"/>
          <ac:spMkLst>
            <pc:docMk/>
            <pc:sldMk cId="2856129487" sldId="349"/>
            <ac:spMk id="141" creationId="{AFBB03BA-DB0C-B9C3-99DC-26EBF2DA3931}"/>
          </ac:spMkLst>
        </pc:spChg>
        <pc:spChg chg="mod">
          <ac:chgData name="mariam ashraf" userId="3a2a69a0376c931b" providerId="LiveId" clId="{E7974F4E-18AE-4F92-85DC-039AD46CDB10}" dt="2024-02-06T22:04:21.279" v="2437"/>
          <ac:spMkLst>
            <pc:docMk/>
            <pc:sldMk cId="2856129487" sldId="349"/>
            <ac:spMk id="142" creationId="{E91F6A8A-E35E-D94D-FCAC-1DC44FBBFBFB}"/>
          </ac:spMkLst>
        </pc:spChg>
        <pc:spChg chg="mod">
          <ac:chgData name="mariam ashraf" userId="3a2a69a0376c931b" providerId="LiveId" clId="{E7974F4E-18AE-4F92-85DC-039AD46CDB10}" dt="2024-02-06T22:04:21.279" v="2437"/>
          <ac:spMkLst>
            <pc:docMk/>
            <pc:sldMk cId="2856129487" sldId="349"/>
            <ac:spMk id="143" creationId="{6D22877B-B453-8283-A113-32844A2698CF}"/>
          </ac:spMkLst>
        </pc:spChg>
        <pc:spChg chg="mod">
          <ac:chgData name="mariam ashraf" userId="3a2a69a0376c931b" providerId="LiveId" clId="{E7974F4E-18AE-4F92-85DC-039AD46CDB10}" dt="2024-02-06T22:04:21.279" v="2437"/>
          <ac:spMkLst>
            <pc:docMk/>
            <pc:sldMk cId="2856129487" sldId="349"/>
            <ac:spMk id="144" creationId="{76986D02-DA2B-C79E-16CC-AA51B49E4077}"/>
          </ac:spMkLst>
        </pc:spChg>
        <pc:spChg chg="mod">
          <ac:chgData name="mariam ashraf" userId="3a2a69a0376c931b" providerId="LiveId" clId="{E7974F4E-18AE-4F92-85DC-039AD46CDB10}" dt="2024-02-06T22:04:21.279" v="2437"/>
          <ac:spMkLst>
            <pc:docMk/>
            <pc:sldMk cId="2856129487" sldId="349"/>
            <ac:spMk id="145" creationId="{527A7F28-FA79-9432-77C0-2A540FAEF4EF}"/>
          </ac:spMkLst>
        </pc:spChg>
        <pc:spChg chg="mod">
          <ac:chgData name="mariam ashraf" userId="3a2a69a0376c931b" providerId="LiveId" clId="{E7974F4E-18AE-4F92-85DC-039AD46CDB10}" dt="2024-02-06T22:04:21.279" v="2437"/>
          <ac:spMkLst>
            <pc:docMk/>
            <pc:sldMk cId="2856129487" sldId="349"/>
            <ac:spMk id="146" creationId="{418F618E-1E87-3832-8F7D-CD25A7EAFCEE}"/>
          </ac:spMkLst>
        </pc:spChg>
        <pc:spChg chg="mod">
          <ac:chgData name="mariam ashraf" userId="3a2a69a0376c931b" providerId="LiveId" clId="{E7974F4E-18AE-4F92-85DC-039AD46CDB10}" dt="2024-02-06T22:04:21.279" v="2437"/>
          <ac:spMkLst>
            <pc:docMk/>
            <pc:sldMk cId="2856129487" sldId="349"/>
            <ac:spMk id="147" creationId="{D47DBC08-41C1-2CEF-FE2A-2D315D90A9DC}"/>
          </ac:spMkLst>
        </pc:spChg>
        <pc:spChg chg="mod">
          <ac:chgData name="mariam ashraf" userId="3a2a69a0376c931b" providerId="LiveId" clId="{E7974F4E-18AE-4F92-85DC-039AD46CDB10}" dt="2024-02-06T22:04:21.279" v="2437"/>
          <ac:spMkLst>
            <pc:docMk/>
            <pc:sldMk cId="2856129487" sldId="349"/>
            <ac:spMk id="162" creationId="{11EE6B2D-87E8-D335-5292-7CDF4D073FA6}"/>
          </ac:spMkLst>
        </pc:spChg>
        <pc:spChg chg="mod">
          <ac:chgData name="mariam ashraf" userId="3a2a69a0376c931b" providerId="LiveId" clId="{E7974F4E-18AE-4F92-85DC-039AD46CDB10}" dt="2024-02-06T22:04:21.279" v="2437"/>
          <ac:spMkLst>
            <pc:docMk/>
            <pc:sldMk cId="2856129487" sldId="349"/>
            <ac:spMk id="163" creationId="{3C15E8C8-89CA-7217-ED61-7BC5BE8AEC93}"/>
          </ac:spMkLst>
        </pc:spChg>
        <pc:spChg chg="mod">
          <ac:chgData name="mariam ashraf" userId="3a2a69a0376c931b" providerId="LiveId" clId="{E7974F4E-18AE-4F92-85DC-039AD46CDB10}" dt="2024-02-06T22:04:21.279" v="2437"/>
          <ac:spMkLst>
            <pc:docMk/>
            <pc:sldMk cId="2856129487" sldId="349"/>
            <ac:spMk id="165" creationId="{D244E9C6-A726-A701-4CEB-45DD5E51AD35}"/>
          </ac:spMkLst>
        </pc:spChg>
        <pc:spChg chg="mod">
          <ac:chgData name="mariam ashraf" userId="3a2a69a0376c931b" providerId="LiveId" clId="{E7974F4E-18AE-4F92-85DC-039AD46CDB10}" dt="2024-02-06T22:04:21.279" v="2437"/>
          <ac:spMkLst>
            <pc:docMk/>
            <pc:sldMk cId="2856129487" sldId="349"/>
            <ac:spMk id="166" creationId="{8015990F-21C1-2FDD-9D76-39A5E809850C}"/>
          </ac:spMkLst>
        </pc:spChg>
        <pc:spChg chg="mod">
          <ac:chgData name="mariam ashraf" userId="3a2a69a0376c931b" providerId="LiveId" clId="{E7974F4E-18AE-4F92-85DC-039AD46CDB10}" dt="2024-02-06T22:04:21.279" v="2437"/>
          <ac:spMkLst>
            <pc:docMk/>
            <pc:sldMk cId="2856129487" sldId="349"/>
            <ac:spMk id="167" creationId="{64898255-D4A4-3EAB-63D3-29A5FDC3CE5B}"/>
          </ac:spMkLst>
        </pc:spChg>
        <pc:spChg chg="mod">
          <ac:chgData name="mariam ashraf" userId="3a2a69a0376c931b" providerId="LiveId" clId="{E7974F4E-18AE-4F92-85DC-039AD46CDB10}" dt="2024-02-06T22:04:21.279" v="2437"/>
          <ac:spMkLst>
            <pc:docMk/>
            <pc:sldMk cId="2856129487" sldId="349"/>
            <ac:spMk id="168" creationId="{409F800D-BFB2-D2C7-C9A0-EC955D03B0AD}"/>
          </ac:spMkLst>
        </pc:spChg>
        <pc:spChg chg="mod">
          <ac:chgData name="mariam ashraf" userId="3a2a69a0376c931b" providerId="LiveId" clId="{E7974F4E-18AE-4F92-85DC-039AD46CDB10}" dt="2024-02-06T22:04:21.279" v="2437"/>
          <ac:spMkLst>
            <pc:docMk/>
            <pc:sldMk cId="2856129487" sldId="349"/>
            <ac:spMk id="169" creationId="{0A0F5E64-BB4E-5A28-F9DA-D39FF4CFD7FA}"/>
          </ac:spMkLst>
        </pc:spChg>
        <pc:spChg chg="mod">
          <ac:chgData name="mariam ashraf" userId="3a2a69a0376c931b" providerId="LiveId" clId="{E7974F4E-18AE-4F92-85DC-039AD46CDB10}" dt="2024-02-06T22:04:21.279" v="2437"/>
          <ac:spMkLst>
            <pc:docMk/>
            <pc:sldMk cId="2856129487" sldId="349"/>
            <ac:spMk id="171" creationId="{766FB248-44AB-B198-79CF-8C63DDA00222}"/>
          </ac:spMkLst>
        </pc:spChg>
        <pc:spChg chg="mod">
          <ac:chgData name="mariam ashraf" userId="3a2a69a0376c931b" providerId="LiveId" clId="{E7974F4E-18AE-4F92-85DC-039AD46CDB10}" dt="2024-02-06T22:04:21.279" v="2437"/>
          <ac:spMkLst>
            <pc:docMk/>
            <pc:sldMk cId="2856129487" sldId="349"/>
            <ac:spMk id="172" creationId="{F4BD9CFB-3655-0353-17A3-FA1E3B75DD83}"/>
          </ac:spMkLst>
        </pc:spChg>
        <pc:spChg chg="mod">
          <ac:chgData name="mariam ashraf" userId="3a2a69a0376c931b" providerId="LiveId" clId="{E7974F4E-18AE-4F92-85DC-039AD46CDB10}" dt="2024-02-06T22:04:21.279" v="2437"/>
          <ac:spMkLst>
            <pc:docMk/>
            <pc:sldMk cId="2856129487" sldId="349"/>
            <ac:spMk id="173" creationId="{22775DBA-D4BC-0FCA-AEF1-9E9F9CB21BA6}"/>
          </ac:spMkLst>
        </pc:spChg>
        <pc:spChg chg="mod">
          <ac:chgData name="mariam ashraf" userId="3a2a69a0376c931b" providerId="LiveId" clId="{E7974F4E-18AE-4F92-85DC-039AD46CDB10}" dt="2024-02-06T22:04:21.279" v="2437"/>
          <ac:spMkLst>
            <pc:docMk/>
            <pc:sldMk cId="2856129487" sldId="349"/>
            <ac:spMk id="174" creationId="{08D33A00-322C-A295-AF9C-9E23DCFC2529}"/>
          </ac:spMkLst>
        </pc:spChg>
        <pc:spChg chg="mod">
          <ac:chgData name="mariam ashraf" userId="3a2a69a0376c931b" providerId="LiveId" clId="{E7974F4E-18AE-4F92-85DC-039AD46CDB10}" dt="2024-02-07T17:14:48.728" v="4246" actId="207"/>
          <ac:spMkLst>
            <pc:docMk/>
            <pc:sldMk cId="2856129487" sldId="349"/>
            <ac:spMk id="175" creationId="{4953D87A-C554-38DC-AD6A-45050D627A75}"/>
          </ac:spMkLst>
        </pc:spChg>
        <pc:spChg chg="mod">
          <ac:chgData name="mariam ashraf" userId="3a2a69a0376c931b" providerId="LiveId" clId="{E7974F4E-18AE-4F92-85DC-039AD46CDB10}" dt="2024-02-07T17:14:48.728" v="4246" actId="207"/>
          <ac:spMkLst>
            <pc:docMk/>
            <pc:sldMk cId="2856129487" sldId="349"/>
            <ac:spMk id="176" creationId="{781B8032-3584-063E-5CC9-44F7C6BACFE2}"/>
          </ac:spMkLst>
        </pc:spChg>
        <pc:spChg chg="mod">
          <ac:chgData name="mariam ashraf" userId="3a2a69a0376c931b" providerId="LiveId" clId="{E7974F4E-18AE-4F92-85DC-039AD46CDB10}" dt="2024-02-07T17:14:30.158" v="4245" actId="207"/>
          <ac:spMkLst>
            <pc:docMk/>
            <pc:sldMk cId="2856129487" sldId="349"/>
            <ac:spMk id="177" creationId="{F30E1DCB-BB3A-6E17-32DB-C9A4A4D6D7F6}"/>
          </ac:spMkLst>
        </pc:spChg>
        <pc:spChg chg="mod">
          <ac:chgData name="mariam ashraf" userId="3a2a69a0376c931b" providerId="LiveId" clId="{E7974F4E-18AE-4F92-85DC-039AD46CDB10}" dt="2024-02-07T17:14:30.158" v="4245" actId="207"/>
          <ac:spMkLst>
            <pc:docMk/>
            <pc:sldMk cId="2856129487" sldId="349"/>
            <ac:spMk id="178" creationId="{00B0C68D-9BB0-473E-BAF5-3D1F8628801E}"/>
          </ac:spMkLst>
        </pc:spChg>
        <pc:spChg chg="mod">
          <ac:chgData name="mariam ashraf" userId="3a2a69a0376c931b" providerId="LiveId" clId="{E7974F4E-18AE-4F92-85DC-039AD46CDB10}" dt="2024-02-06T22:04:21.279" v="2437"/>
          <ac:spMkLst>
            <pc:docMk/>
            <pc:sldMk cId="2856129487" sldId="349"/>
            <ac:spMk id="180" creationId="{12D79017-3C65-206B-A868-8AA757BFE6F0}"/>
          </ac:spMkLst>
        </pc:spChg>
        <pc:spChg chg="mod">
          <ac:chgData name="mariam ashraf" userId="3a2a69a0376c931b" providerId="LiveId" clId="{E7974F4E-18AE-4F92-85DC-039AD46CDB10}" dt="2024-02-06T22:04:21.279" v="2437"/>
          <ac:spMkLst>
            <pc:docMk/>
            <pc:sldMk cId="2856129487" sldId="349"/>
            <ac:spMk id="181" creationId="{C2A9AB82-325D-3D01-5D06-3967307974B5}"/>
          </ac:spMkLst>
        </pc:spChg>
        <pc:spChg chg="mod">
          <ac:chgData name="mariam ashraf" userId="3a2a69a0376c931b" providerId="LiveId" clId="{E7974F4E-18AE-4F92-85DC-039AD46CDB10}" dt="2024-02-06T22:04:21.279" v="2437"/>
          <ac:spMkLst>
            <pc:docMk/>
            <pc:sldMk cId="2856129487" sldId="349"/>
            <ac:spMk id="182" creationId="{43B247D8-1815-B72B-64F1-2793BCACF307}"/>
          </ac:spMkLst>
        </pc:spChg>
        <pc:spChg chg="mod">
          <ac:chgData name="mariam ashraf" userId="3a2a69a0376c931b" providerId="LiveId" clId="{E7974F4E-18AE-4F92-85DC-039AD46CDB10}" dt="2024-02-06T22:04:21.279" v="2437"/>
          <ac:spMkLst>
            <pc:docMk/>
            <pc:sldMk cId="2856129487" sldId="349"/>
            <ac:spMk id="183" creationId="{12C5857B-0C7E-F8AE-A391-06D07466515E}"/>
          </ac:spMkLst>
        </pc:spChg>
        <pc:spChg chg="mod">
          <ac:chgData name="mariam ashraf" userId="3a2a69a0376c931b" providerId="LiveId" clId="{E7974F4E-18AE-4F92-85DC-039AD46CDB10}" dt="2024-02-06T22:04:21.279" v="2437"/>
          <ac:spMkLst>
            <pc:docMk/>
            <pc:sldMk cId="2856129487" sldId="349"/>
            <ac:spMk id="184" creationId="{13ADCFD7-D806-EE51-8D88-B6A97E635297}"/>
          </ac:spMkLst>
        </pc:spChg>
        <pc:spChg chg="mod">
          <ac:chgData name="mariam ashraf" userId="3a2a69a0376c931b" providerId="LiveId" clId="{E7974F4E-18AE-4F92-85DC-039AD46CDB10}" dt="2024-02-06T22:04:21.279" v="2437"/>
          <ac:spMkLst>
            <pc:docMk/>
            <pc:sldMk cId="2856129487" sldId="349"/>
            <ac:spMk id="185" creationId="{A81E0838-7766-F0B2-3549-B5B0FD699EAE}"/>
          </ac:spMkLst>
        </pc:spChg>
        <pc:spChg chg="mod">
          <ac:chgData name="mariam ashraf" userId="3a2a69a0376c931b" providerId="LiveId" clId="{E7974F4E-18AE-4F92-85DC-039AD46CDB10}" dt="2024-02-06T22:04:21.279" v="2437"/>
          <ac:spMkLst>
            <pc:docMk/>
            <pc:sldMk cId="2856129487" sldId="349"/>
            <ac:spMk id="186" creationId="{96EAA38B-A8C1-7214-649D-A12E292103DE}"/>
          </ac:spMkLst>
        </pc:spChg>
        <pc:spChg chg="mod">
          <ac:chgData name="mariam ashraf" userId="3a2a69a0376c931b" providerId="LiveId" clId="{E7974F4E-18AE-4F92-85DC-039AD46CDB10}" dt="2024-02-06T22:04:21.279" v="2437"/>
          <ac:spMkLst>
            <pc:docMk/>
            <pc:sldMk cId="2856129487" sldId="349"/>
            <ac:spMk id="188" creationId="{08AC4A55-2893-AFE3-6DB4-C81E5CBBAE63}"/>
          </ac:spMkLst>
        </pc:spChg>
        <pc:spChg chg="mod">
          <ac:chgData name="mariam ashraf" userId="3a2a69a0376c931b" providerId="LiveId" clId="{E7974F4E-18AE-4F92-85DC-039AD46CDB10}" dt="2024-02-06T22:04:21.279" v="2437"/>
          <ac:spMkLst>
            <pc:docMk/>
            <pc:sldMk cId="2856129487" sldId="349"/>
            <ac:spMk id="189" creationId="{8435C7C3-0E7C-7D68-9E46-BC4121057D8F}"/>
          </ac:spMkLst>
        </pc:spChg>
        <pc:spChg chg="mod">
          <ac:chgData name="mariam ashraf" userId="3a2a69a0376c931b" providerId="LiveId" clId="{E7974F4E-18AE-4F92-85DC-039AD46CDB10}" dt="2024-02-06T22:04:21.279" v="2437"/>
          <ac:spMkLst>
            <pc:docMk/>
            <pc:sldMk cId="2856129487" sldId="349"/>
            <ac:spMk id="190" creationId="{F9967953-539E-2551-4AC2-BD2CBEA18F19}"/>
          </ac:spMkLst>
        </pc:spChg>
        <pc:spChg chg="mod">
          <ac:chgData name="mariam ashraf" userId="3a2a69a0376c931b" providerId="LiveId" clId="{E7974F4E-18AE-4F92-85DC-039AD46CDB10}" dt="2024-02-06T22:04:21.279" v="2437"/>
          <ac:spMkLst>
            <pc:docMk/>
            <pc:sldMk cId="2856129487" sldId="349"/>
            <ac:spMk id="191" creationId="{9CA5DDA9-628E-49A1-DD62-A3A92C0EB7CD}"/>
          </ac:spMkLst>
        </pc:spChg>
        <pc:spChg chg="mod">
          <ac:chgData name="mariam ashraf" userId="3a2a69a0376c931b" providerId="LiveId" clId="{E7974F4E-18AE-4F92-85DC-039AD46CDB10}" dt="2024-02-06T22:04:21.279" v="2437"/>
          <ac:spMkLst>
            <pc:docMk/>
            <pc:sldMk cId="2856129487" sldId="349"/>
            <ac:spMk id="192" creationId="{0176F81E-6150-5C35-EA33-D5629135E444}"/>
          </ac:spMkLst>
        </pc:spChg>
        <pc:grpChg chg="mod">
          <ac:chgData name="mariam ashraf" userId="3a2a69a0376c931b" providerId="LiveId" clId="{E7974F4E-18AE-4F92-85DC-039AD46CDB10}" dt="2024-02-06T22:04:21.279" v="2437"/>
          <ac:grpSpMkLst>
            <pc:docMk/>
            <pc:sldMk cId="2856129487" sldId="349"/>
            <ac:grpSpMk id="99" creationId="{970E98D8-E3B9-7C2C-C58B-D2647F93A66E}"/>
          </ac:grpSpMkLst>
        </pc:grpChg>
        <pc:grpChg chg="mod">
          <ac:chgData name="mariam ashraf" userId="3a2a69a0376c931b" providerId="LiveId" clId="{E7974F4E-18AE-4F92-85DC-039AD46CDB10}" dt="2024-02-06T22:04:21.279" v="2437"/>
          <ac:grpSpMkLst>
            <pc:docMk/>
            <pc:sldMk cId="2856129487" sldId="349"/>
            <ac:grpSpMk id="104" creationId="{D126F276-5787-9529-B614-30CBAF1846A7}"/>
          </ac:grpSpMkLst>
        </pc:grpChg>
        <pc:grpChg chg="mod">
          <ac:chgData name="mariam ashraf" userId="3a2a69a0376c931b" providerId="LiveId" clId="{E7974F4E-18AE-4F92-85DC-039AD46CDB10}" dt="2024-02-06T22:04:21.279" v="2437"/>
          <ac:grpSpMkLst>
            <pc:docMk/>
            <pc:sldMk cId="2856129487" sldId="349"/>
            <ac:grpSpMk id="138" creationId="{88BF0BD0-A9EB-0D62-FA1E-1C02473844D6}"/>
          </ac:grpSpMkLst>
        </pc:grpChg>
        <pc:grpChg chg="mod">
          <ac:chgData name="mariam ashraf" userId="3a2a69a0376c931b" providerId="LiveId" clId="{E7974F4E-18AE-4F92-85DC-039AD46CDB10}" dt="2024-02-06T22:04:21.279" v="2437"/>
          <ac:grpSpMkLst>
            <pc:docMk/>
            <pc:sldMk cId="2856129487" sldId="349"/>
            <ac:grpSpMk id="161" creationId="{1AF12D00-6D3D-FC14-DE6D-DA0EBE96C39A}"/>
          </ac:grpSpMkLst>
        </pc:grpChg>
        <pc:grpChg chg="mod">
          <ac:chgData name="mariam ashraf" userId="3a2a69a0376c931b" providerId="LiveId" clId="{E7974F4E-18AE-4F92-85DC-039AD46CDB10}" dt="2024-02-06T22:04:21.279" v="2437"/>
          <ac:grpSpMkLst>
            <pc:docMk/>
            <pc:sldMk cId="2856129487" sldId="349"/>
            <ac:grpSpMk id="164" creationId="{CE068A98-7853-A9F5-B440-458AE9745C7E}"/>
          </ac:grpSpMkLst>
        </pc:grpChg>
        <pc:grpChg chg="mod">
          <ac:chgData name="mariam ashraf" userId="3a2a69a0376c931b" providerId="LiveId" clId="{E7974F4E-18AE-4F92-85DC-039AD46CDB10}" dt="2024-02-06T22:04:21.279" v="2437"/>
          <ac:grpSpMkLst>
            <pc:docMk/>
            <pc:sldMk cId="2856129487" sldId="349"/>
            <ac:grpSpMk id="170" creationId="{EFF766E3-C7D4-470E-4D71-B843BF09B056}"/>
          </ac:grpSpMkLst>
        </pc:grpChg>
        <pc:grpChg chg="mod">
          <ac:chgData name="mariam ashraf" userId="3a2a69a0376c931b" providerId="LiveId" clId="{E7974F4E-18AE-4F92-85DC-039AD46CDB10}" dt="2024-02-06T22:04:21.279" v="2437"/>
          <ac:grpSpMkLst>
            <pc:docMk/>
            <pc:sldMk cId="2856129487" sldId="349"/>
            <ac:grpSpMk id="179" creationId="{3529BD40-E7A5-511E-8B40-089C9FB66B54}"/>
          </ac:grpSpMkLst>
        </pc:grpChg>
        <pc:grpChg chg="mod">
          <ac:chgData name="mariam ashraf" userId="3a2a69a0376c931b" providerId="LiveId" clId="{E7974F4E-18AE-4F92-85DC-039AD46CDB10}" dt="2024-02-06T22:04:21.279" v="2437"/>
          <ac:grpSpMkLst>
            <pc:docMk/>
            <pc:sldMk cId="2856129487" sldId="349"/>
            <ac:grpSpMk id="187" creationId="{262EAB63-8DE3-658F-C174-3C02B92026F5}"/>
          </ac:grpSpMkLst>
        </pc:grpChg>
      </pc:sldChg>
      <pc:sldChg chg="del">
        <pc:chgData name="mariam ashraf" userId="3a2a69a0376c931b" providerId="LiveId" clId="{E7974F4E-18AE-4F92-85DC-039AD46CDB10}" dt="2024-02-05T17:30:39.159" v="402" actId="2696"/>
        <pc:sldMkLst>
          <pc:docMk/>
          <pc:sldMk cId="1809943096" sldId="350"/>
        </pc:sldMkLst>
      </pc:sldChg>
      <pc:sldChg chg="addSp delSp modSp del mod">
        <pc:chgData name="mariam ashraf" userId="3a2a69a0376c931b" providerId="LiveId" clId="{E7974F4E-18AE-4F92-85DC-039AD46CDB10}" dt="2024-02-06T21:58:13.797" v="2133" actId="2696"/>
        <pc:sldMkLst>
          <pc:docMk/>
          <pc:sldMk cId="3367049737" sldId="351"/>
        </pc:sldMkLst>
        <pc:spChg chg="del mod">
          <ac:chgData name="mariam ashraf" userId="3a2a69a0376c931b" providerId="LiveId" clId="{E7974F4E-18AE-4F92-85DC-039AD46CDB10}" dt="2024-02-06T21:15:33.611" v="1957" actId="478"/>
          <ac:spMkLst>
            <pc:docMk/>
            <pc:sldMk cId="3367049737" sldId="351"/>
            <ac:spMk id="2" creationId="{9A8F9B34-CE12-A38E-CBB3-486B3768113C}"/>
          </ac:spMkLst>
        </pc:spChg>
        <pc:spChg chg="add mod">
          <ac:chgData name="mariam ashraf" userId="3a2a69a0376c931b" providerId="LiveId" clId="{E7974F4E-18AE-4F92-85DC-039AD46CDB10}" dt="2024-02-06T21:34:01.880" v="2069" actId="1076"/>
          <ac:spMkLst>
            <pc:docMk/>
            <pc:sldMk cId="3367049737" sldId="351"/>
            <ac:spMk id="3" creationId="{54BFE20B-D903-29B1-C7DA-920870BF5CAC}"/>
          </ac:spMkLst>
        </pc:spChg>
        <pc:spChg chg="add mod">
          <ac:chgData name="mariam ashraf" userId="3a2a69a0376c931b" providerId="LiveId" clId="{E7974F4E-18AE-4F92-85DC-039AD46CDB10}" dt="2024-02-06T21:10:02.388" v="1937"/>
          <ac:spMkLst>
            <pc:docMk/>
            <pc:sldMk cId="3367049737" sldId="351"/>
            <ac:spMk id="4" creationId="{4803AE41-B32E-FC90-44F7-D1CEB9DF71A3}"/>
          </ac:spMkLst>
        </pc:spChg>
        <pc:spChg chg="del mod">
          <ac:chgData name="mariam ashraf" userId="3a2a69a0376c931b" providerId="LiveId" clId="{E7974F4E-18AE-4F92-85DC-039AD46CDB10}" dt="2024-02-06T11:38:37.747" v="577" actId="478"/>
          <ac:spMkLst>
            <pc:docMk/>
            <pc:sldMk cId="3367049737" sldId="351"/>
            <ac:spMk id="4" creationId="{D0805205-A680-611A-48C9-C896B4223E7E}"/>
          </ac:spMkLst>
        </pc:spChg>
        <pc:spChg chg="add mod">
          <ac:chgData name="mariam ashraf" userId="3a2a69a0376c931b" providerId="LiveId" clId="{E7974F4E-18AE-4F92-85DC-039AD46CDB10}" dt="2024-02-06T21:34:17.339" v="2072" actId="1076"/>
          <ac:spMkLst>
            <pc:docMk/>
            <pc:sldMk cId="3367049737" sldId="351"/>
            <ac:spMk id="5" creationId="{8D953258-3855-5E7A-A891-138B4DD07005}"/>
          </ac:spMkLst>
        </pc:spChg>
        <pc:spChg chg="add mod">
          <ac:chgData name="mariam ashraf" userId="3a2a69a0376c931b" providerId="LiveId" clId="{E7974F4E-18AE-4F92-85DC-039AD46CDB10}" dt="2024-02-06T21:34:19.920" v="2073" actId="1076"/>
          <ac:spMkLst>
            <pc:docMk/>
            <pc:sldMk cId="3367049737" sldId="351"/>
            <ac:spMk id="6" creationId="{6F5465EA-9621-D338-8459-594DB7BF579C}"/>
          </ac:spMkLst>
        </pc:spChg>
        <pc:spChg chg="del mod">
          <ac:chgData name="mariam ashraf" userId="3a2a69a0376c931b" providerId="LiveId" clId="{E7974F4E-18AE-4F92-85DC-039AD46CDB10}" dt="2024-02-06T14:13:01.630" v="1060" actId="478"/>
          <ac:spMkLst>
            <pc:docMk/>
            <pc:sldMk cId="3367049737" sldId="351"/>
            <ac:spMk id="7" creationId="{63B00948-E554-7C18-DA0F-EB1EF5D2C5C9}"/>
          </ac:spMkLst>
        </pc:spChg>
        <pc:spChg chg="add del mod">
          <ac:chgData name="mariam ashraf" userId="3a2a69a0376c931b" providerId="LiveId" clId="{E7974F4E-18AE-4F92-85DC-039AD46CDB10}" dt="2024-02-06T11:38:33.880" v="575" actId="478"/>
          <ac:spMkLst>
            <pc:docMk/>
            <pc:sldMk cId="3367049737" sldId="351"/>
            <ac:spMk id="8" creationId="{0F45AFB7-9D05-336D-1CFC-4FC5FAFA6173}"/>
          </ac:spMkLst>
        </pc:spChg>
        <pc:spChg chg="add del mod">
          <ac:chgData name="mariam ashraf" userId="3a2a69a0376c931b" providerId="LiveId" clId="{E7974F4E-18AE-4F92-85DC-039AD46CDB10}" dt="2024-02-06T14:13:00.269" v="1059" actId="478"/>
          <ac:spMkLst>
            <pc:docMk/>
            <pc:sldMk cId="3367049737" sldId="351"/>
            <ac:spMk id="9" creationId="{A5C0E500-3432-BE3D-18C3-4AB3EE6D855B}"/>
          </ac:spMkLst>
        </pc:spChg>
        <pc:spChg chg="add del mod ord">
          <ac:chgData name="mariam ashraf" userId="3a2a69a0376c931b" providerId="LiveId" clId="{E7974F4E-18AE-4F92-85DC-039AD46CDB10}" dt="2024-02-06T21:23:35.097" v="2045" actId="478"/>
          <ac:spMkLst>
            <pc:docMk/>
            <pc:sldMk cId="3367049737" sldId="351"/>
            <ac:spMk id="10" creationId="{D0143F5A-DF06-D0BB-ADE2-2D996CCBD00A}"/>
          </ac:spMkLst>
        </pc:spChg>
        <pc:spChg chg="mod">
          <ac:chgData name="mariam ashraf" userId="3a2a69a0376c931b" providerId="LiveId" clId="{E7974F4E-18AE-4F92-85DC-039AD46CDB10}" dt="2024-02-06T21:08:36.432" v="1930" actId="207"/>
          <ac:spMkLst>
            <pc:docMk/>
            <pc:sldMk cId="3367049737" sldId="351"/>
            <ac:spMk id="11" creationId="{DAFD38C0-E7A3-574A-71CF-3E8A9D85646F}"/>
          </ac:spMkLst>
        </pc:spChg>
        <pc:spChg chg="add mod">
          <ac:chgData name="mariam ashraf" userId="3a2a69a0376c931b" providerId="LiveId" clId="{E7974F4E-18AE-4F92-85DC-039AD46CDB10}" dt="2024-02-06T21:23:44.862" v="2046"/>
          <ac:spMkLst>
            <pc:docMk/>
            <pc:sldMk cId="3367049737" sldId="351"/>
            <ac:spMk id="12" creationId="{80599A1B-F2C5-65AE-0B7A-27B714263144}"/>
          </ac:spMkLst>
        </pc:spChg>
        <pc:spChg chg="add mod">
          <ac:chgData name="mariam ashraf" userId="3a2a69a0376c931b" providerId="LiveId" clId="{E7974F4E-18AE-4F92-85DC-039AD46CDB10}" dt="2024-02-06T21:34:07.546" v="2071" actId="1076"/>
          <ac:spMkLst>
            <pc:docMk/>
            <pc:sldMk cId="3367049737" sldId="351"/>
            <ac:spMk id="13" creationId="{93C9A1AB-3011-2C9D-BE3F-F9DE195DED52}"/>
          </ac:spMkLst>
        </pc:spChg>
        <pc:picChg chg="add mod ord modCrop">
          <ac:chgData name="mariam ashraf" userId="3a2a69a0376c931b" providerId="LiveId" clId="{E7974F4E-18AE-4F92-85DC-039AD46CDB10}" dt="2024-02-06T21:23:32.383" v="2044" actId="732"/>
          <ac:picMkLst>
            <pc:docMk/>
            <pc:sldMk cId="3367049737" sldId="351"/>
            <ac:picMk id="8" creationId="{11754DD1-3C14-8D9D-D609-2B1B735D21D2}"/>
          </ac:picMkLst>
        </pc:picChg>
        <pc:picChg chg="add mod ord modCrop">
          <ac:chgData name="mariam ashraf" userId="3a2a69a0376c931b" providerId="LiveId" clId="{E7974F4E-18AE-4F92-85DC-039AD46CDB10}" dt="2024-02-06T21:23:19.027" v="2042" actId="1038"/>
          <ac:picMkLst>
            <pc:docMk/>
            <pc:sldMk cId="3367049737" sldId="351"/>
            <ac:picMk id="9" creationId="{A3246EBD-17E9-65E4-2AEE-04FD10C745A3}"/>
          </ac:picMkLst>
        </pc:picChg>
        <pc:picChg chg="del mod">
          <ac:chgData name="mariam ashraf" userId="3a2a69a0376c931b" providerId="LiveId" clId="{E7974F4E-18AE-4F92-85DC-039AD46CDB10}" dt="2024-02-06T14:13:03.704" v="1061" actId="21"/>
          <ac:picMkLst>
            <pc:docMk/>
            <pc:sldMk cId="3367049737" sldId="351"/>
            <ac:picMk id="42" creationId="{8C5FCFDE-5530-D325-A3E8-AF2D6F1386C6}"/>
          </ac:picMkLst>
        </pc:picChg>
      </pc:sldChg>
      <pc:sldChg chg="addSp delSp modSp mod ord modTransition">
        <pc:chgData name="mariam ashraf" userId="3a2a69a0376c931b" providerId="LiveId" clId="{E7974F4E-18AE-4F92-85DC-039AD46CDB10}" dt="2024-02-11T21:56:37.363" v="6978" actId="14100"/>
        <pc:sldMkLst>
          <pc:docMk/>
          <pc:sldMk cId="4262781925" sldId="352"/>
        </pc:sldMkLst>
        <pc:spChg chg="add del mod">
          <ac:chgData name="mariam ashraf" userId="3a2a69a0376c931b" providerId="LiveId" clId="{E7974F4E-18AE-4F92-85DC-039AD46CDB10}" dt="2024-02-06T11:52:13.229" v="723" actId="478"/>
          <ac:spMkLst>
            <pc:docMk/>
            <pc:sldMk cId="4262781925" sldId="352"/>
            <ac:spMk id="2" creationId="{A7517A2F-A88C-6451-EE88-E906064D4110}"/>
          </ac:spMkLst>
        </pc:spChg>
        <pc:spChg chg="add del mod">
          <ac:chgData name="mariam ashraf" userId="3a2a69a0376c931b" providerId="LiveId" clId="{E7974F4E-18AE-4F92-85DC-039AD46CDB10}" dt="2024-02-06T11:53:06.947" v="731" actId="478"/>
          <ac:spMkLst>
            <pc:docMk/>
            <pc:sldMk cId="4262781925" sldId="352"/>
            <ac:spMk id="3" creationId="{7F481C2B-5588-E6BC-4C33-7223686AE8B4}"/>
          </ac:spMkLst>
        </pc:spChg>
        <pc:spChg chg="add mod">
          <ac:chgData name="mariam ashraf" userId="3a2a69a0376c931b" providerId="LiveId" clId="{E7974F4E-18AE-4F92-85DC-039AD46CDB10}" dt="2024-02-06T22:04:21.279" v="2437"/>
          <ac:spMkLst>
            <pc:docMk/>
            <pc:sldMk cId="4262781925" sldId="352"/>
            <ac:spMk id="4" creationId="{266556E8-DEDF-DF10-3F4A-9D31144D2FE2}"/>
          </ac:spMkLst>
        </pc:spChg>
        <pc:spChg chg="add del mod">
          <ac:chgData name="mariam ashraf" userId="3a2a69a0376c931b" providerId="LiveId" clId="{E7974F4E-18AE-4F92-85DC-039AD46CDB10}" dt="2024-02-06T11:57:25.807" v="810" actId="478"/>
          <ac:spMkLst>
            <pc:docMk/>
            <pc:sldMk cId="4262781925" sldId="352"/>
            <ac:spMk id="5" creationId="{5C71C1F1-F0B4-CC47-44F7-0870EF835CFE}"/>
          </ac:spMkLst>
        </pc:spChg>
        <pc:spChg chg="add del mod">
          <ac:chgData name="mariam ashraf" userId="3a2a69a0376c931b" providerId="LiveId" clId="{E7974F4E-18AE-4F92-85DC-039AD46CDB10}" dt="2024-02-06T11:57:23.724" v="809" actId="478"/>
          <ac:spMkLst>
            <pc:docMk/>
            <pc:sldMk cId="4262781925" sldId="352"/>
            <ac:spMk id="6" creationId="{27A2BF0B-A1F4-A067-86D9-7AEB02CCC8E4}"/>
          </ac:spMkLst>
        </pc:spChg>
        <pc:spChg chg="add mod">
          <ac:chgData name="mariam ashraf" userId="3a2a69a0376c931b" providerId="LiveId" clId="{E7974F4E-18AE-4F92-85DC-039AD46CDB10}" dt="2024-02-06T22:04:21.279" v="2437"/>
          <ac:spMkLst>
            <pc:docMk/>
            <pc:sldMk cId="4262781925" sldId="352"/>
            <ac:spMk id="7" creationId="{43C9D3EA-A64F-7BA2-E905-B250B6E0F6E5}"/>
          </ac:spMkLst>
        </pc:spChg>
        <pc:spChg chg="add del mod">
          <ac:chgData name="mariam ashraf" userId="3a2a69a0376c931b" providerId="LiveId" clId="{E7974F4E-18AE-4F92-85DC-039AD46CDB10}" dt="2024-02-06T11:58:11.348" v="824" actId="478"/>
          <ac:spMkLst>
            <pc:docMk/>
            <pc:sldMk cId="4262781925" sldId="352"/>
            <ac:spMk id="8" creationId="{1BD8439F-3C7A-D8C2-304E-2DF230A088E7}"/>
          </ac:spMkLst>
        </pc:spChg>
        <pc:spChg chg="add del mod">
          <ac:chgData name="mariam ashraf" userId="3a2a69a0376c931b" providerId="LiveId" clId="{E7974F4E-18AE-4F92-85DC-039AD46CDB10}" dt="2024-02-06T11:58:09.793" v="823" actId="478"/>
          <ac:spMkLst>
            <pc:docMk/>
            <pc:sldMk cId="4262781925" sldId="352"/>
            <ac:spMk id="9" creationId="{F491A70F-E8B5-74B4-85F8-E639698FB764}"/>
          </ac:spMkLst>
        </pc:spChg>
        <pc:spChg chg="add mod">
          <ac:chgData name="mariam ashraf" userId="3a2a69a0376c931b" providerId="LiveId" clId="{E7974F4E-18AE-4F92-85DC-039AD46CDB10}" dt="2024-02-06T22:04:21.279" v="2437"/>
          <ac:spMkLst>
            <pc:docMk/>
            <pc:sldMk cId="4262781925" sldId="352"/>
            <ac:spMk id="16" creationId="{D455C59B-6E37-7B8C-FBF3-0635B9BE7AF1}"/>
          </ac:spMkLst>
        </pc:spChg>
        <pc:spChg chg="add mod">
          <ac:chgData name="mariam ashraf" userId="3a2a69a0376c931b" providerId="LiveId" clId="{E7974F4E-18AE-4F92-85DC-039AD46CDB10}" dt="2024-02-06T22:04:21.279" v="2437"/>
          <ac:spMkLst>
            <pc:docMk/>
            <pc:sldMk cId="4262781925" sldId="352"/>
            <ac:spMk id="17" creationId="{1EA60E29-0A7F-A866-7E14-7A3E84449AD9}"/>
          </ac:spMkLst>
        </pc:spChg>
        <pc:spChg chg="mod">
          <ac:chgData name="mariam ashraf" userId="3a2a69a0376c931b" providerId="LiveId" clId="{E7974F4E-18AE-4F92-85DC-039AD46CDB10}" dt="2024-02-07T14:54:00.440" v="3273" actId="1076"/>
          <ac:spMkLst>
            <pc:docMk/>
            <pc:sldMk cId="4262781925" sldId="352"/>
            <ac:spMk id="98" creationId="{A7BD95FB-C979-1213-CB0C-2826054FFEE2}"/>
          </ac:spMkLst>
        </pc:spChg>
        <pc:spChg chg="mod">
          <ac:chgData name="mariam ashraf" userId="3a2a69a0376c931b" providerId="LiveId" clId="{E7974F4E-18AE-4F92-85DC-039AD46CDB10}" dt="2024-02-06T22:04:21.279" v="2437"/>
          <ac:spMkLst>
            <pc:docMk/>
            <pc:sldMk cId="4262781925" sldId="352"/>
            <ac:spMk id="122" creationId="{16A0B5EF-0182-2B06-C443-38BEE88EE377}"/>
          </ac:spMkLst>
        </pc:spChg>
        <pc:spChg chg="del mod">
          <ac:chgData name="mariam ashraf" userId="3a2a69a0376c931b" providerId="LiveId" clId="{E7974F4E-18AE-4F92-85DC-039AD46CDB10}" dt="2024-02-06T11:54:10.123" v="739" actId="478"/>
          <ac:spMkLst>
            <pc:docMk/>
            <pc:sldMk cId="4262781925" sldId="352"/>
            <ac:spMk id="151" creationId="{1386FAA1-9648-8E9C-B389-0D89FE56CADC}"/>
          </ac:spMkLst>
        </pc:spChg>
        <pc:spChg chg="del mod">
          <ac:chgData name="mariam ashraf" userId="3a2a69a0376c931b" providerId="LiveId" clId="{E7974F4E-18AE-4F92-85DC-039AD46CDB10}" dt="2024-02-06T11:52:03.308" v="719" actId="478"/>
          <ac:spMkLst>
            <pc:docMk/>
            <pc:sldMk cId="4262781925" sldId="352"/>
            <ac:spMk id="152" creationId="{42F9F59F-C4F9-17E3-443C-5583D128A3E3}"/>
          </ac:spMkLst>
        </pc:spChg>
        <pc:spChg chg="mod">
          <ac:chgData name="mariam ashraf" userId="3a2a69a0376c931b" providerId="LiveId" clId="{E7974F4E-18AE-4F92-85DC-039AD46CDB10}" dt="2024-02-06T22:04:21.279" v="2437"/>
          <ac:spMkLst>
            <pc:docMk/>
            <pc:sldMk cId="4262781925" sldId="352"/>
            <ac:spMk id="153" creationId="{F16CB8FB-752B-FF65-4E55-862C3DE3A360}"/>
          </ac:spMkLst>
        </pc:spChg>
        <pc:spChg chg="del mod">
          <ac:chgData name="mariam ashraf" userId="3a2a69a0376c931b" providerId="LiveId" clId="{E7974F4E-18AE-4F92-85DC-039AD46CDB10}" dt="2024-02-06T11:52:01.477" v="718" actId="478"/>
          <ac:spMkLst>
            <pc:docMk/>
            <pc:sldMk cId="4262781925" sldId="352"/>
            <ac:spMk id="154" creationId="{CB625E30-DC2E-4C9C-474C-A892892B61CC}"/>
          </ac:spMkLst>
        </pc:spChg>
        <pc:spChg chg="del mod">
          <ac:chgData name="mariam ashraf" userId="3a2a69a0376c931b" providerId="LiveId" clId="{E7974F4E-18AE-4F92-85DC-039AD46CDB10}" dt="2024-02-06T11:54:11.970" v="740" actId="478"/>
          <ac:spMkLst>
            <pc:docMk/>
            <pc:sldMk cId="4262781925" sldId="352"/>
            <ac:spMk id="155" creationId="{7FBE79E4-8486-CF78-96C2-32E388E8C4EE}"/>
          </ac:spMkLst>
        </pc:spChg>
        <pc:grpChg chg="add del mod">
          <ac:chgData name="mariam ashraf" userId="3a2a69a0376c931b" providerId="LiveId" clId="{E7974F4E-18AE-4F92-85DC-039AD46CDB10}" dt="2024-02-06T11:57:48.028" v="817" actId="478"/>
          <ac:grpSpMkLst>
            <pc:docMk/>
            <pc:sldMk cId="4262781925" sldId="352"/>
            <ac:grpSpMk id="10" creationId="{FB60302D-07B3-7FF7-F37D-F9397013D910}"/>
          </ac:grpSpMkLst>
        </pc:grpChg>
        <pc:picChg chg="add del mod">
          <ac:chgData name="mariam ashraf" userId="3a2a69a0376c931b" providerId="LiveId" clId="{E7974F4E-18AE-4F92-85DC-039AD46CDB10}" dt="2024-02-07T14:05:55.850" v="3202" actId="478"/>
          <ac:picMkLst>
            <pc:docMk/>
            <pc:sldMk cId="4262781925" sldId="352"/>
            <ac:picMk id="3" creationId="{4BCAE357-A8CD-9B53-ABA5-D67508F2053C}"/>
          </ac:picMkLst>
        </pc:picChg>
        <pc:picChg chg="add mod">
          <ac:chgData name="mariam ashraf" userId="3a2a69a0376c931b" providerId="LiveId" clId="{E7974F4E-18AE-4F92-85DC-039AD46CDB10}" dt="2024-02-11T21:56:37.363" v="6978" actId="14100"/>
          <ac:picMkLst>
            <pc:docMk/>
            <pc:sldMk cId="4262781925" sldId="352"/>
            <ac:picMk id="3" creationId="{59258077-9E85-4558-DEF1-3BFBF440E931}"/>
          </ac:picMkLst>
        </pc:picChg>
        <pc:picChg chg="add del mod">
          <ac:chgData name="mariam ashraf" userId="3a2a69a0376c931b" providerId="LiveId" clId="{E7974F4E-18AE-4F92-85DC-039AD46CDB10}" dt="2024-02-09T21:27:09.317" v="6186" actId="478"/>
          <ac:picMkLst>
            <pc:docMk/>
            <pc:sldMk cId="4262781925" sldId="352"/>
            <ac:picMk id="6" creationId="{0531F0FB-2ECD-6157-DB26-3E94FB045AFE}"/>
          </ac:picMkLst>
        </pc:picChg>
        <pc:picChg chg="add del mod">
          <ac:chgData name="mariam ashraf" userId="3a2a69a0376c931b" providerId="LiveId" clId="{E7974F4E-18AE-4F92-85DC-039AD46CDB10}" dt="2024-02-07T12:47:04.291" v="3076" actId="478"/>
          <ac:picMkLst>
            <pc:docMk/>
            <pc:sldMk cId="4262781925" sldId="352"/>
            <ac:picMk id="19" creationId="{CE0FE76E-39D5-90F9-4DC5-6B86A198B538}"/>
          </ac:picMkLst>
        </pc:picChg>
        <pc:picChg chg="del mod">
          <ac:chgData name="mariam ashraf" userId="3a2a69a0376c931b" providerId="LiveId" clId="{E7974F4E-18AE-4F92-85DC-039AD46CDB10}" dt="2024-02-06T12:12:10.096" v="876" actId="478"/>
          <ac:picMkLst>
            <pc:docMk/>
            <pc:sldMk cId="4262781925" sldId="352"/>
            <ac:picMk id="150" creationId="{8672BA35-D083-02A7-E37E-A9F1061C3D9C}"/>
          </ac:picMkLst>
        </pc:picChg>
        <pc:cxnChg chg="mod">
          <ac:chgData name="mariam ashraf" userId="3a2a69a0376c931b" providerId="LiveId" clId="{E7974F4E-18AE-4F92-85DC-039AD46CDB10}" dt="2024-02-06T11:57:26.484" v="811"/>
          <ac:cxnSpMkLst>
            <pc:docMk/>
            <pc:sldMk cId="4262781925" sldId="352"/>
            <ac:cxnSpMk id="11" creationId="{17D42178-020D-9F8A-D80F-7CFCBC9D4113}"/>
          </ac:cxnSpMkLst>
        </pc:cxnChg>
        <pc:cxnChg chg="mod">
          <ac:chgData name="mariam ashraf" userId="3a2a69a0376c931b" providerId="LiveId" clId="{E7974F4E-18AE-4F92-85DC-039AD46CDB10}" dt="2024-02-06T11:57:26.484" v="811"/>
          <ac:cxnSpMkLst>
            <pc:docMk/>
            <pc:sldMk cId="4262781925" sldId="352"/>
            <ac:cxnSpMk id="12" creationId="{A47D4A31-D724-37B2-E1F9-8C9592D0CE5B}"/>
          </ac:cxnSpMkLst>
        </pc:cxnChg>
        <pc:cxnChg chg="mod">
          <ac:chgData name="mariam ashraf" userId="3a2a69a0376c931b" providerId="LiveId" clId="{E7974F4E-18AE-4F92-85DC-039AD46CDB10}" dt="2024-02-06T11:57:26.484" v="811"/>
          <ac:cxnSpMkLst>
            <pc:docMk/>
            <pc:sldMk cId="4262781925" sldId="352"/>
            <ac:cxnSpMk id="13" creationId="{AAF059C8-81F6-23F0-1C8B-7C6296DCE77C}"/>
          </ac:cxnSpMkLst>
        </pc:cxnChg>
        <pc:cxnChg chg="mod">
          <ac:chgData name="mariam ashraf" userId="3a2a69a0376c931b" providerId="LiveId" clId="{E7974F4E-18AE-4F92-85DC-039AD46CDB10}" dt="2024-02-06T11:57:26.484" v="811"/>
          <ac:cxnSpMkLst>
            <pc:docMk/>
            <pc:sldMk cId="4262781925" sldId="352"/>
            <ac:cxnSpMk id="14" creationId="{E92FB7A3-14E0-0F15-2189-4C513556FA52}"/>
          </ac:cxnSpMkLst>
        </pc:cxnChg>
        <pc:cxnChg chg="mod">
          <ac:chgData name="mariam ashraf" userId="3a2a69a0376c931b" providerId="LiveId" clId="{E7974F4E-18AE-4F92-85DC-039AD46CDB10}" dt="2024-02-06T11:57:26.484" v="811"/>
          <ac:cxnSpMkLst>
            <pc:docMk/>
            <pc:sldMk cId="4262781925" sldId="352"/>
            <ac:cxnSpMk id="15" creationId="{E384C288-311B-D765-5477-DE1F134D6884}"/>
          </ac:cxnSpMkLst>
        </pc:cxnChg>
      </pc:sldChg>
      <pc:sldChg chg="addSp delSp modSp add del mod ord modTransition modAnim">
        <pc:chgData name="mariam ashraf" userId="3a2a69a0376c931b" providerId="LiveId" clId="{E7974F4E-18AE-4F92-85DC-039AD46CDB10}" dt="2024-02-12T12:49:28.939" v="7268"/>
        <pc:sldMkLst>
          <pc:docMk/>
          <pc:sldMk cId="2724904427" sldId="354"/>
        </pc:sldMkLst>
        <pc:spChg chg="add del mod">
          <ac:chgData name="mariam ashraf" userId="3a2a69a0376c931b" providerId="LiveId" clId="{E7974F4E-18AE-4F92-85DC-039AD46CDB10}" dt="2024-02-06T19:20:47.547" v="1236" actId="478"/>
          <ac:spMkLst>
            <pc:docMk/>
            <pc:sldMk cId="2724904427" sldId="354"/>
            <ac:spMk id="3" creationId="{A1C51D82-4C5C-E2DA-76D9-01E0B67B5A77}"/>
          </ac:spMkLst>
        </pc:spChg>
        <pc:spChg chg="add mod">
          <ac:chgData name="mariam ashraf" userId="3a2a69a0376c931b" providerId="LiveId" clId="{E7974F4E-18AE-4F92-85DC-039AD46CDB10}" dt="2024-02-06T19:21:33.225" v="1242"/>
          <ac:spMkLst>
            <pc:docMk/>
            <pc:sldMk cId="2724904427" sldId="354"/>
            <ac:spMk id="4" creationId="{1CDC71BB-A50D-9556-9AAF-FB42B3B126A5}"/>
          </ac:spMkLst>
        </pc:spChg>
        <pc:spChg chg="add del">
          <ac:chgData name="mariam ashraf" userId="3a2a69a0376c931b" providerId="LiveId" clId="{E7974F4E-18AE-4F92-85DC-039AD46CDB10}" dt="2024-02-06T19:22:25.738" v="1246" actId="22"/>
          <ac:spMkLst>
            <pc:docMk/>
            <pc:sldMk cId="2724904427" sldId="354"/>
            <ac:spMk id="6" creationId="{088E18CB-F0C4-F968-8888-EC3040FEE35B}"/>
          </ac:spMkLst>
        </pc:spChg>
        <pc:spChg chg="add mod">
          <ac:chgData name="mariam ashraf" userId="3a2a69a0376c931b" providerId="LiveId" clId="{E7974F4E-18AE-4F92-85DC-039AD46CDB10}" dt="2024-02-06T22:04:21.279" v="2437"/>
          <ac:spMkLst>
            <pc:docMk/>
            <pc:sldMk cId="2724904427" sldId="354"/>
            <ac:spMk id="7" creationId="{E9D4E2EF-9555-5678-06F2-F8FABB64AC69}"/>
          </ac:spMkLst>
        </pc:spChg>
        <pc:spChg chg="del">
          <ac:chgData name="mariam ashraf" userId="3a2a69a0376c931b" providerId="LiveId" clId="{E7974F4E-18AE-4F92-85DC-039AD46CDB10}" dt="2024-02-06T14:23:45.594" v="1225" actId="478"/>
          <ac:spMkLst>
            <pc:docMk/>
            <pc:sldMk cId="2724904427" sldId="354"/>
            <ac:spMk id="8" creationId="{0E2FD147-036B-570A-C1A9-CBE485C18348}"/>
          </ac:spMkLst>
        </pc:spChg>
        <pc:spChg chg="add mod">
          <ac:chgData name="mariam ashraf" userId="3a2a69a0376c931b" providerId="LiveId" clId="{E7974F4E-18AE-4F92-85DC-039AD46CDB10}" dt="2024-02-12T12:49:27.721" v="7267" actId="948"/>
          <ac:spMkLst>
            <pc:docMk/>
            <pc:sldMk cId="2724904427" sldId="354"/>
            <ac:spMk id="8" creationId="{23F7126C-C7C4-F18E-CE03-174C11A08AE8}"/>
          </ac:spMkLst>
        </pc:spChg>
        <pc:spChg chg="add mod">
          <ac:chgData name="mariam ashraf" userId="3a2a69a0376c931b" providerId="LiveId" clId="{E7974F4E-18AE-4F92-85DC-039AD46CDB10}" dt="2024-02-12T12:49:14.175" v="7263" actId="948"/>
          <ac:spMkLst>
            <pc:docMk/>
            <pc:sldMk cId="2724904427" sldId="354"/>
            <ac:spMk id="9" creationId="{8D8BBA85-5BA4-4127-3B3B-576AC0207DAB}"/>
          </ac:spMkLst>
        </pc:spChg>
        <pc:spChg chg="add del mod">
          <ac:chgData name="mariam ashraf" userId="3a2a69a0376c931b" providerId="LiveId" clId="{E7974F4E-18AE-4F92-85DC-039AD46CDB10}" dt="2024-02-06T19:34:01.351" v="1322" actId="478"/>
          <ac:spMkLst>
            <pc:docMk/>
            <pc:sldMk cId="2724904427" sldId="354"/>
            <ac:spMk id="12" creationId="{178C2934-EE86-EDD7-1A8A-D0B9C5932B66}"/>
          </ac:spMkLst>
        </pc:spChg>
        <pc:spChg chg="del">
          <ac:chgData name="mariam ashraf" userId="3a2a69a0376c931b" providerId="LiveId" clId="{E7974F4E-18AE-4F92-85DC-039AD46CDB10}" dt="2024-02-06T14:23:45.594" v="1225" actId="478"/>
          <ac:spMkLst>
            <pc:docMk/>
            <pc:sldMk cId="2724904427" sldId="354"/>
            <ac:spMk id="12" creationId="{6D1A5764-7672-56AE-D832-C2BDEDF0C7A0}"/>
          </ac:spMkLst>
        </pc:spChg>
        <pc:spChg chg="del">
          <ac:chgData name="mariam ashraf" userId="3a2a69a0376c931b" providerId="LiveId" clId="{E7974F4E-18AE-4F92-85DC-039AD46CDB10}" dt="2024-02-06T14:23:45.594" v="1225" actId="478"/>
          <ac:spMkLst>
            <pc:docMk/>
            <pc:sldMk cId="2724904427" sldId="354"/>
            <ac:spMk id="13" creationId="{0CE61F1E-3251-50F1-D27C-9202FD5105E2}"/>
          </ac:spMkLst>
        </pc:spChg>
        <pc:spChg chg="add del mod">
          <ac:chgData name="mariam ashraf" userId="3a2a69a0376c931b" providerId="LiveId" clId="{E7974F4E-18AE-4F92-85DC-039AD46CDB10}" dt="2024-02-06T19:34:02.966" v="1323" actId="478"/>
          <ac:spMkLst>
            <pc:docMk/>
            <pc:sldMk cId="2724904427" sldId="354"/>
            <ac:spMk id="13" creationId="{EF46D6AC-AF85-CD59-8A27-C775130ED303}"/>
          </ac:spMkLst>
        </pc:spChg>
        <pc:spChg chg="del">
          <ac:chgData name="mariam ashraf" userId="3a2a69a0376c931b" providerId="LiveId" clId="{E7974F4E-18AE-4F92-85DC-039AD46CDB10}" dt="2024-02-06T14:23:45.594" v="1225" actId="478"/>
          <ac:spMkLst>
            <pc:docMk/>
            <pc:sldMk cId="2724904427" sldId="354"/>
            <ac:spMk id="14" creationId="{A4C28256-2650-110C-2006-33511EE09272}"/>
          </ac:spMkLst>
        </pc:spChg>
        <pc:spChg chg="add del mod">
          <ac:chgData name="mariam ashraf" userId="3a2a69a0376c931b" providerId="LiveId" clId="{E7974F4E-18AE-4F92-85DC-039AD46CDB10}" dt="2024-02-06T22:04:21.279" v="2437"/>
          <ac:spMkLst>
            <pc:docMk/>
            <pc:sldMk cId="2724904427" sldId="354"/>
            <ac:spMk id="14" creationId="{F935DFC6-22C0-983A-0324-6C94E497235A}"/>
          </ac:spMkLst>
        </pc:spChg>
        <pc:spChg chg="add del mod">
          <ac:chgData name="mariam ashraf" userId="3a2a69a0376c931b" providerId="LiveId" clId="{E7974F4E-18AE-4F92-85DC-039AD46CDB10}" dt="2024-02-06T19:34:06.428" v="1326" actId="478"/>
          <ac:spMkLst>
            <pc:docMk/>
            <pc:sldMk cId="2724904427" sldId="354"/>
            <ac:spMk id="15" creationId="{98A3030B-1FD1-E114-5AA3-CFFF4D08AC2D}"/>
          </ac:spMkLst>
        </pc:spChg>
        <pc:spChg chg="del">
          <ac:chgData name="mariam ashraf" userId="3a2a69a0376c931b" providerId="LiveId" clId="{E7974F4E-18AE-4F92-85DC-039AD46CDB10}" dt="2024-02-06T14:23:45.594" v="1225" actId="478"/>
          <ac:spMkLst>
            <pc:docMk/>
            <pc:sldMk cId="2724904427" sldId="354"/>
            <ac:spMk id="15" creationId="{DFADDF66-3CAA-FF34-76FD-0F85E6B1476A}"/>
          </ac:spMkLst>
        </pc:spChg>
        <pc:spChg chg="add del mod">
          <ac:chgData name="mariam ashraf" userId="3a2a69a0376c931b" providerId="LiveId" clId="{E7974F4E-18AE-4F92-85DC-039AD46CDB10}" dt="2024-02-06T19:39:24.977" v="1405" actId="478"/>
          <ac:spMkLst>
            <pc:docMk/>
            <pc:sldMk cId="2724904427" sldId="354"/>
            <ac:spMk id="16" creationId="{CAC205B1-E353-D01A-7DF0-2C4E3AA30C94}"/>
          </ac:spMkLst>
        </pc:spChg>
        <pc:spChg chg="del">
          <ac:chgData name="mariam ashraf" userId="3a2a69a0376c931b" providerId="LiveId" clId="{E7974F4E-18AE-4F92-85DC-039AD46CDB10}" dt="2024-02-06T14:23:45.594" v="1225" actId="478"/>
          <ac:spMkLst>
            <pc:docMk/>
            <pc:sldMk cId="2724904427" sldId="354"/>
            <ac:spMk id="17" creationId="{2B53FE5F-0B90-5D01-14EB-EFE99855F291}"/>
          </ac:spMkLst>
        </pc:spChg>
        <pc:spChg chg="add mod">
          <ac:chgData name="mariam ashraf" userId="3a2a69a0376c931b" providerId="LiveId" clId="{E7974F4E-18AE-4F92-85DC-039AD46CDB10}" dt="2024-02-06T22:04:21.279" v="2437"/>
          <ac:spMkLst>
            <pc:docMk/>
            <pc:sldMk cId="2724904427" sldId="354"/>
            <ac:spMk id="17" creationId="{70FF369F-A839-6055-1684-99B03944B895}"/>
          </ac:spMkLst>
        </pc:spChg>
        <pc:spChg chg="add mod">
          <ac:chgData name="mariam ashraf" userId="3a2a69a0376c931b" providerId="LiveId" clId="{E7974F4E-18AE-4F92-85DC-039AD46CDB10}" dt="2024-02-06T22:04:21.279" v="2437"/>
          <ac:spMkLst>
            <pc:docMk/>
            <pc:sldMk cId="2724904427" sldId="354"/>
            <ac:spMk id="18" creationId="{AEE0D7B5-62A3-79C0-9E24-B47B2F4F7BE4}"/>
          </ac:spMkLst>
        </pc:spChg>
        <pc:spChg chg="add mod">
          <ac:chgData name="mariam ashraf" userId="3a2a69a0376c931b" providerId="LiveId" clId="{E7974F4E-18AE-4F92-85DC-039AD46CDB10}" dt="2024-02-06T22:04:21.279" v="2437"/>
          <ac:spMkLst>
            <pc:docMk/>
            <pc:sldMk cId="2724904427" sldId="354"/>
            <ac:spMk id="19" creationId="{8986E235-8703-49DF-2D00-7093DB8B3CC3}"/>
          </ac:spMkLst>
        </pc:spChg>
        <pc:spChg chg="add del mod">
          <ac:chgData name="mariam ashraf" userId="3a2a69a0376c931b" providerId="LiveId" clId="{E7974F4E-18AE-4F92-85DC-039AD46CDB10}" dt="2024-02-06T19:40:11.383" v="1417" actId="478"/>
          <ac:spMkLst>
            <pc:docMk/>
            <pc:sldMk cId="2724904427" sldId="354"/>
            <ac:spMk id="20" creationId="{42567726-C77D-3DC9-9DA0-E93DADC0DB9C}"/>
          </ac:spMkLst>
        </pc:spChg>
        <pc:spChg chg="mod">
          <ac:chgData name="mariam ashraf" userId="3a2a69a0376c931b" providerId="LiveId" clId="{E7974F4E-18AE-4F92-85DC-039AD46CDB10}" dt="2024-02-06T22:04:21.279" v="2437"/>
          <ac:spMkLst>
            <pc:docMk/>
            <pc:sldMk cId="2724904427" sldId="354"/>
            <ac:spMk id="79" creationId="{C30FA6F0-CD84-54F3-9183-FA71F1AE1174}"/>
          </ac:spMkLst>
        </pc:spChg>
        <pc:spChg chg="mod">
          <ac:chgData name="mariam ashraf" userId="3a2a69a0376c931b" providerId="LiveId" clId="{E7974F4E-18AE-4F92-85DC-039AD46CDB10}" dt="2024-02-12T12:49:27.721" v="7267" actId="948"/>
          <ac:spMkLst>
            <pc:docMk/>
            <pc:sldMk cId="2724904427" sldId="354"/>
            <ac:spMk id="80" creationId="{C9EE6A59-2755-BC50-F7E5-F31F44ACFD9D}"/>
          </ac:spMkLst>
        </pc:spChg>
        <pc:spChg chg="mod">
          <ac:chgData name="mariam ashraf" userId="3a2a69a0376c931b" providerId="LiveId" clId="{E7974F4E-18AE-4F92-85DC-039AD46CDB10}" dt="2024-02-12T12:49:14.175" v="7263" actId="948"/>
          <ac:spMkLst>
            <pc:docMk/>
            <pc:sldMk cId="2724904427" sldId="354"/>
            <ac:spMk id="92" creationId="{2E9C7904-AC51-8699-CA8C-06E128039BD3}"/>
          </ac:spMkLst>
        </pc:spChg>
        <pc:spChg chg="mod">
          <ac:chgData name="mariam ashraf" userId="3a2a69a0376c931b" providerId="LiveId" clId="{E7974F4E-18AE-4F92-85DC-039AD46CDB10}" dt="2024-02-06T22:04:21.279" v="2437"/>
          <ac:spMkLst>
            <pc:docMk/>
            <pc:sldMk cId="2724904427" sldId="354"/>
            <ac:spMk id="98" creationId="{A7BD95FB-C979-1213-CB0C-2826054FFEE2}"/>
          </ac:spMkLst>
        </pc:spChg>
        <pc:picChg chg="add del mod">
          <ac:chgData name="mariam ashraf" userId="3a2a69a0376c931b" providerId="LiveId" clId="{E7974F4E-18AE-4F92-85DC-039AD46CDB10}" dt="2024-02-06T19:32:11.443" v="1288" actId="478"/>
          <ac:picMkLst>
            <pc:docMk/>
            <pc:sldMk cId="2724904427" sldId="354"/>
            <ac:picMk id="2" creationId="{2E215CDB-78F5-6C46-256C-C2F3584437CD}"/>
          </ac:picMkLst>
        </pc:picChg>
        <pc:picChg chg="add del mod">
          <ac:chgData name="mariam ashraf" userId="3a2a69a0376c931b" providerId="LiveId" clId="{E7974F4E-18AE-4F92-85DC-039AD46CDB10}" dt="2024-02-06T22:04:21.279" v="2437"/>
          <ac:picMkLst>
            <pc:docMk/>
            <pc:sldMk cId="2724904427" sldId="354"/>
            <ac:picMk id="11" creationId="{0784F441-5607-A771-2E53-9088DFD251ED}"/>
          </ac:picMkLst>
        </pc:picChg>
        <pc:picChg chg="del">
          <ac:chgData name="mariam ashraf" userId="3a2a69a0376c931b" providerId="LiveId" clId="{E7974F4E-18AE-4F92-85DC-039AD46CDB10}" dt="2024-02-06T14:23:45.594" v="1225" actId="478"/>
          <ac:picMkLst>
            <pc:docMk/>
            <pc:sldMk cId="2724904427" sldId="354"/>
            <ac:picMk id="94" creationId="{50290197-FA80-CA59-A3D7-A4D261066B0B}"/>
          </ac:picMkLst>
        </pc:picChg>
      </pc:sldChg>
      <pc:sldChg chg="addSp delSp modSp mod modTransition">
        <pc:chgData name="mariam ashraf" userId="3a2a69a0376c931b" providerId="LiveId" clId="{E7974F4E-18AE-4F92-85DC-039AD46CDB10}" dt="2024-02-09T21:55:14.531" v="6216" actId="1036"/>
        <pc:sldMkLst>
          <pc:docMk/>
          <pc:sldMk cId="688539116" sldId="357"/>
        </pc:sldMkLst>
        <pc:spChg chg="add mod">
          <ac:chgData name="mariam ashraf" userId="3a2a69a0376c931b" providerId="LiveId" clId="{E7974F4E-18AE-4F92-85DC-039AD46CDB10}" dt="2024-02-06T22:04:21.279" v="2437"/>
          <ac:spMkLst>
            <pc:docMk/>
            <pc:sldMk cId="688539116" sldId="357"/>
            <ac:spMk id="2" creationId="{396BB5CE-54E9-E327-523F-88479770864B}"/>
          </ac:spMkLst>
        </pc:spChg>
        <pc:spChg chg="add mod">
          <ac:chgData name="mariam ashraf" userId="3a2a69a0376c931b" providerId="LiveId" clId="{E7974F4E-18AE-4F92-85DC-039AD46CDB10}" dt="2024-02-06T22:04:21.279" v="2437"/>
          <ac:spMkLst>
            <pc:docMk/>
            <pc:sldMk cId="688539116" sldId="357"/>
            <ac:spMk id="3" creationId="{0B881204-AE75-A60E-829B-985085537E2B}"/>
          </ac:spMkLst>
        </pc:spChg>
        <pc:spChg chg="add mod">
          <ac:chgData name="mariam ashraf" userId="3a2a69a0376c931b" providerId="LiveId" clId="{E7974F4E-18AE-4F92-85DC-039AD46CDB10}" dt="2024-02-06T22:04:21.279" v="2437"/>
          <ac:spMkLst>
            <pc:docMk/>
            <pc:sldMk cId="688539116" sldId="357"/>
            <ac:spMk id="5" creationId="{7B84A40F-BB37-C6D8-8F30-ADDB2FCAA959}"/>
          </ac:spMkLst>
        </pc:spChg>
        <pc:spChg chg="add mod">
          <ac:chgData name="mariam ashraf" userId="3a2a69a0376c931b" providerId="LiveId" clId="{E7974F4E-18AE-4F92-85DC-039AD46CDB10}" dt="2024-02-06T22:04:21.279" v="2437"/>
          <ac:spMkLst>
            <pc:docMk/>
            <pc:sldMk cId="688539116" sldId="357"/>
            <ac:spMk id="6" creationId="{72998C60-28F6-673B-9E8B-A14A97CC24E5}"/>
          </ac:spMkLst>
        </pc:spChg>
        <pc:spChg chg="mod ord">
          <ac:chgData name="mariam ashraf" userId="3a2a69a0376c931b" providerId="LiveId" clId="{E7974F4E-18AE-4F92-85DC-039AD46CDB10}" dt="2024-02-09T21:55:05.832" v="6213" actId="1076"/>
          <ac:spMkLst>
            <pc:docMk/>
            <pc:sldMk cId="688539116" sldId="357"/>
            <ac:spMk id="14" creationId="{8D9E14AB-6013-EBD5-CE5C-EB55516E31B2}"/>
          </ac:spMkLst>
        </pc:spChg>
        <pc:spChg chg="del mod">
          <ac:chgData name="mariam ashraf" userId="3a2a69a0376c931b" providerId="LiveId" clId="{E7974F4E-18AE-4F92-85DC-039AD46CDB10}" dt="2024-02-06T19:45:06.740" v="1446" actId="478"/>
          <ac:spMkLst>
            <pc:docMk/>
            <pc:sldMk cId="688539116" sldId="357"/>
            <ac:spMk id="15" creationId="{44E065C3-68F8-4D8B-F63D-2CA6910D27AF}"/>
          </ac:spMkLst>
        </pc:spChg>
        <pc:spChg chg="del mod">
          <ac:chgData name="mariam ashraf" userId="3a2a69a0376c931b" providerId="LiveId" clId="{E7974F4E-18AE-4F92-85DC-039AD46CDB10}" dt="2024-02-06T19:45:06.740" v="1446" actId="478"/>
          <ac:spMkLst>
            <pc:docMk/>
            <pc:sldMk cId="688539116" sldId="357"/>
            <ac:spMk id="16" creationId="{1AD9A076-EB88-06A3-AA2B-A6C1AC012D45}"/>
          </ac:spMkLst>
        </pc:spChg>
        <pc:spChg chg="del mod">
          <ac:chgData name="mariam ashraf" userId="3a2a69a0376c931b" providerId="LiveId" clId="{E7974F4E-18AE-4F92-85DC-039AD46CDB10}" dt="2024-02-06T19:45:06.740" v="1446" actId="478"/>
          <ac:spMkLst>
            <pc:docMk/>
            <pc:sldMk cId="688539116" sldId="357"/>
            <ac:spMk id="17" creationId="{8DF5790E-547C-266E-9EEB-86159ADC2605}"/>
          </ac:spMkLst>
        </pc:spChg>
        <pc:spChg chg="mod">
          <ac:chgData name="mariam ashraf" userId="3a2a69a0376c931b" providerId="LiveId" clId="{E7974F4E-18AE-4F92-85DC-039AD46CDB10}" dt="2024-02-06T22:04:21.279" v="2437"/>
          <ac:spMkLst>
            <pc:docMk/>
            <pc:sldMk cId="688539116" sldId="357"/>
            <ac:spMk id="18" creationId="{8258D484-9E30-36AF-85AE-791C0396F9BB}"/>
          </ac:spMkLst>
        </pc:spChg>
        <pc:spChg chg="mod">
          <ac:chgData name="mariam ashraf" userId="3a2a69a0376c931b" providerId="LiveId" clId="{E7974F4E-18AE-4F92-85DC-039AD46CDB10}" dt="2024-02-06T22:04:21.279" v="2437"/>
          <ac:spMkLst>
            <pc:docMk/>
            <pc:sldMk cId="688539116" sldId="357"/>
            <ac:spMk id="23" creationId="{DBA70D74-6D96-B97B-654B-04A4F172F48D}"/>
          </ac:spMkLst>
        </pc:spChg>
        <pc:spChg chg="add del mod">
          <ac:chgData name="mariam ashraf" userId="3a2a69a0376c931b" providerId="LiveId" clId="{E7974F4E-18AE-4F92-85DC-039AD46CDB10}" dt="2024-02-06T19:45:47.613" v="1458" actId="478"/>
          <ac:spMkLst>
            <pc:docMk/>
            <pc:sldMk cId="688539116" sldId="357"/>
            <ac:spMk id="24" creationId="{B394E959-C46D-6711-9443-B2F54383320A}"/>
          </ac:spMkLst>
        </pc:spChg>
        <pc:spChg chg="add del mod">
          <ac:chgData name="mariam ashraf" userId="3a2a69a0376c931b" providerId="LiveId" clId="{E7974F4E-18AE-4F92-85DC-039AD46CDB10}" dt="2024-02-06T19:45:48.896" v="1459" actId="478"/>
          <ac:spMkLst>
            <pc:docMk/>
            <pc:sldMk cId="688539116" sldId="357"/>
            <ac:spMk id="28" creationId="{48666631-CD67-AE3F-DD09-5E179B5C6A15}"/>
          </ac:spMkLst>
        </pc:spChg>
        <pc:picChg chg="add del mod">
          <ac:chgData name="mariam ashraf" userId="3a2a69a0376c931b" providerId="LiveId" clId="{E7974F4E-18AE-4F92-85DC-039AD46CDB10}" dt="2024-02-06T12:32:54.021" v="1007" actId="478"/>
          <ac:picMkLst>
            <pc:docMk/>
            <pc:sldMk cId="688539116" sldId="357"/>
            <ac:picMk id="3" creationId="{E4296341-A8A3-CC50-1232-D7865E279CE0}"/>
          </ac:picMkLst>
        </pc:picChg>
        <pc:picChg chg="add del mod">
          <ac:chgData name="mariam ashraf" userId="3a2a69a0376c931b" providerId="LiveId" clId="{E7974F4E-18AE-4F92-85DC-039AD46CDB10}" dt="2024-02-07T12:48:32.421" v="3091" actId="478"/>
          <ac:picMkLst>
            <pc:docMk/>
            <pc:sldMk cId="688539116" sldId="357"/>
            <ac:picMk id="4" creationId="{3905BE18-C4B9-0832-9527-A4043B98C3AA}"/>
          </ac:picMkLst>
        </pc:picChg>
        <pc:picChg chg="add del mod">
          <ac:chgData name="mariam ashraf" userId="3a2a69a0376c931b" providerId="LiveId" clId="{E7974F4E-18AE-4F92-85DC-039AD46CDB10}" dt="2024-02-07T14:35:27.837" v="3204" actId="478"/>
          <ac:picMkLst>
            <pc:docMk/>
            <pc:sldMk cId="688539116" sldId="357"/>
            <ac:picMk id="8" creationId="{ED935C11-A6B3-7690-1B97-64854F74EF79}"/>
          </ac:picMkLst>
        </pc:picChg>
        <pc:picChg chg="add del mod ord">
          <ac:chgData name="mariam ashraf" userId="3a2a69a0376c931b" providerId="LiveId" clId="{E7974F4E-18AE-4F92-85DC-039AD46CDB10}" dt="2024-02-09T21:55:14.531" v="6216" actId="1036"/>
          <ac:picMkLst>
            <pc:docMk/>
            <pc:sldMk cId="688539116" sldId="357"/>
            <ac:picMk id="10" creationId="{FF85EC41-2601-734C-80E4-375FBBD5C837}"/>
          </ac:picMkLst>
        </pc:picChg>
        <pc:picChg chg="del">
          <ac:chgData name="mariam ashraf" userId="3a2a69a0376c931b" providerId="LiveId" clId="{E7974F4E-18AE-4F92-85DC-039AD46CDB10}" dt="2024-02-05T17:06:53.413" v="122" actId="478"/>
          <ac:picMkLst>
            <pc:docMk/>
            <pc:sldMk cId="688539116" sldId="357"/>
            <ac:picMk id="22" creationId="{25E70CEB-FC76-503A-CB4C-02BB927FB196}"/>
          </ac:picMkLst>
        </pc:picChg>
      </pc:sldChg>
      <pc:sldChg chg="addSp delSp modSp del mod ord modTransition">
        <pc:chgData name="mariam ashraf" userId="3a2a69a0376c931b" providerId="LiveId" clId="{E7974F4E-18AE-4F92-85DC-039AD46CDB10}" dt="2024-02-06T19:49:37.092" v="1515" actId="2696"/>
        <pc:sldMkLst>
          <pc:docMk/>
          <pc:sldMk cId="2821463688" sldId="359"/>
        </pc:sldMkLst>
        <pc:spChg chg="mod">
          <ac:chgData name="mariam ashraf" userId="3a2a69a0376c931b" providerId="LiveId" clId="{E7974F4E-18AE-4F92-85DC-039AD46CDB10}" dt="2024-02-06T19:48:51.296" v="1502" actId="1076"/>
          <ac:spMkLst>
            <pc:docMk/>
            <pc:sldMk cId="2821463688" sldId="359"/>
            <ac:spMk id="14" creationId="{8D9E14AB-6013-EBD5-CE5C-EB55516E31B2}"/>
          </ac:spMkLst>
        </pc:spChg>
        <pc:spChg chg="del">
          <ac:chgData name="mariam ashraf" userId="3a2a69a0376c931b" providerId="LiveId" clId="{E7974F4E-18AE-4F92-85DC-039AD46CDB10}" dt="2024-02-06T19:47:33.161" v="1473" actId="478"/>
          <ac:spMkLst>
            <pc:docMk/>
            <pc:sldMk cId="2821463688" sldId="359"/>
            <ac:spMk id="15" creationId="{44E065C3-68F8-4D8B-F63D-2CA6910D27AF}"/>
          </ac:spMkLst>
        </pc:spChg>
        <pc:spChg chg="del">
          <ac:chgData name="mariam ashraf" userId="3a2a69a0376c931b" providerId="LiveId" clId="{E7974F4E-18AE-4F92-85DC-039AD46CDB10}" dt="2024-02-06T19:47:34.531" v="1474" actId="478"/>
          <ac:spMkLst>
            <pc:docMk/>
            <pc:sldMk cId="2821463688" sldId="359"/>
            <ac:spMk id="16" creationId="{1AD9A076-EB88-06A3-AA2B-A6C1AC012D45}"/>
          </ac:spMkLst>
        </pc:spChg>
        <pc:spChg chg="del">
          <ac:chgData name="mariam ashraf" userId="3a2a69a0376c931b" providerId="LiveId" clId="{E7974F4E-18AE-4F92-85DC-039AD46CDB10}" dt="2024-02-06T19:47:33.161" v="1473" actId="478"/>
          <ac:spMkLst>
            <pc:docMk/>
            <pc:sldMk cId="2821463688" sldId="359"/>
            <ac:spMk id="17" creationId="{8DF5790E-547C-266E-9EEB-86159ADC2605}"/>
          </ac:spMkLst>
        </pc:spChg>
        <pc:spChg chg="del">
          <ac:chgData name="mariam ashraf" userId="3a2a69a0376c931b" providerId="LiveId" clId="{E7974F4E-18AE-4F92-85DC-039AD46CDB10}" dt="2024-02-06T19:47:28.540" v="1472" actId="478"/>
          <ac:spMkLst>
            <pc:docMk/>
            <pc:sldMk cId="2821463688" sldId="359"/>
            <ac:spMk id="18" creationId="{8258D484-9E30-36AF-85AE-791C0396F9BB}"/>
          </ac:spMkLst>
        </pc:spChg>
        <pc:spChg chg="del mod">
          <ac:chgData name="mariam ashraf" userId="3a2a69a0376c931b" providerId="LiveId" clId="{E7974F4E-18AE-4F92-85DC-039AD46CDB10}" dt="2024-02-06T19:47:28.540" v="1472" actId="478"/>
          <ac:spMkLst>
            <pc:docMk/>
            <pc:sldMk cId="2821463688" sldId="359"/>
            <ac:spMk id="19" creationId="{96AA702D-F6C7-6D3A-A6A7-89A1E4CEA799}"/>
          </ac:spMkLst>
        </pc:spChg>
        <pc:spChg chg="del mod">
          <ac:chgData name="mariam ashraf" userId="3a2a69a0376c931b" providerId="LiveId" clId="{E7974F4E-18AE-4F92-85DC-039AD46CDB10}" dt="2024-02-06T19:47:28.540" v="1472" actId="478"/>
          <ac:spMkLst>
            <pc:docMk/>
            <pc:sldMk cId="2821463688" sldId="359"/>
            <ac:spMk id="20" creationId="{F32267D9-C5F2-C950-1FBC-0ABA32826CFA}"/>
          </ac:spMkLst>
        </pc:spChg>
        <pc:picChg chg="del">
          <ac:chgData name="mariam ashraf" userId="3a2a69a0376c931b" providerId="LiveId" clId="{E7974F4E-18AE-4F92-85DC-039AD46CDB10}" dt="2024-02-05T17:08:04.370" v="132" actId="478"/>
          <ac:picMkLst>
            <pc:docMk/>
            <pc:sldMk cId="2821463688" sldId="359"/>
            <ac:picMk id="3" creationId="{A1714B72-BB78-FF9C-0B2E-37380F61334C}"/>
          </ac:picMkLst>
        </pc:picChg>
        <pc:picChg chg="add mod ord">
          <ac:chgData name="mariam ashraf" userId="3a2a69a0376c931b" providerId="LiveId" clId="{E7974F4E-18AE-4F92-85DC-039AD46CDB10}" dt="2024-02-06T19:48:53.213" v="1503" actId="1076"/>
          <ac:picMkLst>
            <pc:docMk/>
            <pc:sldMk cId="2821463688" sldId="359"/>
            <ac:picMk id="4" creationId="{6694E8F7-B285-C6E1-8E63-19AACD9A21F1}"/>
          </ac:picMkLst>
        </pc:picChg>
      </pc:sldChg>
      <pc:sldChg chg="addSp delSp modSp del mod modTransition modAnim">
        <pc:chgData name="mariam ashraf" userId="3a2a69a0376c931b" providerId="LiveId" clId="{E7974F4E-18AE-4F92-85DC-039AD46CDB10}" dt="2024-02-12T13:21:24.167" v="7318" actId="2696"/>
        <pc:sldMkLst>
          <pc:docMk/>
          <pc:sldMk cId="3428831525" sldId="360"/>
        </pc:sldMkLst>
        <pc:spChg chg="add mod">
          <ac:chgData name="mariam ashraf" userId="3a2a69a0376c931b" providerId="LiveId" clId="{E7974F4E-18AE-4F92-85DC-039AD46CDB10}" dt="2024-02-06T22:04:21.279" v="2437"/>
          <ac:spMkLst>
            <pc:docMk/>
            <pc:sldMk cId="3428831525" sldId="360"/>
            <ac:spMk id="2" creationId="{1F8A9D8A-F22D-C13E-4336-C5ED97117466}"/>
          </ac:spMkLst>
        </pc:spChg>
        <pc:spChg chg="add mod">
          <ac:chgData name="mariam ashraf" userId="3a2a69a0376c931b" providerId="LiveId" clId="{E7974F4E-18AE-4F92-85DC-039AD46CDB10}" dt="2024-02-06T22:04:21.279" v="2437"/>
          <ac:spMkLst>
            <pc:docMk/>
            <pc:sldMk cId="3428831525" sldId="360"/>
            <ac:spMk id="3" creationId="{3173ED9D-FEEF-53C2-9959-51106410C849}"/>
          </ac:spMkLst>
        </pc:spChg>
        <pc:spChg chg="mod">
          <ac:chgData name="mariam ashraf" userId="3a2a69a0376c931b" providerId="LiveId" clId="{E7974F4E-18AE-4F92-85DC-039AD46CDB10}" dt="2024-02-06T22:04:21.279" v="2437"/>
          <ac:spMkLst>
            <pc:docMk/>
            <pc:sldMk cId="3428831525" sldId="360"/>
            <ac:spMk id="6" creationId="{D09F4361-CF2D-F190-C9F1-54DCDA2D540F}"/>
          </ac:spMkLst>
        </pc:spChg>
        <pc:spChg chg="mod">
          <ac:chgData name="mariam ashraf" userId="3a2a69a0376c931b" providerId="LiveId" clId="{E7974F4E-18AE-4F92-85DC-039AD46CDB10}" dt="2024-02-06T22:04:21.279" v="2437"/>
          <ac:spMkLst>
            <pc:docMk/>
            <pc:sldMk cId="3428831525" sldId="360"/>
            <ac:spMk id="7" creationId="{6E0DE28B-334C-E805-1DFC-292B4D989C23}"/>
          </ac:spMkLst>
        </pc:spChg>
        <pc:spChg chg="mod">
          <ac:chgData name="mariam ashraf" userId="3a2a69a0376c931b" providerId="LiveId" clId="{E7974F4E-18AE-4F92-85DC-039AD46CDB10}" dt="2024-02-06T22:04:21.279" v="2437"/>
          <ac:spMkLst>
            <pc:docMk/>
            <pc:sldMk cId="3428831525" sldId="360"/>
            <ac:spMk id="8" creationId="{8BF61316-2A06-0118-785C-09CCACD6FEFA}"/>
          </ac:spMkLst>
        </pc:spChg>
        <pc:spChg chg="mod">
          <ac:chgData name="mariam ashraf" userId="3a2a69a0376c931b" providerId="LiveId" clId="{E7974F4E-18AE-4F92-85DC-039AD46CDB10}" dt="2024-02-06T22:04:21.279" v="2437"/>
          <ac:spMkLst>
            <pc:docMk/>
            <pc:sldMk cId="3428831525" sldId="360"/>
            <ac:spMk id="9" creationId="{F47AB0D3-5FC8-1C6F-4780-B5420D7EC0CA}"/>
          </ac:spMkLst>
        </pc:spChg>
        <pc:spChg chg="mod">
          <ac:chgData name="mariam ashraf" userId="3a2a69a0376c931b" providerId="LiveId" clId="{E7974F4E-18AE-4F92-85DC-039AD46CDB10}" dt="2024-02-06T22:04:21.279" v="2437"/>
          <ac:spMkLst>
            <pc:docMk/>
            <pc:sldMk cId="3428831525" sldId="360"/>
            <ac:spMk id="10" creationId="{51E6392B-F2D2-BBE5-FE9A-81680084D2F3}"/>
          </ac:spMkLst>
        </pc:spChg>
        <pc:spChg chg="mod">
          <ac:chgData name="mariam ashraf" userId="3a2a69a0376c931b" providerId="LiveId" clId="{E7974F4E-18AE-4F92-85DC-039AD46CDB10}" dt="2024-02-06T22:04:21.279" v="2437"/>
          <ac:spMkLst>
            <pc:docMk/>
            <pc:sldMk cId="3428831525" sldId="360"/>
            <ac:spMk id="94" creationId="{2F0EFA7C-FE6D-C915-3D6B-A1C4D3389E57}"/>
          </ac:spMkLst>
        </pc:spChg>
        <pc:spChg chg="mod">
          <ac:chgData name="mariam ashraf" userId="3a2a69a0376c931b" providerId="LiveId" clId="{E7974F4E-18AE-4F92-85DC-039AD46CDB10}" dt="2024-02-06T22:04:21.279" v="2437"/>
          <ac:spMkLst>
            <pc:docMk/>
            <pc:sldMk cId="3428831525" sldId="360"/>
            <ac:spMk id="98" creationId="{A7BD95FB-C979-1213-CB0C-2826054FFEE2}"/>
          </ac:spMkLst>
        </pc:spChg>
        <pc:spChg chg="mod">
          <ac:chgData name="mariam ashraf" userId="3a2a69a0376c931b" providerId="LiveId" clId="{E7974F4E-18AE-4F92-85DC-039AD46CDB10}" dt="2024-02-06T22:04:21.279" v="2437"/>
          <ac:spMkLst>
            <pc:docMk/>
            <pc:sldMk cId="3428831525" sldId="360"/>
            <ac:spMk id="118" creationId="{9CAF7450-95CB-9925-534B-922BFF548DFA}"/>
          </ac:spMkLst>
        </pc:spChg>
        <pc:spChg chg="mod">
          <ac:chgData name="mariam ashraf" userId="3a2a69a0376c931b" providerId="LiveId" clId="{E7974F4E-18AE-4F92-85DC-039AD46CDB10}" dt="2024-02-06T22:04:21.279" v="2437"/>
          <ac:spMkLst>
            <pc:docMk/>
            <pc:sldMk cId="3428831525" sldId="360"/>
            <ac:spMk id="120" creationId="{7EE5C444-38C5-DD67-0996-524E1EE9B47B}"/>
          </ac:spMkLst>
        </pc:spChg>
        <pc:spChg chg="mod">
          <ac:chgData name="mariam ashraf" userId="3a2a69a0376c931b" providerId="LiveId" clId="{E7974F4E-18AE-4F92-85DC-039AD46CDB10}" dt="2024-02-06T22:04:21.279" v="2437"/>
          <ac:spMkLst>
            <pc:docMk/>
            <pc:sldMk cId="3428831525" sldId="360"/>
            <ac:spMk id="121" creationId="{9EC07B60-9DD3-844C-96CF-8F0154FD7756}"/>
          </ac:spMkLst>
        </pc:spChg>
        <pc:spChg chg="mod">
          <ac:chgData name="mariam ashraf" userId="3a2a69a0376c931b" providerId="LiveId" clId="{E7974F4E-18AE-4F92-85DC-039AD46CDB10}" dt="2024-02-06T22:04:21.279" v="2437"/>
          <ac:spMkLst>
            <pc:docMk/>
            <pc:sldMk cId="3428831525" sldId="360"/>
            <ac:spMk id="122" creationId="{4181CDC3-005B-A25F-DDD5-78080ABAABF5}"/>
          </ac:spMkLst>
        </pc:spChg>
        <pc:spChg chg="mod">
          <ac:chgData name="mariam ashraf" userId="3a2a69a0376c931b" providerId="LiveId" clId="{E7974F4E-18AE-4F92-85DC-039AD46CDB10}" dt="2024-02-06T22:04:21.279" v="2437"/>
          <ac:spMkLst>
            <pc:docMk/>
            <pc:sldMk cId="3428831525" sldId="360"/>
            <ac:spMk id="123" creationId="{93C32199-2CFC-7BB5-DF8C-75DF228DB85D}"/>
          </ac:spMkLst>
        </pc:spChg>
        <pc:spChg chg="mod">
          <ac:chgData name="mariam ashraf" userId="3a2a69a0376c931b" providerId="LiveId" clId="{E7974F4E-18AE-4F92-85DC-039AD46CDB10}" dt="2024-02-06T22:04:21.279" v="2437"/>
          <ac:spMkLst>
            <pc:docMk/>
            <pc:sldMk cId="3428831525" sldId="360"/>
            <ac:spMk id="124" creationId="{1F237208-4075-1B23-12CA-62C943B46896}"/>
          </ac:spMkLst>
        </pc:spChg>
        <pc:spChg chg="mod">
          <ac:chgData name="mariam ashraf" userId="3a2a69a0376c931b" providerId="LiveId" clId="{E7974F4E-18AE-4F92-85DC-039AD46CDB10}" dt="2024-02-08T00:34:44.667" v="4906" actId="207"/>
          <ac:spMkLst>
            <pc:docMk/>
            <pc:sldMk cId="3428831525" sldId="360"/>
            <ac:spMk id="167" creationId="{440F1886-9591-77DC-A84A-4C551FFAF2E1}"/>
          </ac:spMkLst>
        </pc:spChg>
        <pc:spChg chg="del mod">
          <ac:chgData name="mariam ashraf" userId="3a2a69a0376c931b" providerId="LiveId" clId="{E7974F4E-18AE-4F92-85DC-039AD46CDB10}" dt="2024-02-06T12:19:05.772" v="902" actId="478"/>
          <ac:spMkLst>
            <pc:docMk/>
            <pc:sldMk cId="3428831525" sldId="360"/>
            <ac:spMk id="172" creationId="{1E5E6A01-971F-E758-D447-41B24CED9D6B}"/>
          </ac:spMkLst>
        </pc:spChg>
        <pc:spChg chg="del mod">
          <ac:chgData name="mariam ashraf" userId="3a2a69a0376c931b" providerId="LiveId" clId="{E7974F4E-18AE-4F92-85DC-039AD46CDB10}" dt="2024-02-06T12:19:04.663" v="901" actId="478"/>
          <ac:spMkLst>
            <pc:docMk/>
            <pc:sldMk cId="3428831525" sldId="360"/>
            <ac:spMk id="173" creationId="{4AF71DB0-6440-FFAF-AE52-84FD637101F0}"/>
          </ac:spMkLst>
        </pc:spChg>
        <pc:spChg chg="mod">
          <ac:chgData name="mariam ashraf" userId="3a2a69a0376c931b" providerId="LiveId" clId="{E7974F4E-18AE-4F92-85DC-039AD46CDB10}" dt="2024-02-06T22:04:21.279" v="2437"/>
          <ac:spMkLst>
            <pc:docMk/>
            <pc:sldMk cId="3428831525" sldId="360"/>
            <ac:spMk id="174" creationId="{9CD01F4E-E3E3-F17F-6135-1C7A8DBFE121}"/>
          </ac:spMkLst>
        </pc:spChg>
        <pc:spChg chg="mod">
          <ac:chgData name="mariam ashraf" userId="3a2a69a0376c931b" providerId="LiveId" clId="{E7974F4E-18AE-4F92-85DC-039AD46CDB10}" dt="2024-02-06T22:04:21.279" v="2437"/>
          <ac:spMkLst>
            <pc:docMk/>
            <pc:sldMk cId="3428831525" sldId="360"/>
            <ac:spMk id="175" creationId="{6DFE92D0-A25A-F4C5-4B60-AFEC0607C6B5}"/>
          </ac:spMkLst>
        </pc:spChg>
        <pc:grpChg chg="mod">
          <ac:chgData name="mariam ashraf" userId="3a2a69a0376c931b" providerId="LiveId" clId="{E7974F4E-18AE-4F92-85DC-039AD46CDB10}" dt="2024-02-06T22:04:21.279" v="2437"/>
          <ac:grpSpMkLst>
            <pc:docMk/>
            <pc:sldMk cId="3428831525" sldId="360"/>
            <ac:grpSpMk id="119" creationId="{606D5834-2EB6-4F91-199C-26D1C5280E65}"/>
          </ac:grpSpMkLst>
        </pc:grpChg>
        <pc:cxnChg chg="mod">
          <ac:chgData name="mariam ashraf" userId="3a2a69a0376c931b" providerId="LiveId" clId="{E7974F4E-18AE-4F92-85DC-039AD46CDB10}" dt="2024-02-06T22:04:21.279" v="2437"/>
          <ac:cxnSpMkLst>
            <pc:docMk/>
            <pc:sldMk cId="3428831525" sldId="360"/>
            <ac:cxnSpMk id="109" creationId="{C1228545-B4B6-B24C-ABE7-3BC6DD60E65F}"/>
          </ac:cxnSpMkLst>
        </pc:cxnChg>
        <pc:cxnChg chg="mod">
          <ac:chgData name="mariam ashraf" userId="3a2a69a0376c931b" providerId="LiveId" clId="{E7974F4E-18AE-4F92-85DC-039AD46CDB10}" dt="2024-02-06T22:04:21.279" v="2437"/>
          <ac:cxnSpMkLst>
            <pc:docMk/>
            <pc:sldMk cId="3428831525" sldId="360"/>
            <ac:cxnSpMk id="116" creationId="{BCEFD337-D93E-50DF-B15B-9F96C7FB593D}"/>
          </ac:cxnSpMkLst>
        </pc:cxnChg>
        <pc:cxnChg chg="mod">
          <ac:chgData name="mariam ashraf" userId="3a2a69a0376c931b" providerId="LiveId" clId="{E7974F4E-18AE-4F92-85DC-039AD46CDB10}" dt="2024-02-06T22:04:21.279" v="2437"/>
          <ac:cxnSpMkLst>
            <pc:docMk/>
            <pc:sldMk cId="3428831525" sldId="360"/>
            <ac:cxnSpMk id="135" creationId="{FF50EF64-B6B3-F745-458B-D6B557042563}"/>
          </ac:cxnSpMkLst>
        </pc:cxnChg>
        <pc:cxnChg chg="mod">
          <ac:chgData name="mariam ashraf" userId="3a2a69a0376c931b" providerId="LiveId" clId="{E7974F4E-18AE-4F92-85DC-039AD46CDB10}" dt="2024-02-06T22:04:21.279" v="2437"/>
          <ac:cxnSpMkLst>
            <pc:docMk/>
            <pc:sldMk cId="3428831525" sldId="360"/>
            <ac:cxnSpMk id="162" creationId="{C09DCB05-CAE2-A938-163E-E27E4F93EFB0}"/>
          </ac:cxnSpMkLst>
        </pc:cxnChg>
        <pc:cxnChg chg="mod">
          <ac:chgData name="mariam ashraf" userId="3a2a69a0376c931b" providerId="LiveId" clId="{E7974F4E-18AE-4F92-85DC-039AD46CDB10}" dt="2024-02-06T22:04:21.279" v="2437"/>
          <ac:cxnSpMkLst>
            <pc:docMk/>
            <pc:sldMk cId="3428831525" sldId="360"/>
            <ac:cxnSpMk id="168" creationId="{2DB72EB7-A357-DD2C-E5FF-F1A560DB2C9F}"/>
          </ac:cxnSpMkLst>
        </pc:cxnChg>
      </pc:sldChg>
      <pc:sldChg chg="addSp delSp modSp del mod ord modTransition modAnim">
        <pc:chgData name="mariam ashraf" userId="3a2a69a0376c931b" providerId="LiveId" clId="{E7974F4E-18AE-4F92-85DC-039AD46CDB10}" dt="2024-02-12T14:02:38.866" v="7405" actId="2696"/>
        <pc:sldMkLst>
          <pc:docMk/>
          <pc:sldMk cId="3008155367" sldId="361"/>
        </pc:sldMkLst>
        <pc:spChg chg="add mod">
          <ac:chgData name="mariam ashraf" userId="3a2a69a0376c931b" providerId="LiveId" clId="{E7974F4E-18AE-4F92-85DC-039AD46CDB10}" dt="2024-02-10T20:36:42.362" v="6913" actId="1076"/>
          <ac:spMkLst>
            <pc:docMk/>
            <pc:sldMk cId="3008155367" sldId="361"/>
            <ac:spMk id="2" creationId="{020ABAEB-EC0D-914A-B495-5668A6C154C4}"/>
          </ac:spMkLst>
        </pc:spChg>
        <pc:spChg chg="mod">
          <ac:chgData name="mariam ashraf" userId="3a2a69a0376c931b" providerId="LiveId" clId="{E7974F4E-18AE-4F92-85DC-039AD46CDB10}" dt="2024-02-10T20:36:56.808" v="6914" actId="1076"/>
          <ac:spMkLst>
            <pc:docMk/>
            <pc:sldMk cId="3008155367" sldId="361"/>
            <ac:spMk id="6" creationId="{D09F4361-CF2D-F190-C9F1-54DCDA2D540F}"/>
          </ac:spMkLst>
        </pc:spChg>
        <pc:spChg chg="mod">
          <ac:chgData name="mariam ashraf" userId="3a2a69a0376c931b" providerId="LiveId" clId="{E7974F4E-18AE-4F92-85DC-039AD46CDB10}" dt="2024-02-10T20:37:02.205" v="6915" actId="1076"/>
          <ac:spMkLst>
            <pc:docMk/>
            <pc:sldMk cId="3008155367" sldId="361"/>
            <ac:spMk id="7" creationId="{6E0DE28B-334C-E805-1DFC-292B4D989C23}"/>
          </ac:spMkLst>
        </pc:spChg>
        <pc:spChg chg="mod">
          <ac:chgData name="mariam ashraf" userId="3a2a69a0376c931b" providerId="LiveId" clId="{E7974F4E-18AE-4F92-85DC-039AD46CDB10}" dt="2024-02-10T20:35:31.221" v="6892" actId="20577"/>
          <ac:spMkLst>
            <pc:docMk/>
            <pc:sldMk cId="3008155367" sldId="361"/>
            <ac:spMk id="8" creationId="{8BF61316-2A06-0118-785C-09CCACD6FEFA}"/>
          </ac:spMkLst>
        </pc:spChg>
        <pc:spChg chg="mod">
          <ac:chgData name="mariam ashraf" userId="3a2a69a0376c931b" providerId="LiveId" clId="{E7974F4E-18AE-4F92-85DC-039AD46CDB10}" dt="2024-02-10T20:34:56.441" v="6880" actId="120"/>
          <ac:spMkLst>
            <pc:docMk/>
            <pc:sldMk cId="3008155367" sldId="361"/>
            <ac:spMk id="9" creationId="{F47AB0D3-5FC8-1C6F-4780-B5420D7EC0CA}"/>
          </ac:spMkLst>
        </pc:spChg>
        <pc:spChg chg="mod">
          <ac:chgData name="mariam ashraf" userId="3a2a69a0376c931b" providerId="LiveId" clId="{E7974F4E-18AE-4F92-85DC-039AD46CDB10}" dt="2024-02-10T20:26:14.185" v="6841" actId="1037"/>
          <ac:spMkLst>
            <pc:docMk/>
            <pc:sldMk cId="3008155367" sldId="361"/>
            <ac:spMk id="10" creationId="{51E6392B-F2D2-BBE5-FE9A-81680084D2F3}"/>
          </ac:spMkLst>
        </pc:spChg>
        <pc:spChg chg="add mod">
          <ac:chgData name="mariam ashraf" userId="3a2a69a0376c931b" providerId="LiveId" clId="{E7974F4E-18AE-4F92-85DC-039AD46CDB10}" dt="2024-02-10T20:36:14.420" v="6906" actId="1038"/>
          <ac:spMkLst>
            <pc:docMk/>
            <pc:sldMk cId="3008155367" sldId="361"/>
            <ac:spMk id="13" creationId="{6D839DEF-4CFF-6E2F-BF2E-985CE7FEA33F}"/>
          </ac:spMkLst>
        </pc:spChg>
        <pc:spChg chg="add del mod">
          <ac:chgData name="mariam ashraf" userId="3a2a69a0376c931b" providerId="LiveId" clId="{E7974F4E-18AE-4F92-85DC-039AD46CDB10}" dt="2024-02-06T23:11:45.922" v="3006" actId="478"/>
          <ac:spMkLst>
            <pc:docMk/>
            <pc:sldMk cId="3008155367" sldId="361"/>
            <ac:spMk id="13" creationId="{E40FCE7A-B461-0EFE-B347-E5972695F02B}"/>
          </ac:spMkLst>
        </pc:spChg>
        <pc:spChg chg="add del mod">
          <ac:chgData name="mariam ashraf" userId="3a2a69a0376c931b" providerId="LiveId" clId="{E7974F4E-18AE-4F92-85DC-039AD46CDB10}" dt="2024-02-06T23:11:43.750" v="3005" actId="478"/>
          <ac:spMkLst>
            <pc:docMk/>
            <pc:sldMk cId="3008155367" sldId="361"/>
            <ac:spMk id="14" creationId="{E73D5E53-41B8-3A08-188A-4F142B361316}"/>
          </ac:spMkLst>
        </pc:spChg>
        <pc:spChg chg="mod">
          <ac:chgData name="mariam ashraf" userId="3a2a69a0376c931b" providerId="LiveId" clId="{E7974F4E-18AE-4F92-85DC-039AD46CDB10}" dt="2024-02-06T22:04:21.279" v="2437"/>
          <ac:spMkLst>
            <pc:docMk/>
            <pc:sldMk cId="3008155367" sldId="361"/>
            <ac:spMk id="16" creationId="{0EFAAA3F-2076-3C8C-14FE-909F4651FEE2}"/>
          </ac:spMkLst>
        </pc:spChg>
        <pc:spChg chg="mod">
          <ac:chgData name="mariam ashraf" userId="3a2a69a0376c931b" providerId="LiveId" clId="{E7974F4E-18AE-4F92-85DC-039AD46CDB10}" dt="2024-02-06T22:04:21.279" v="2437"/>
          <ac:spMkLst>
            <pc:docMk/>
            <pc:sldMk cId="3008155367" sldId="361"/>
            <ac:spMk id="18" creationId="{C3929CFA-31A4-6B98-D254-F5F3462DFDAF}"/>
          </ac:spMkLst>
        </pc:spChg>
        <pc:spChg chg="mod">
          <ac:chgData name="mariam ashraf" userId="3a2a69a0376c931b" providerId="LiveId" clId="{E7974F4E-18AE-4F92-85DC-039AD46CDB10}" dt="2024-02-06T22:04:21.279" v="2437"/>
          <ac:spMkLst>
            <pc:docMk/>
            <pc:sldMk cId="3008155367" sldId="361"/>
            <ac:spMk id="19" creationId="{80D51E82-EAD1-0FC6-D16F-2E3CE70A225A}"/>
          </ac:spMkLst>
        </pc:spChg>
        <pc:spChg chg="mod">
          <ac:chgData name="mariam ashraf" userId="3a2a69a0376c931b" providerId="LiveId" clId="{E7974F4E-18AE-4F92-85DC-039AD46CDB10}" dt="2024-02-06T22:04:21.279" v="2437"/>
          <ac:spMkLst>
            <pc:docMk/>
            <pc:sldMk cId="3008155367" sldId="361"/>
            <ac:spMk id="20" creationId="{566EC9AC-18B6-5178-99FC-E5DB912F261A}"/>
          </ac:spMkLst>
        </pc:spChg>
        <pc:spChg chg="mod">
          <ac:chgData name="mariam ashraf" userId="3a2a69a0376c931b" providerId="LiveId" clId="{E7974F4E-18AE-4F92-85DC-039AD46CDB10}" dt="2024-02-10T20:20:31.446" v="6689"/>
          <ac:spMkLst>
            <pc:docMk/>
            <pc:sldMk cId="3008155367" sldId="361"/>
            <ac:spMk id="21" creationId="{C376A4EE-51E5-1EA0-C17E-8FF2566AB014}"/>
          </ac:spMkLst>
        </pc:spChg>
        <pc:spChg chg="mod">
          <ac:chgData name="mariam ashraf" userId="3a2a69a0376c931b" providerId="LiveId" clId="{E7974F4E-18AE-4F92-85DC-039AD46CDB10}" dt="2024-02-10T20:20:31.446" v="6689"/>
          <ac:spMkLst>
            <pc:docMk/>
            <pc:sldMk cId="3008155367" sldId="361"/>
            <ac:spMk id="22" creationId="{064AA235-E864-8EFA-9C0A-28AF3D0F500F}"/>
          </ac:spMkLst>
        </pc:spChg>
        <pc:spChg chg="mod">
          <ac:chgData name="mariam ashraf" userId="3a2a69a0376c931b" providerId="LiveId" clId="{E7974F4E-18AE-4F92-85DC-039AD46CDB10}" dt="2024-02-06T22:04:21.279" v="2437"/>
          <ac:spMkLst>
            <pc:docMk/>
            <pc:sldMk cId="3008155367" sldId="361"/>
            <ac:spMk id="25" creationId="{3C898509-6069-6559-1FC6-BA21C6216AF8}"/>
          </ac:spMkLst>
        </pc:spChg>
        <pc:spChg chg="mod">
          <ac:chgData name="mariam ashraf" userId="3a2a69a0376c931b" providerId="LiveId" clId="{E7974F4E-18AE-4F92-85DC-039AD46CDB10}" dt="2024-02-06T22:04:21.279" v="2437"/>
          <ac:spMkLst>
            <pc:docMk/>
            <pc:sldMk cId="3008155367" sldId="361"/>
            <ac:spMk id="26" creationId="{D986CA9C-A50A-FEF7-D54E-EE4904C9C064}"/>
          </ac:spMkLst>
        </pc:spChg>
        <pc:spChg chg="mod">
          <ac:chgData name="mariam ashraf" userId="3a2a69a0376c931b" providerId="LiveId" clId="{E7974F4E-18AE-4F92-85DC-039AD46CDB10}" dt="2024-02-06T22:04:21.279" v="2437"/>
          <ac:spMkLst>
            <pc:docMk/>
            <pc:sldMk cId="3008155367" sldId="361"/>
            <ac:spMk id="27" creationId="{896282AC-395A-9D71-81F3-47A45210016B}"/>
          </ac:spMkLst>
        </pc:spChg>
        <pc:spChg chg="mod">
          <ac:chgData name="mariam ashraf" userId="3a2a69a0376c931b" providerId="LiveId" clId="{E7974F4E-18AE-4F92-85DC-039AD46CDB10}" dt="2024-02-06T22:04:21.279" v="2437"/>
          <ac:spMkLst>
            <pc:docMk/>
            <pc:sldMk cId="3008155367" sldId="361"/>
            <ac:spMk id="29" creationId="{1481B461-0FF4-0E43-A65A-9BF79F561F21}"/>
          </ac:spMkLst>
        </pc:spChg>
        <pc:spChg chg="mod">
          <ac:chgData name="mariam ashraf" userId="3a2a69a0376c931b" providerId="LiveId" clId="{E7974F4E-18AE-4F92-85DC-039AD46CDB10}" dt="2024-02-06T22:04:21.279" v="2437"/>
          <ac:spMkLst>
            <pc:docMk/>
            <pc:sldMk cId="3008155367" sldId="361"/>
            <ac:spMk id="30" creationId="{EAC15B83-F3A3-EC21-C022-19DF0E782D28}"/>
          </ac:spMkLst>
        </pc:spChg>
        <pc:spChg chg="mod">
          <ac:chgData name="mariam ashraf" userId="3a2a69a0376c931b" providerId="LiveId" clId="{E7974F4E-18AE-4F92-85DC-039AD46CDB10}" dt="2024-02-06T22:04:21.279" v="2437"/>
          <ac:spMkLst>
            <pc:docMk/>
            <pc:sldMk cId="3008155367" sldId="361"/>
            <ac:spMk id="31" creationId="{0265CE05-45F3-9DC9-0A45-29E3190657A6}"/>
          </ac:spMkLst>
        </pc:spChg>
        <pc:spChg chg="mod">
          <ac:chgData name="mariam ashraf" userId="3a2a69a0376c931b" providerId="LiveId" clId="{E7974F4E-18AE-4F92-85DC-039AD46CDB10}" dt="2024-02-06T22:04:21.279" v="2437"/>
          <ac:spMkLst>
            <pc:docMk/>
            <pc:sldMk cId="3008155367" sldId="361"/>
            <ac:spMk id="32" creationId="{62F14797-2CD6-0FB1-6F94-5AF813523DD5}"/>
          </ac:spMkLst>
        </pc:spChg>
        <pc:spChg chg="mod">
          <ac:chgData name="mariam ashraf" userId="3a2a69a0376c931b" providerId="LiveId" clId="{E7974F4E-18AE-4F92-85DC-039AD46CDB10}" dt="2024-02-10T20:21:46.077" v="6713" actId="2085"/>
          <ac:spMkLst>
            <pc:docMk/>
            <pc:sldMk cId="3008155367" sldId="361"/>
            <ac:spMk id="34" creationId="{364EE194-1C65-8F66-10AC-693F40557666}"/>
          </ac:spMkLst>
        </pc:spChg>
        <pc:spChg chg="mod">
          <ac:chgData name="mariam ashraf" userId="3a2a69a0376c931b" providerId="LiveId" clId="{E7974F4E-18AE-4F92-85DC-039AD46CDB10}" dt="2024-02-10T20:21:46.077" v="6713" actId="2085"/>
          <ac:spMkLst>
            <pc:docMk/>
            <pc:sldMk cId="3008155367" sldId="361"/>
            <ac:spMk id="35" creationId="{47A01481-CF5E-A58D-36F3-83A33D09D965}"/>
          </ac:spMkLst>
        </pc:spChg>
        <pc:spChg chg="mod">
          <ac:chgData name="mariam ashraf" userId="3a2a69a0376c931b" providerId="LiveId" clId="{E7974F4E-18AE-4F92-85DC-039AD46CDB10}" dt="2024-02-10T20:26:14.185" v="6841" actId="1037"/>
          <ac:spMkLst>
            <pc:docMk/>
            <pc:sldMk cId="3008155367" sldId="361"/>
            <ac:spMk id="71" creationId="{F8BAE2A5-682A-ECFC-0A82-D457A1297165}"/>
          </ac:spMkLst>
        </pc:spChg>
        <pc:spChg chg="mod">
          <ac:chgData name="mariam ashraf" userId="3a2a69a0376c931b" providerId="LiveId" clId="{E7974F4E-18AE-4F92-85DC-039AD46CDB10}" dt="2024-02-10T20:26:14.185" v="6841" actId="1037"/>
          <ac:spMkLst>
            <pc:docMk/>
            <pc:sldMk cId="3008155367" sldId="361"/>
            <ac:spMk id="80" creationId="{577B4F8C-19F5-3D66-9F68-21651723E7A3}"/>
          </ac:spMkLst>
        </pc:spChg>
        <pc:spChg chg="mod">
          <ac:chgData name="mariam ashraf" userId="3a2a69a0376c931b" providerId="LiveId" clId="{E7974F4E-18AE-4F92-85DC-039AD46CDB10}" dt="2024-02-06T22:04:21.279" v="2437"/>
          <ac:spMkLst>
            <pc:docMk/>
            <pc:sldMk cId="3008155367" sldId="361"/>
            <ac:spMk id="98" creationId="{A7BD95FB-C979-1213-CB0C-2826054FFEE2}"/>
          </ac:spMkLst>
        </pc:spChg>
        <pc:spChg chg="mod">
          <ac:chgData name="mariam ashraf" userId="3a2a69a0376c931b" providerId="LiveId" clId="{E7974F4E-18AE-4F92-85DC-039AD46CDB10}" dt="2024-02-10T20:26:14.185" v="6841" actId="1037"/>
          <ac:spMkLst>
            <pc:docMk/>
            <pc:sldMk cId="3008155367" sldId="361"/>
            <ac:spMk id="104" creationId="{51399992-5B7D-EF60-5AAD-E1B25B583640}"/>
          </ac:spMkLst>
        </pc:spChg>
        <pc:spChg chg="mod">
          <ac:chgData name="mariam ashraf" userId="3a2a69a0376c931b" providerId="LiveId" clId="{E7974F4E-18AE-4F92-85DC-039AD46CDB10}" dt="2024-02-10T20:26:14.185" v="6841" actId="1037"/>
          <ac:spMkLst>
            <pc:docMk/>
            <pc:sldMk cId="3008155367" sldId="361"/>
            <ac:spMk id="107" creationId="{AAC066ED-7332-02D4-51E1-FF5DC1F2DC6C}"/>
          </ac:spMkLst>
        </pc:spChg>
        <pc:spChg chg="mod">
          <ac:chgData name="mariam ashraf" userId="3a2a69a0376c931b" providerId="LiveId" clId="{E7974F4E-18AE-4F92-85DC-039AD46CDB10}" dt="2024-02-10T20:26:14.185" v="6841" actId="1037"/>
          <ac:spMkLst>
            <pc:docMk/>
            <pc:sldMk cId="3008155367" sldId="361"/>
            <ac:spMk id="110" creationId="{B8078AEE-A50E-0439-A436-12C198861625}"/>
          </ac:spMkLst>
        </pc:spChg>
        <pc:spChg chg="mod">
          <ac:chgData name="mariam ashraf" userId="3a2a69a0376c931b" providerId="LiveId" clId="{E7974F4E-18AE-4F92-85DC-039AD46CDB10}" dt="2024-02-10T20:36:14.420" v="6906" actId="1038"/>
          <ac:spMkLst>
            <pc:docMk/>
            <pc:sldMk cId="3008155367" sldId="361"/>
            <ac:spMk id="137" creationId="{09E83785-A7E8-2857-79A2-43202BEE67D5}"/>
          </ac:spMkLst>
        </pc:spChg>
        <pc:spChg chg="mod">
          <ac:chgData name="mariam ashraf" userId="3a2a69a0376c931b" providerId="LiveId" clId="{E7974F4E-18AE-4F92-85DC-039AD46CDB10}" dt="2024-02-10T20:37:15.847" v="6917" actId="1076"/>
          <ac:spMkLst>
            <pc:docMk/>
            <pc:sldMk cId="3008155367" sldId="361"/>
            <ac:spMk id="138" creationId="{2A019BA9-6031-192F-3DDB-1D63E018CFD0}"/>
          </ac:spMkLst>
        </pc:spChg>
        <pc:spChg chg="mod">
          <ac:chgData name="mariam ashraf" userId="3a2a69a0376c931b" providerId="LiveId" clId="{E7974F4E-18AE-4F92-85DC-039AD46CDB10}" dt="2024-02-10T20:37:10.149" v="6916" actId="1076"/>
          <ac:spMkLst>
            <pc:docMk/>
            <pc:sldMk cId="3008155367" sldId="361"/>
            <ac:spMk id="139" creationId="{51413614-36CE-47B3-9C98-89007FE47483}"/>
          </ac:spMkLst>
        </pc:spChg>
        <pc:spChg chg="mod">
          <ac:chgData name="mariam ashraf" userId="3a2a69a0376c931b" providerId="LiveId" clId="{E7974F4E-18AE-4F92-85DC-039AD46CDB10}" dt="2024-02-10T20:36:38.036" v="6912" actId="1076"/>
          <ac:spMkLst>
            <pc:docMk/>
            <pc:sldMk cId="3008155367" sldId="361"/>
            <ac:spMk id="140" creationId="{9F85478F-5FF8-BF0C-E3A0-F29133C5F3E1}"/>
          </ac:spMkLst>
        </pc:spChg>
        <pc:spChg chg="mod">
          <ac:chgData name="mariam ashraf" userId="3a2a69a0376c931b" providerId="LiveId" clId="{E7974F4E-18AE-4F92-85DC-039AD46CDB10}" dt="2024-02-10T20:37:30.314" v="6918" actId="1076"/>
          <ac:spMkLst>
            <pc:docMk/>
            <pc:sldMk cId="3008155367" sldId="361"/>
            <ac:spMk id="143" creationId="{1E39F842-250B-3ECF-082C-D629C7BAE0BE}"/>
          </ac:spMkLst>
        </pc:spChg>
        <pc:spChg chg="mod">
          <ac:chgData name="mariam ashraf" userId="3a2a69a0376c931b" providerId="LiveId" clId="{E7974F4E-18AE-4F92-85DC-039AD46CDB10}" dt="2024-02-10T20:36:14.420" v="6906" actId="1038"/>
          <ac:spMkLst>
            <pc:docMk/>
            <pc:sldMk cId="3008155367" sldId="361"/>
            <ac:spMk id="146" creationId="{AD91A961-6D31-8DD3-3818-DBFBF18B31AF}"/>
          </ac:spMkLst>
        </pc:spChg>
        <pc:spChg chg="mod">
          <ac:chgData name="mariam ashraf" userId="3a2a69a0376c931b" providerId="LiveId" clId="{E7974F4E-18AE-4F92-85DC-039AD46CDB10}" dt="2024-02-10T20:36:14.420" v="6906" actId="1038"/>
          <ac:spMkLst>
            <pc:docMk/>
            <pc:sldMk cId="3008155367" sldId="361"/>
            <ac:spMk id="149" creationId="{84C2431E-DF2F-82AE-2F09-522BA339A948}"/>
          </ac:spMkLst>
        </pc:spChg>
        <pc:spChg chg="mod">
          <ac:chgData name="mariam ashraf" userId="3a2a69a0376c931b" providerId="LiveId" clId="{E7974F4E-18AE-4F92-85DC-039AD46CDB10}" dt="2024-02-10T20:36:14.420" v="6906" actId="1038"/>
          <ac:spMkLst>
            <pc:docMk/>
            <pc:sldMk cId="3008155367" sldId="361"/>
            <ac:spMk id="152" creationId="{2676E85D-7E90-4695-CA76-5FCDC0731DB1}"/>
          </ac:spMkLst>
        </pc:spChg>
        <pc:grpChg chg="del">
          <ac:chgData name="mariam ashraf" userId="3a2a69a0376c931b" providerId="LiveId" clId="{E7974F4E-18AE-4F92-85DC-039AD46CDB10}" dt="2024-02-06T19:43:02.950" v="1436" actId="478"/>
          <ac:grpSpMkLst>
            <pc:docMk/>
            <pc:sldMk cId="3008155367" sldId="361"/>
            <ac:grpSpMk id="2" creationId="{40120441-55FD-1C25-8BC2-2ECC5AB2A92B}"/>
          </ac:grpSpMkLst>
        </pc:grpChg>
        <pc:grpChg chg="add del mod">
          <ac:chgData name="mariam ashraf" userId="3a2a69a0376c931b" providerId="LiveId" clId="{E7974F4E-18AE-4F92-85DC-039AD46CDB10}" dt="2024-02-10T20:22:49.817" v="6733" actId="478"/>
          <ac:grpSpMkLst>
            <pc:docMk/>
            <pc:sldMk cId="3008155367" sldId="361"/>
            <ac:grpSpMk id="14" creationId="{F92BEBAF-A52E-EDB6-3353-B1AE78082950}"/>
          </ac:grpSpMkLst>
        </pc:grpChg>
        <pc:grpChg chg="add mod">
          <ac:chgData name="mariam ashraf" userId="3a2a69a0376c931b" providerId="LiveId" clId="{E7974F4E-18AE-4F92-85DC-039AD46CDB10}" dt="2024-02-06T23:11:51.145" v="3008" actId="1076"/>
          <ac:grpSpMkLst>
            <pc:docMk/>
            <pc:sldMk cId="3008155367" sldId="361"/>
            <ac:grpSpMk id="15" creationId="{3364230B-3506-E3EF-0152-78A2DC68C20B}"/>
          </ac:grpSpMkLst>
        </pc:grpChg>
        <pc:grpChg chg="mod">
          <ac:chgData name="mariam ashraf" userId="3a2a69a0376c931b" providerId="LiveId" clId="{E7974F4E-18AE-4F92-85DC-039AD46CDB10}" dt="2024-02-06T22:04:21.279" v="2437"/>
          <ac:grpSpMkLst>
            <pc:docMk/>
            <pc:sldMk cId="3008155367" sldId="361"/>
            <ac:grpSpMk id="17" creationId="{22A1757D-0BD5-2839-BF72-9436865D84D1}"/>
          </ac:grpSpMkLst>
        </pc:grpChg>
        <pc:grpChg chg="add mod">
          <ac:chgData name="mariam ashraf" userId="3a2a69a0376c931b" providerId="LiveId" clId="{E7974F4E-18AE-4F92-85DC-039AD46CDB10}" dt="2024-02-10T20:27:51.851" v="6873" actId="1038"/>
          <ac:grpSpMkLst>
            <pc:docMk/>
            <pc:sldMk cId="3008155367" sldId="361"/>
            <ac:grpSpMk id="33" creationId="{0697C871-B9F7-67D7-3ECC-5C6DA86A53BA}"/>
          </ac:grpSpMkLst>
        </pc:grpChg>
        <pc:grpChg chg="del">
          <ac:chgData name="mariam ashraf" userId="3a2a69a0376c931b" providerId="LiveId" clId="{E7974F4E-18AE-4F92-85DC-039AD46CDB10}" dt="2024-02-06T19:42:37.874" v="1429" actId="478"/>
          <ac:grpSpMkLst>
            <pc:docMk/>
            <pc:sldMk cId="3008155367" sldId="361"/>
            <ac:grpSpMk id="93" creationId="{FB148EC9-3FF7-68D6-D475-CE0C1D62A729}"/>
          </ac:grpSpMkLst>
        </pc:grpChg>
        <pc:cxnChg chg="add mod">
          <ac:chgData name="mariam ashraf" userId="3a2a69a0376c931b" providerId="LiveId" clId="{E7974F4E-18AE-4F92-85DC-039AD46CDB10}" dt="2024-02-10T20:26:14.185" v="6841" actId="1037"/>
          <ac:cxnSpMkLst>
            <pc:docMk/>
            <pc:sldMk cId="3008155367" sldId="361"/>
            <ac:cxnSpMk id="3" creationId="{C1D6B85D-593F-961D-D04C-C9CF316F735F}"/>
          </ac:cxnSpMkLst>
        </pc:cxnChg>
        <pc:cxnChg chg="add mod">
          <ac:chgData name="mariam ashraf" userId="3a2a69a0376c931b" providerId="LiveId" clId="{E7974F4E-18AE-4F92-85DC-039AD46CDB10}" dt="2024-02-10T20:36:14.420" v="6906" actId="1038"/>
          <ac:cxnSpMkLst>
            <pc:docMk/>
            <pc:sldMk cId="3008155367" sldId="361"/>
            <ac:cxnSpMk id="4" creationId="{081A3F2C-6571-0688-6055-1552F50DBDB5}"/>
          </ac:cxnSpMkLst>
        </pc:cxnChg>
        <pc:cxnChg chg="add mod">
          <ac:chgData name="mariam ashraf" userId="3a2a69a0376c931b" providerId="LiveId" clId="{E7974F4E-18AE-4F92-85DC-039AD46CDB10}" dt="2024-02-10T20:26:14.185" v="6841" actId="1037"/>
          <ac:cxnSpMkLst>
            <pc:docMk/>
            <pc:sldMk cId="3008155367" sldId="361"/>
            <ac:cxnSpMk id="5" creationId="{BA1B74BC-F48E-78FE-3FCF-E502F3967CA5}"/>
          </ac:cxnSpMkLst>
        </pc:cxnChg>
        <pc:cxnChg chg="add mod">
          <ac:chgData name="mariam ashraf" userId="3a2a69a0376c931b" providerId="LiveId" clId="{E7974F4E-18AE-4F92-85DC-039AD46CDB10}" dt="2024-02-10T20:26:14.185" v="6841" actId="1037"/>
          <ac:cxnSpMkLst>
            <pc:docMk/>
            <pc:sldMk cId="3008155367" sldId="361"/>
            <ac:cxnSpMk id="11" creationId="{17803CDD-A4E4-55AD-7050-B4A343AE27F0}"/>
          </ac:cxnSpMkLst>
        </pc:cxnChg>
        <pc:cxnChg chg="add mod">
          <ac:chgData name="mariam ashraf" userId="3a2a69a0376c931b" providerId="LiveId" clId="{E7974F4E-18AE-4F92-85DC-039AD46CDB10}" dt="2024-02-10T20:26:14.185" v="6841" actId="1037"/>
          <ac:cxnSpMkLst>
            <pc:docMk/>
            <pc:sldMk cId="3008155367" sldId="361"/>
            <ac:cxnSpMk id="12" creationId="{B69B52B4-EBA1-8D4B-A843-DC478621AEA9}"/>
          </ac:cxnSpMkLst>
        </pc:cxnChg>
        <pc:cxnChg chg="add mod">
          <ac:chgData name="mariam ashraf" userId="3a2a69a0376c931b" providerId="LiveId" clId="{E7974F4E-18AE-4F92-85DC-039AD46CDB10}" dt="2024-02-10T20:36:14.420" v="6906" actId="1038"/>
          <ac:cxnSpMkLst>
            <pc:docMk/>
            <pc:sldMk cId="3008155367" sldId="361"/>
            <ac:cxnSpMk id="23" creationId="{83B57A3D-C16A-D4E1-D16F-A533795A4762}"/>
          </ac:cxnSpMkLst>
        </pc:cxnChg>
        <pc:cxnChg chg="add mod">
          <ac:chgData name="mariam ashraf" userId="3a2a69a0376c931b" providerId="LiveId" clId="{E7974F4E-18AE-4F92-85DC-039AD46CDB10}" dt="2024-02-10T20:36:33.350" v="6910" actId="1076"/>
          <ac:cxnSpMkLst>
            <pc:docMk/>
            <pc:sldMk cId="3008155367" sldId="361"/>
            <ac:cxnSpMk id="28" creationId="{07B845C4-251B-6641-ACFC-15820869A4BA}"/>
          </ac:cxnSpMkLst>
        </pc:cxnChg>
        <pc:cxnChg chg="mod">
          <ac:chgData name="mariam ashraf" userId="3a2a69a0376c931b" providerId="LiveId" clId="{E7974F4E-18AE-4F92-85DC-039AD46CDB10}" dt="2024-02-10T20:26:14.185" v="6841" actId="1037"/>
          <ac:cxnSpMkLst>
            <pc:docMk/>
            <pc:sldMk cId="3008155367" sldId="361"/>
            <ac:cxnSpMk id="66" creationId="{BF6CB9C5-4B2C-3ADF-2002-13766E190D13}"/>
          </ac:cxnSpMkLst>
        </pc:cxnChg>
        <pc:cxnChg chg="mod">
          <ac:chgData name="mariam ashraf" userId="3a2a69a0376c931b" providerId="LiveId" clId="{E7974F4E-18AE-4F92-85DC-039AD46CDB10}" dt="2024-02-10T20:26:14.185" v="6841" actId="1037"/>
          <ac:cxnSpMkLst>
            <pc:docMk/>
            <pc:sldMk cId="3008155367" sldId="361"/>
            <ac:cxnSpMk id="79" creationId="{25D0FA8F-6EBE-A012-6C84-31D2418571BE}"/>
          </ac:cxnSpMkLst>
        </pc:cxnChg>
        <pc:cxnChg chg="mod">
          <ac:chgData name="mariam ashraf" userId="3a2a69a0376c931b" providerId="LiveId" clId="{E7974F4E-18AE-4F92-85DC-039AD46CDB10}" dt="2024-02-10T20:26:14.185" v="6841" actId="1037"/>
          <ac:cxnSpMkLst>
            <pc:docMk/>
            <pc:sldMk cId="3008155367" sldId="361"/>
            <ac:cxnSpMk id="103" creationId="{2775394D-0173-4CA8-5A1E-C2B95300D396}"/>
          </ac:cxnSpMkLst>
        </pc:cxnChg>
        <pc:cxnChg chg="mod">
          <ac:chgData name="mariam ashraf" userId="3a2a69a0376c931b" providerId="LiveId" clId="{E7974F4E-18AE-4F92-85DC-039AD46CDB10}" dt="2024-02-10T20:26:14.185" v="6841" actId="1037"/>
          <ac:cxnSpMkLst>
            <pc:docMk/>
            <pc:sldMk cId="3008155367" sldId="361"/>
            <ac:cxnSpMk id="106" creationId="{0CE74130-C6CB-D2ED-8AE4-D539447980D9}"/>
          </ac:cxnSpMkLst>
        </pc:cxnChg>
        <pc:cxnChg chg="mod">
          <ac:chgData name="mariam ashraf" userId="3a2a69a0376c931b" providerId="LiveId" clId="{E7974F4E-18AE-4F92-85DC-039AD46CDB10}" dt="2024-02-10T20:26:14.185" v="6841" actId="1037"/>
          <ac:cxnSpMkLst>
            <pc:docMk/>
            <pc:sldMk cId="3008155367" sldId="361"/>
            <ac:cxnSpMk id="109" creationId="{43E11A49-DBD2-C8CD-B752-40F92D8F3791}"/>
          </ac:cxnSpMkLst>
        </pc:cxnChg>
        <pc:cxnChg chg="mod">
          <ac:chgData name="mariam ashraf" userId="3a2a69a0376c931b" providerId="LiveId" clId="{E7974F4E-18AE-4F92-85DC-039AD46CDB10}" dt="2024-02-10T20:36:14.420" v="6906" actId="1038"/>
          <ac:cxnSpMkLst>
            <pc:docMk/>
            <pc:sldMk cId="3008155367" sldId="361"/>
            <ac:cxnSpMk id="142" creationId="{F0596EBD-1444-6FDA-B27A-35BF47215CF9}"/>
          </ac:cxnSpMkLst>
        </pc:cxnChg>
        <pc:cxnChg chg="mod">
          <ac:chgData name="mariam ashraf" userId="3a2a69a0376c931b" providerId="LiveId" clId="{E7974F4E-18AE-4F92-85DC-039AD46CDB10}" dt="2024-02-10T20:36:14.420" v="6906" actId="1038"/>
          <ac:cxnSpMkLst>
            <pc:docMk/>
            <pc:sldMk cId="3008155367" sldId="361"/>
            <ac:cxnSpMk id="144" creationId="{9C6D1453-FF6B-4762-035D-43CA03256601}"/>
          </ac:cxnSpMkLst>
        </pc:cxnChg>
        <pc:cxnChg chg="mod">
          <ac:chgData name="mariam ashraf" userId="3a2a69a0376c931b" providerId="LiveId" clId="{E7974F4E-18AE-4F92-85DC-039AD46CDB10}" dt="2024-02-10T20:36:14.420" v="6906" actId="1038"/>
          <ac:cxnSpMkLst>
            <pc:docMk/>
            <pc:sldMk cId="3008155367" sldId="361"/>
            <ac:cxnSpMk id="145" creationId="{D82B0F60-A2C8-45DB-ADC0-FFE037B3AA7F}"/>
          </ac:cxnSpMkLst>
        </pc:cxnChg>
        <pc:cxnChg chg="mod">
          <ac:chgData name="mariam ashraf" userId="3a2a69a0376c931b" providerId="LiveId" clId="{E7974F4E-18AE-4F92-85DC-039AD46CDB10}" dt="2024-02-10T20:36:14.420" v="6906" actId="1038"/>
          <ac:cxnSpMkLst>
            <pc:docMk/>
            <pc:sldMk cId="3008155367" sldId="361"/>
            <ac:cxnSpMk id="147" creationId="{8F140B1D-91AB-A94C-A247-81CE333C4DF9}"/>
          </ac:cxnSpMkLst>
        </pc:cxnChg>
        <pc:cxnChg chg="mod">
          <ac:chgData name="mariam ashraf" userId="3a2a69a0376c931b" providerId="LiveId" clId="{E7974F4E-18AE-4F92-85DC-039AD46CDB10}" dt="2024-02-10T20:36:14.420" v="6906" actId="1038"/>
          <ac:cxnSpMkLst>
            <pc:docMk/>
            <pc:sldMk cId="3008155367" sldId="361"/>
            <ac:cxnSpMk id="148" creationId="{68C92203-97C0-E874-94F1-283C0B1A892F}"/>
          </ac:cxnSpMkLst>
        </pc:cxnChg>
        <pc:cxnChg chg="mod">
          <ac:chgData name="mariam ashraf" userId="3a2a69a0376c931b" providerId="LiveId" clId="{E7974F4E-18AE-4F92-85DC-039AD46CDB10}" dt="2024-02-10T20:36:14.420" v="6906" actId="1038"/>
          <ac:cxnSpMkLst>
            <pc:docMk/>
            <pc:sldMk cId="3008155367" sldId="361"/>
            <ac:cxnSpMk id="150" creationId="{CBD57BD6-8A80-3B6E-C60D-FB6C3AD2A7B6}"/>
          </ac:cxnSpMkLst>
        </pc:cxnChg>
        <pc:cxnChg chg="mod">
          <ac:chgData name="mariam ashraf" userId="3a2a69a0376c931b" providerId="LiveId" clId="{E7974F4E-18AE-4F92-85DC-039AD46CDB10}" dt="2024-02-10T20:36:14.420" v="6906" actId="1038"/>
          <ac:cxnSpMkLst>
            <pc:docMk/>
            <pc:sldMk cId="3008155367" sldId="361"/>
            <ac:cxnSpMk id="151" creationId="{DA28E082-2A35-D010-57F3-41CC0317B824}"/>
          </ac:cxnSpMkLst>
        </pc:cxnChg>
      </pc:sldChg>
      <pc:sldChg chg="del ord modTransition">
        <pc:chgData name="mariam ashraf" userId="3a2a69a0376c931b" providerId="LiveId" clId="{E7974F4E-18AE-4F92-85DC-039AD46CDB10}" dt="2024-02-06T21:05:00.794" v="1903" actId="2696"/>
        <pc:sldMkLst>
          <pc:docMk/>
          <pc:sldMk cId="1763352849" sldId="362"/>
        </pc:sldMkLst>
      </pc:sldChg>
      <pc:sldChg chg="addSp delSp modSp mod modTransition">
        <pc:chgData name="mariam ashraf" userId="3a2a69a0376c931b" providerId="LiveId" clId="{E7974F4E-18AE-4F92-85DC-039AD46CDB10}" dt="2024-02-07T17:53:15.890" v="4663"/>
        <pc:sldMkLst>
          <pc:docMk/>
          <pc:sldMk cId="397557184" sldId="363"/>
        </pc:sldMkLst>
        <pc:spChg chg="add mod">
          <ac:chgData name="mariam ashraf" userId="3a2a69a0376c931b" providerId="LiveId" clId="{E7974F4E-18AE-4F92-85DC-039AD46CDB10}" dt="2024-02-07T16:36:43.396" v="3968" actId="14100"/>
          <ac:spMkLst>
            <pc:docMk/>
            <pc:sldMk cId="397557184" sldId="363"/>
            <ac:spMk id="2" creationId="{9DFACF25-B64F-6109-EF9F-C1B228A9E13C}"/>
          </ac:spMkLst>
        </pc:spChg>
        <pc:spChg chg="add mod">
          <ac:chgData name="mariam ashraf" userId="3a2a69a0376c931b" providerId="LiveId" clId="{E7974F4E-18AE-4F92-85DC-039AD46CDB10}" dt="2024-02-07T16:31:22.057" v="3911" actId="1076"/>
          <ac:spMkLst>
            <pc:docMk/>
            <pc:sldMk cId="397557184" sldId="363"/>
            <ac:spMk id="3" creationId="{DB775C54-BCBA-A476-3EFE-0D6D691E49F2}"/>
          </ac:spMkLst>
        </pc:spChg>
        <pc:spChg chg="add mod">
          <ac:chgData name="mariam ashraf" userId="3a2a69a0376c931b" providerId="LiveId" clId="{E7974F4E-18AE-4F92-85DC-039AD46CDB10}" dt="2024-02-07T16:54:11.620" v="4143" actId="20577"/>
          <ac:spMkLst>
            <pc:docMk/>
            <pc:sldMk cId="397557184" sldId="363"/>
            <ac:spMk id="4" creationId="{8F504502-DF4B-86D3-644A-D5B2B68521BE}"/>
          </ac:spMkLst>
        </pc:spChg>
        <pc:spChg chg="add del">
          <ac:chgData name="mariam ashraf" userId="3a2a69a0376c931b" providerId="LiveId" clId="{E7974F4E-18AE-4F92-85DC-039AD46CDB10}" dt="2024-02-07T16:11:31.195" v="3719" actId="22"/>
          <ac:spMkLst>
            <pc:docMk/>
            <pc:sldMk cId="397557184" sldId="363"/>
            <ac:spMk id="6" creationId="{2C0C5CB9-76BE-8ADC-2F00-5A4F56FC0096}"/>
          </ac:spMkLst>
        </pc:spChg>
        <pc:spChg chg="add mod">
          <ac:chgData name="mariam ashraf" userId="3a2a69a0376c931b" providerId="LiveId" clId="{E7974F4E-18AE-4F92-85DC-039AD46CDB10}" dt="2024-02-07T16:54:38.160" v="4148" actId="20577"/>
          <ac:spMkLst>
            <pc:docMk/>
            <pc:sldMk cId="397557184" sldId="363"/>
            <ac:spMk id="7" creationId="{B09A7F2D-548C-D3A2-9EAF-047652618D5B}"/>
          </ac:spMkLst>
        </pc:spChg>
        <pc:spChg chg="add mod">
          <ac:chgData name="mariam ashraf" userId="3a2a69a0376c931b" providerId="LiveId" clId="{E7974F4E-18AE-4F92-85DC-039AD46CDB10}" dt="2024-02-07T16:54:50.924" v="4149" actId="1076"/>
          <ac:spMkLst>
            <pc:docMk/>
            <pc:sldMk cId="397557184" sldId="363"/>
            <ac:spMk id="8" creationId="{FF2E3AD9-2BCD-4A12-4461-EA1016865221}"/>
          </ac:spMkLst>
        </pc:spChg>
        <pc:spChg chg="add mod">
          <ac:chgData name="mariam ashraf" userId="3a2a69a0376c931b" providerId="LiveId" clId="{E7974F4E-18AE-4F92-85DC-039AD46CDB10}" dt="2024-02-07T16:56:05.979" v="4160" actId="1035"/>
          <ac:spMkLst>
            <pc:docMk/>
            <pc:sldMk cId="397557184" sldId="363"/>
            <ac:spMk id="9" creationId="{23DA3312-0169-8734-488E-5592D887F03C}"/>
          </ac:spMkLst>
        </pc:spChg>
        <pc:spChg chg="add del mod">
          <ac:chgData name="mariam ashraf" userId="3a2a69a0376c931b" providerId="LiveId" clId="{E7974F4E-18AE-4F92-85DC-039AD46CDB10}" dt="2024-02-07T17:20:57.545" v="4368" actId="478"/>
          <ac:spMkLst>
            <pc:docMk/>
            <pc:sldMk cId="397557184" sldId="363"/>
            <ac:spMk id="10" creationId="{80A38D23-C040-09D9-5F93-651B0D2CC032}"/>
          </ac:spMkLst>
        </pc:spChg>
        <pc:spChg chg="add del mod">
          <ac:chgData name="mariam ashraf" userId="3a2a69a0376c931b" providerId="LiveId" clId="{E7974F4E-18AE-4F92-85DC-039AD46CDB10}" dt="2024-02-07T17:21:28.506" v="4374" actId="478"/>
          <ac:spMkLst>
            <pc:docMk/>
            <pc:sldMk cId="397557184" sldId="363"/>
            <ac:spMk id="11" creationId="{A591F373-5E5C-BAF3-88E2-F2352E016C1B}"/>
          </ac:spMkLst>
        </pc:spChg>
        <pc:spChg chg="mod">
          <ac:chgData name="mariam ashraf" userId="3a2a69a0376c931b" providerId="LiveId" clId="{E7974F4E-18AE-4F92-85DC-039AD46CDB10}" dt="2024-02-07T16:40:39.932" v="3999"/>
          <ac:spMkLst>
            <pc:docMk/>
            <pc:sldMk cId="397557184" sldId="363"/>
            <ac:spMk id="13" creationId="{BA497131-A26A-ED06-5FC1-18392D3F562A}"/>
          </ac:spMkLst>
        </pc:spChg>
        <pc:spChg chg="add del mod">
          <ac:chgData name="mariam ashraf" userId="3a2a69a0376c931b" providerId="LiveId" clId="{E7974F4E-18AE-4F92-85DC-039AD46CDB10}" dt="2024-02-07T16:32:59.777" v="3921" actId="1076"/>
          <ac:spMkLst>
            <pc:docMk/>
            <pc:sldMk cId="397557184" sldId="363"/>
            <ac:spMk id="14" creationId="{8D9E14AB-6013-EBD5-CE5C-EB55516E31B2}"/>
          </ac:spMkLst>
        </pc:spChg>
        <pc:spChg chg="del">
          <ac:chgData name="mariam ashraf" userId="3a2a69a0376c931b" providerId="LiveId" clId="{E7974F4E-18AE-4F92-85DC-039AD46CDB10}" dt="2024-02-06T20:41:18.955" v="1744" actId="478"/>
          <ac:spMkLst>
            <pc:docMk/>
            <pc:sldMk cId="397557184" sldId="363"/>
            <ac:spMk id="15" creationId="{44E065C3-68F8-4D8B-F63D-2CA6910D27AF}"/>
          </ac:spMkLst>
        </pc:spChg>
        <pc:spChg chg="mod">
          <ac:chgData name="mariam ashraf" userId="3a2a69a0376c931b" providerId="LiveId" clId="{E7974F4E-18AE-4F92-85DC-039AD46CDB10}" dt="2024-02-07T16:40:39.932" v="3999"/>
          <ac:spMkLst>
            <pc:docMk/>
            <pc:sldMk cId="397557184" sldId="363"/>
            <ac:spMk id="15" creationId="{91BCEB6F-4EB7-F901-8786-731F5EA13F4E}"/>
          </ac:spMkLst>
        </pc:spChg>
        <pc:spChg chg="del">
          <ac:chgData name="mariam ashraf" userId="3a2a69a0376c931b" providerId="LiveId" clId="{E7974F4E-18AE-4F92-85DC-039AD46CDB10}" dt="2024-02-06T20:41:20.353" v="1745" actId="478"/>
          <ac:spMkLst>
            <pc:docMk/>
            <pc:sldMk cId="397557184" sldId="363"/>
            <ac:spMk id="16" creationId="{1AD9A076-EB88-06A3-AA2B-A6C1AC012D45}"/>
          </ac:spMkLst>
        </pc:spChg>
        <pc:spChg chg="mod">
          <ac:chgData name="mariam ashraf" userId="3a2a69a0376c931b" providerId="LiveId" clId="{E7974F4E-18AE-4F92-85DC-039AD46CDB10}" dt="2024-02-07T16:41:08.362" v="4010"/>
          <ac:spMkLst>
            <pc:docMk/>
            <pc:sldMk cId="397557184" sldId="363"/>
            <ac:spMk id="17" creationId="{0219DD3A-127C-0BC6-1369-382C97C28992}"/>
          </ac:spMkLst>
        </pc:spChg>
        <pc:spChg chg="del">
          <ac:chgData name="mariam ashraf" userId="3a2a69a0376c931b" providerId="LiveId" clId="{E7974F4E-18AE-4F92-85DC-039AD46CDB10}" dt="2024-02-06T20:41:18.955" v="1744" actId="478"/>
          <ac:spMkLst>
            <pc:docMk/>
            <pc:sldMk cId="397557184" sldId="363"/>
            <ac:spMk id="17" creationId="{8DF5790E-547C-266E-9EEB-86159ADC2605}"/>
          </ac:spMkLst>
        </pc:spChg>
        <pc:spChg chg="del">
          <ac:chgData name="mariam ashraf" userId="3a2a69a0376c931b" providerId="LiveId" clId="{E7974F4E-18AE-4F92-85DC-039AD46CDB10}" dt="2024-02-06T20:41:22.236" v="1746" actId="478"/>
          <ac:spMkLst>
            <pc:docMk/>
            <pc:sldMk cId="397557184" sldId="363"/>
            <ac:spMk id="18" creationId="{8258D484-9E30-36AF-85AE-791C0396F9BB}"/>
          </ac:spMkLst>
        </pc:spChg>
        <pc:spChg chg="mod">
          <ac:chgData name="mariam ashraf" userId="3a2a69a0376c931b" providerId="LiveId" clId="{E7974F4E-18AE-4F92-85DC-039AD46CDB10}" dt="2024-02-07T16:41:08.362" v="4010"/>
          <ac:spMkLst>
            <pc:docMk/>
            <pc:sldMk cId="397557184" sldId="363"/>
            <ac:spMk id="18" creationId="{83F35A31-4F51-559A-FEFD-24D8DD9E132A}"/>
          </ac:spMkLst>
        </pc:spChg>
        <pc:spChg chg="add mod">
          <ac:chgData name="mariam ashraf" userId="3a2a69a0376c931b" providerId="LiveId" clId="{E7974F4E-18AE-4F92-85DC-039AD46CDB10}" dt="2024-02-07T17:21:02.675" v="4369" actId="1076"/>
          <ac:spMkLst>
            <pc:docMk/>
            <pc:sldMk cId="397557184" sldId="363"/>
            <ac:spMk id="19" creationId="{18977216-DE5B-5E5B-F372-615E696A49AE}"/>
          </ac:spMkLst>
        </pc:spChg>
        <pc:spChg chg="del">
          <ac:chgData name="mariam ashraf" userId="3a2a69a0376c931b" providerId="LiveId" clId="{E7974F4E-18AE-4F92-85DC-039AD46CDB10}" dt="2024-02-06T20:41:22.236" v="1746" actId="478"/>
          <ac:spMkLst>
            <pc:docMk/>
            <pc:sldMk cId="397557184" sldId="363"/>
            <ac:spMk id="19" creationId="{96AA702D-F6C7-6D3A-A6A7-89A1E4CEA799}"/>
          </ac:spMkLst>
        </pc:spChg>
        <pc:spChg chg="add mod">
          <ac:chgData name="mariam ashraf" userId="3a2a69a0376c931b" providerId="LiveId" clId="{E7974F4E-18AE-4F92-85DC-039AD46CDB10}" dt="2024-02-07T17:21:02.675" v="4369" actId="1076"/>
          <ac:spMkLst>
            <pc:docMk/>
            <pc:sldMk cId="397557184" sldId="363"/>
            <ac:spMk id="20" creationId="{68BD0A72-F3B8-124D-127A-393256EA32B8}"/>
          </ac:spMkLst>
        </pc:spChg>
        <pc:spChg chg="del">
          <ac:chgData name="mariam ashraf" userId="3a2a69a0376c931b" providerId="LiveId" clId="{E7974F4E-18AE-4F92-85DC-039AD46CDB10}" dt="2024-02-06T20:41:22.236" v="1746" actId="478"/>
          <ac:spMkLst>
            <pc:docMk/>
            <pc:sldMk cId="397557184" sldId="363"/>
            <ac:spMk id="20" creationId="{F32267D9-C5F2-C950-1FBC-0ABA32826CFA}"/>
          </ac:spMkLst>
        </pc:spChg>
        <pc:spChg chg="add mod topLvl">
          <ac:chgData name="mariam ashraf" userId="3a2a69a0376c931b" providerId="LiveId" clId="{E7974F4E-18AE-4F92-85DC-039AD46CDB10}" dt="2024-02-07T17:21:45.506" v="4378" actId="165"/>
          <ac:spMkLst>
            <pc:docMk/>
            <pc:sldMk cId="397557184" sldId="363"/>
            <ac:spMk id="21" creationId="{531CB83A-B195-CC26-BFE6-1E6FC5CE308F}"/>
          </ac:spMkLst>
        </pc:spChg>
        <pc:spChg chg="add mod topLvl">
          <ac:chgData name="mariam ashraf" userId="3a2a69a0376c931b" providerId="LiveId" clId="{E7974F4E-18AE-4F92-85DC-039AD46CDB10}" dt="2024-02-07T17:21:45.506" v="4378" actId="165"/>
          <ac:spMkLst>
            <pc:docMk/>
            <pc:sldMk cId="397557184" sldId="363"/>
            <ac:spMk id="22" creationId="{C820AAD2-FD3C-F075-A526-DBE852D259B6}"/>
          </ac:spMkLst>
        </pc:spChg>
        <pc:spChg chg="add mod">
          <ac:chgData name="mariam ashraf" userId="3a2a69a0376c931b" providerId="LiveId" clId="{E7974F4E-18AE-4F92-85DC-039AD46CDB10}" dt="2024-02-07T17:22:11.441" v="4381" actId="1076"/>
          <ac:spMkLst>
            <pc:docMk/>
            <pc:sldMk cId="397557184" sldId="363"/>
            <ac:spMk id="24" creationId="{D0840670-3416-EC76-9B47-30FCC24A54BF}"/>
          </ac:spMkLst>
        </pc:spChg>
        <pc:spChg chg="add mod">
          <ac:chgData name="mariam ashraf" userId="3a2a69a0376c931b" providerId="LiveId" clId="{E7974F4E-18AE-4F92-85DC-039AD46CDB10}" dt="2024-02-07T17:22:15.389" v="4383" actId="1076"/>
          <ac:spMkLst>
            <pc:docMk/>
            <pc:sldMk cId="397557184" sldId="363"/>
            <ac:spMk id="25" creationId="{ECE587E9-F64B-706F-D21F-0DA627138FBA}"/>
          </ac:spMkLst>
        </pc:spChg>
        <pc:grpChg chg="add del mod">
          <ac:chgData name="mariam ashraf" userId="3a2a69a0376c931b" providerId="LiveId" clId="{E7974F4E-18AE-4F92-85DC-039AD46CDB10}" dt="2024-02-07T16:41:19.583" v="4012" actId="478"/>
          <ac:grpSpMkLst>
            <pc:docMk/>
            <pc:sldMk cId="397557184" sldId="363"/>
            <ac:grpSpMk id="12" creationId="{E4FDC3E0-5CE3-8AAF-9708-2E4FA180773C}"/>
          </ac:grpSpMkLst>
        </pc:grpChg>
        <pc:grpChg chg="add del mod">
          <ac:chgData name="mariam ashraf" userId="3a2a69a0376c931b" providerId="LiveId" clId="{E7974F4E-18AE-4F92-85DC-039AD46CDB10}" dt="2024-02-07T16:41:21.446" v="4013" actId="478"/>
          <ac:grpSpMkLst>
            <pc:docMk/>
            <pc:sldMk cId="397557184" sldId="363"/>
            <ac:grpSpMk id="16" creationId="{233F427C-0666-11D2-BB4B-79EC241E9257}"/>
          </ac:grpSpMkLst>
        </pc:grpChg>
        <pc:grpChg chg="add del mod">
          <ac:chgData name="mariam ashraf" userId="3a2a69a0376c931b" providerId="LiveId" clId="{E7974F4E-18AE-4F92-85DC-039AD46CDB10}" dt="2024-02-07T17:21:45.506" v="4378" actId="165"/>
          <ac:grpSpMkLst>
            <pc:docMk/>
            <pc:sldMk cId="397557184" sldId="363"/>
            <ac:grpSpMk id="23" creationId="{4A73B906-0CDF-CC1F-7344-EFB6F123A001}"/>
          </ac:grpSpMkLst>
        </pc:grpChg>
        <pc:picChg chg="add del mod">
          <ac:chgData name="mariam ashraf" userId="3a2a69a0376c931b" providerId="LiveId" clId="{E7974F4E-18AE-4F92-85DC-039AD46CDB10}" dt="2024-02-07T01:21:13.224" v="3050" actId="478"/>
          <ac:picMkLst>
            <pc:docMk/>
            <pc:sldMk cId="397557184" sldId="363"/>
            <ac:picMk id="3" creationId="{906804CE-CABA-9B3C-EA6B-35F935453DF9}"/>
          </ac:picMkLst>
        </pc:picChg>
      </pc:sldChg>
      <pc:sldChg chg="del modTransition">
        <pc:chgData name="mariam ashraf" userId="3a2a69a0376c931b" providerId="LiveId" clId="{E7974F4E-18AE-4F92-85DC-039AD46CDB10}" dt="2024-02-06T13:56:20.775" v="1051" actId="2696"/>
        <pc:sldMkLst>
          <pc:docMk/>
          <pc:sldMk cId="3237956730" sldId="365"/>
        </pc:sldMkLst>
      </pc:sldChg>
      <pc:sldChg chg="addSp modSp del mod ord modTransition">
        <pc:chgData name="mariam ashraf" userId="3a2a69a0376c931b" providerId="LiveId" clId="{E7974F4E-18AE-4F92-85DC-039AD46CDB10}" dt="2024-02-06T19:48:35.273" v="1497" actId="2696"/>
        <pc:sldMkLst>
          <pc:docMk/>
          <pc:sldMk cId="3382399296" sldId="366"/>
        </pc:sldMkLst>
        <pc:spChg chg="mod">
          <ac:chgData name="mariam ashraf" userId="3a2a69a0376c931b" providerId="LiveId" clId="{E7974F4E-18AE-4F92-85DC-039AD46CDB10}" dt="2024-02-05T17:14:42.647" v="323" actId="1035"/>
          <ac:spMkLst>
            <pc:docMk/>
            <pc:sldMk cId="3382399296" sldId="366"/>
            <ac:spMk id="14" creationId="{8D9E14AB-6013-EBD5-CE5C-EB55516E31B2}"/>
          </ac:spMkLst>
        </pc:spChg>
        <pc:spChg chg="mod">
          <ac:chgData name="mariam ashraf" userId="3a2a69a0376c931b" providerId="LiveId" clId="{E7974F4E-18AE-4F92-85DC-039AD46CDB10}" dt="2024-02-05T17:15:07.255" v="338" actId="1035"/>
          <ac:spMkLst>
            <pc:docMk/>
            <pc:sldMk cId="3382399296" sldId="366"/>
            <ac:spMk id="17" creationId="{8DF5790E-547C-266E-9EEB-86159ADC2605}"/>
          </ac:spMkLst>
        </pc:spChg>
        <pc:spChg chg="mod">
          <ac:chgData name="mariam ashraf" userId="3a2a69a0376c931b" providerId="LiveId" clId="{E7974F4E-18AE-4F92-85DC-039AD46CDB10}" dt="2024-02-05T17:12:23.670" v="241" actId="207"/>
          <ac:spMkLst>
            <pc:docMk/>
            <pc:sldMk cId="3382399296" sldId="366"/>
            <ac:spMk id="19" creationId="{96AA702D-F6C7-6D3A-A6A7-89A1E4CEA799}"/>
          </ac:spMkLst>
        </pc:spChg>
        <pc:spChg chg="mod">
          <ac:chgData name="mariam ashraf" userId="3a2a69a0376c931b" providerId="LiveId" clId="{E7974F4E-18AE-4F92-85DC-039AD46CDB10}" dt="2024-02-05T17:16:19.295" v="360" actId="1038"/>
          <ac:spMkLst>
            <pc:docMk/>
            <pc:sldMk cId="3382399296" sldId="366"/>
            <ac:spMk id="20" creationId="{F32267D9-C5F2-C950-1FBC-0ABA32826CFA}"/>
          </ac:spMkLst>
        </pc:spChg>
        <pc:picChg chg="add mod ord">
          <ac:chgData name="mariam ashraf" userId="3a2a69a0376c931b" providerId="LiveId" clId="{E7974F4E-18AE-4F92-85DC-039AD46CDB10}" dt="2024-02-05T22:48:13.967" v="435" actId="688"/>
          <ac:picMkLst>
            <pc:docMk/>
            <pc:sldMk cId="3382399296" sldId="366"/>
            <ac:picMk id="3" creationId="{43F806E6-9FF0-B0C4-83BD-FA6DEE31B227}"/>
          </ac:picMkLst>
        </pc:picChg>
      </pc:sldChg>
      <pc:sldChg chg="del">
        <pc:chgData name="mariam ashraf" userId="3a2a69a0376c931b" providerId="LiveId" clId="{E7974F4E-18AE-4F92-85DC-039AD46CDB10}" dt="2024-02-05T17:19:53.707" v="378" actId="47"/>
        <pc:sldMkLst>
          <pc:docMk/>
          <pc:sldMk cId="3806030475" sldId="367"/>
        </pc:sldMkLst>
      </pc:sldChg>
      <pc:sldChg chg="del">
        <pc:chgData name="mariam ashraf" userId="3a2a69a0376c931b" providerId="LiveId" clId="{E7974F4E-18AE-4F92-85DC-039AD46CDB10}" dt="2024-02-05T17:19:52.579" v="377" actId="47"/>
        <pc:sldMkLst>
          <pc:docMk/>
          <pc:sldMk cId="665169641" sldId="368"/>
        </pc:sldMkLst>
      </pc:sldChg>
      <pc:sldChg chg="del modTransition">
        <pc:chgData name="mariam ashraf" userId="3a2a69a0376c931b" providerId="LiveId" clId="{E7974F4E-18AE-4F92-85DC-039AD46CDB10}" dt="2024-02-06T20:22:15.837" v="1675" actId="2696"/>
        <pc:sldMkLst>
          <pc:docMk/>
          <pc:sldMk cId="847763038" sldId="369"/>
        </pc:sldMkLst>
      </pc:sldChg>
      <pc:sldChg chg="add del">
        <pc:chgData name="mariam ashraf" userId="3a2a69a0376c931b" providerId="LiveId" clId="{E7974F4E-18AE-4F92-85DC-039AD46CDB10}" dt="2024-02-05T17:19:50.506" v="376" actId="47"/>
        <pc:sldMkLst>
          <pc:docMk/>
          <pc:sldMk cId="1631016528" sldId="370"/>
        </pc:sldMkLst>
      </pc:sldChg>
      <pc:sldChg chg="del">
        <pc:chgData name="mariam ashraf" userId="3a2a69a0376c931b" providerId="LiveId" clId="{E7974F4E-18AE-4F92-85DC-039AD46CDB10}" dt="2024-02-05T17:19:45.710" v="374" actId="2696"/>
        <pc:sldMkLst>
          <pc:docMk/>
          <pc:sldMk cId="2134887535" sldId="370"/>
        </pc:sldMkLst>
      </pc:sldChg>
      <pc:sldChg chg="delSp modSp add del mod ord modTransition">
        <pc:chgData name="mariam ashraf" userId="3a2a69a0376c931b" providerId="LiveId" clId="{E7974F4E-18AE-4F92-85DC-039AD46CDB10}" dt="2024-02-06T12:21:22.313" v="964" actId="2696"/>
        <pc:sldMkLst>
          <pc:docMk/>
          <pc:sldMk cId="3328250332" sldId="370"/>
        </pc:sldMkLst>
        <pc:spChg chg="mod">
          <ac:chgData name="mariam ashraf" userId="3a2a69a0376c931b" providerId="LiveId" clId="{E7974F4E-18AE-4F92-85DC-039AD46CDB10}" dt="2024-02-05T17:21:13.823" v="385" actId="1076"/>
          <ac:spMkLst>
            <pc:docMk/>
            <pc:sldMk cId="3328250332" sldId="370"/>
            <ac:spMk id="14" creationId="{16CBF488-1EF6-FAA0-3E2E-33F7548B0CA8}"/>
          </ac:spMkLst>
        </pc:spChg>
        <pc:picChg chg="del">
          <ac:chgData name="mariam ashraf" userId="3a2a69a0376c931b" providerId="LiveId" clId="{E7974F4E-18AE-4F92-85DC-039AD46CDB10}" dt="2024-02-05T17:20:52.333" v="382" actId="478"/>
          <ac:picMkLst>
            <pc:docMk/>
            <pc:sldMk cId="3328250332" sldId="370"/>
            <ac:picMk id="3" creationId="{C8BC4664-37CB-F89C-4660-1E30353A2BE3}"/>
          </ac:picMkLst>
        </pc:picChg>
      </pc:sldChg>
      <pc:sldChg chg="delSp add del mod">
        <pc:chgData name="mariam ashraf" userId="3a2a69a0376c931b" providerId="LiveId" clId="{E7974F4E-18AE-4F92-85DC-039AD46CDB10}" dt="2024-02-06T13:47:39.117" v="1050" actId="47"/>
        <pc:sldMkLst>
          <pc:docMk/>
          <pc:sldMk cId="3355356536" sldId="370"/>
        </pc:sldMkLst>
        <pc:spChg chg="del">
          <ac:chgData name="mariam ashraf" userId="3a2a69a0376c931b" providerId="LiveId" clId="{E7974F4E-18AE-4F92-85DC-039AD46CDB10}" dt="2024-02-06T13:32:16.392" v="1045" actId="478"/>
          <ac:spMkLst>
            <pc:docMk/>
            <pc:sldMk cId="3355356536" sldId="370"/>
            <ac:spMk id="30" creationId="{18AE8196-63F7-F958-B806-1A20D41619B8}"/>
          </ac:spMkLst>
        </pc:spChg>
        <pc:spChg chg="del">
          <ac:chgData name="mariam ashraf" userId="3a2a69a0376c931b" providerId="LiveId" clId="{E7974F4E-18AE-4F92-85DC-039AD46CDB10}" dt="2024-02-06T13:32:16.392" v="1045" actId="478"/>
          <ac:spMkLst>
            <pc:docMk/>
            <pc:sldMk cId="3355356536" sldId="370"/>
            <ac:spMk id="31" creationId="{E7874B7E-7855-DEB6-892B-85D944367B4B}"/>
          </ac:spMkLst>
        </pc:spChg>
        <pc:spChg chg="del">
          <ac:chgData name="mariam ashraf" userId="3a2a69a0376c931b" providerId="LiveId" clId="{E7974F4E-18AE-4F92-85DC-039AD46CDB10}" dt="2024-02-06T13:32:16.392" v="1045" actId="478"/>
          <ac:spMkLst>
            <pc:docMk/>
            <pc:sldMk cId="3355356536" sldId="370"/>
            <ac:spMk id="32" creationId="{18C174AA-07B8-6F71-7E5A-74C2534E3299}"/>
          </ac:spMkLst>
        </pc:spChg>
        <pc:spChg chg="del">
          <ac:chgData name="mariam ashraf" userId="3a2a69a0376c931b" providerId="LiveId" clId="{E7974F4E-18AE-4F92-85DC-039AD46CDB10}" dt="2024-02-06T13:32:16.392" v="1045" actId="478"/>
          <ac:spMkLst>
            <pc:docMk/>
            <pc:sldMk cId="3355356536" sldId="370"/>
            <ac:spMk id="33" creationId="{A8B45A7B-1480-D76C-7457-C77985CF4C8F}"/>
          </ac:spMkLst>
        </pc:spChg>
        <pc:spChg chg="del">
          <ac:chgData name="mariam ashraf" userId="3a2a69a0376c931b" providerId="LiveId" clId="{E7974F4E-18AE-4F92-85DC-039AD46CDB10}" dt="2024-02-06T13:32:20.411" v="1047" actId="478"/>
          <ac:spMkLst>
            <pc:docMk/>
            <pc:sldMk cId="3355356536" sldId="370"/>
            <ac:spMk id="53" creationId="{3F2CAA3B-44A4-78AA-7FF7-6214BE7C4B4B}"/>
          </ac:spMkLst>
        </pc:spChg>
        <pc:spChg chg="del">
          <ac:chgData name="mariam ashraf" userId="3a2a69a0376c931b" providerId="LiveId" clId="{E7974F4E-18AE-4F92-85DC-039AD46CDB10}" dt="2024-02-06T13:32:16.392" v="1045" actId="478"/>
          <ac:spMkLst>
            <pc:docMk/>
            <pc:sldMk cId="3355356536" sldId="370"/>
            <ac:spMk id="58" creationId="{9CE22C5E-4C7E-A439-E3EE-295689CE24EE}"/>
          </ac:spMkLst>
        </pc:spChg>
        <pc:spChg chg="del">
          <ac:chgData name="mariam ashraf" userId="3a2a69a0376c931b" providerId="LiveId" clId="{E7974F4E-18AE-4F92-85DC-039AD46CDB10}" dt="2024-02-06T13:32:22.944" v="1048" actId="478"/>
          <ac:spMkLst>
            <pc:docMk/>
            <pc:sldMk cId="3355356536" sldId="370"/>
            <ac:spMk id="60" creationId="{120A9078-0039-8B49-5C45-EC6AB07D671C}"/>
          </ac:spMkLst>
        </pc:spChg>
        <pc:spChg chg="del">
          <ac:chgData name="mariam ashraf" userId="3a2a69a0376c931b" providerId="LiveId" clId="{E7974F4E-18AE-4F92-85DC-039AD46CDB10}" dt="2024-02-06T13:32:20.411" v="1047" actId="478"/>
          <ac:spMkLst>
            <pc:docMk/>
            <pc:sldMk cId="3355356536" sldId="370"/>
            <ac:spMk id="61" creationId="{F0C58927-E94C-63FB-B253-5158E4F49D3F}"/>
          </ac:spMkLst>
        </pc:spChg>
        <pc:spChg chg="del">
          <ac:chgData name="mariam ashraf" userId="3a2a69a0376c931b" providerId="LiveId" clId="{E7974F4E-18AE-4F92-85DC-039AD46CDB10}" dt="2024-02-06T13:32:16.392" v="1045" actId="478"/>
          <ac:spMkLst>
            <pc:docMk/>
            <pc:sldMk cId="3355356536" sldId="370"/>
            <ac:spMk id="62" creationId="{1FEB8424-EFAE-5902-9F14-FED09EC3DE42}"/>
          </ac:spMkLst>
        </pc:spChg>
        <pc:spChg chg="del">
          <ac:chgData name="mariam ashraf" userId="3a2a69a0376c931b" providerId="LiveId" clId="{E7974F4E-18AE-4F92-85DC-039AD46CDB10}" dt="2024-02-06T13:32:16.392" v="1045" actId="478"/>
          <ac:spMkLst>
            <pc:docMk/>
            <pc:sldMk cId="3355356536" sldId="370"/>
            <ac:spMk id="63" creationId="{4F664DA1-1F38-82EC-4B4B-0ECA6BEDD927}"/>
          </ac:spMkLst>
        </pc:spChg>
        <pc:grpChg chg="del">
          <ac:chgData name="mariam ashraf" userId="3a2a69a0376c931b" providerId="LiveId" clId="{E7974F4E-18AE-4F92-85DC-039AD46CDB10}" dt="2024-02-06T13:32:16.392" v="1045" actId="478"/>
          <ac:grpSpMkLst>
            <pc:docMk/>
            <pc:sldMk cId="3355356536" sldId="370"/>
            <ac:grpSpMk id="15" creationId="{E3B29E9C-1A55-DAF7-F87A-9A2EDC1B33C0}"/>
          </ac:grpSpMkLst>
        </pc:grpChg>
        <pc:grpChg chg="del">
          <ac:chgData name="mariam ashraf" userId="3a2a69a0376c931b" providerId="LiveId" clId="{E7974F4E-18AE-4F92-85DC-039AD46CDB10}" dt="2024-02-06T13:32:16.392" v="1045" actId="478"/>
          <ac:grpSpMkLst>
            <pc:docMk/>
            <pc:sldMk cId="3355356536" sldId="370"/>
            <ac:grpSpMk id="54" creationId="{ACCB71BE-F39F-516D-76A9-97713D2EDF6A}"/>
          </ac:grpSpMkLst>
        </pc:grpChg>
        <pc:grpChg chg="del">
          <ac:chgData name="mariam ashraf" userId="3a2a69a0376c931b" providerId="LiveId" clId="{E7974F4E-18AE-4F92-85DC-039AD46CDB10}" dt="2024-02-06T13:32:16.392" v="1045" actId="478"/>
          <ac:grpSpMkLst>
            <pc:docMk/>
            <pc:sldMk cId="3355356536" sldId="370"/>
            <ac:grpSpMk id="57" creationId="{02C82E79-0E53-E8DE-BB57-30EC72A11E7A}"/>
          </ac:grpSpMkLst>
        </pc:grpChg>
        <pc:grpChg chg="del">
          <ac:chgData name="mariam ashraf" userId="3a2a69a0376c931b" providerId="LiveId" clId="{E7974F4E-18AE-4F92-85DC-039AD46CDB10}" dt="2024-02-06T13:32:20.411" v="1047" actId="478"/>
          <ac:grpSpMkLst>
            <pc:docMk/>
            <pc:sldMk cId="3355356536" sldId="370"/>
            <ac:grpSpMk id="80" creationId="{FC27E933-93CB-329B-9B81-3EC00151CC3A}"/>
          </ac:grpSpMkLst>
        </pc:grpChg>
        <pc:grpChg chg="del">
          <ac:chgData name="mariam ashraf" userId="3a2a69a0376c931b" providerId="LiveId" clId="{E7974F4E-18AE-4F92-85DC-039AD46CDB10}" dt="2024-02-06T13:32:16.392" v="1045" actId="478"/>
          <ac:grpSpMkLst>
            <pc:docMk/>
            <pc:sldMk cId="3355356536" sldId="370"/>
            <ac:grpSpMk id="106" creationId="{A94F7680-FA00-1EF1-3B8C-3F6100F9FD69}"/>
          </ac:grpSpMkLst>
        </pc:grpChg>
        <pc:picChg chg="del">
          <ac:chgData name="mariam ashraf" userId="3a2a69a0376c931b" providerId="LiveId" clId="{E7974F4E-18AE-4F92-85DC-039AD46CDB10}" dt="2024-02-06T13:32:17.562" v="1046" actId="478"/>
          <ac:picMkLst>
            <pc:docMk/>
            <pc:sldMk cId="3355356536" sldId="370"/>
            <ac:picMk id="71" creationId="{C7F31916-4F57-EB72-4CAE-0E65EEEC236F}"/>
          </ac:picMkLst>
        </pc:picChg>
      </pc:sldChg>
      <pc:sldChg chg="addSp delSp modSp add mod modTransition modAnim">
        <pc:chgData name="mariam ashraf" userId="3a2a69a0376c931b" providerId="LiveId" clId="{E7974F4E-18AE-4F92-85DC-039AD46CDB10}" dt="2024-02-12T14:48:29.020" v="7473" actId="1076"/>
        <pc:sldMkLst>
          <pc:docMk/>
          <pc:sldMk cId="678055481" sldId="371"/>
        </pc:sldMkLst>
        <pc:spChg chg="add mod">
          <ac:chgData name="mariam ashraf" userId="3a2a69a0376c931b" providerId="LiveId" clId="{E7974F4E-18AE-4F92-85DC-039AD46CDB10}" dt="2024-02-06T22:04:21.279" v="2437"/>
          <ac:spMkLst>
            <pc:docMk/>
            <pc:sldMk cId="678055481" sldId="371"/>
            <ac:spMk id="2" creationId="{C369365A-A9E4-8937-3ECD-8E0CFFECD8EB}"/>
          </ac:spMkLst>
        </pc:spChg>
        <pc:spChg chg="add mod">
          <ac:chgData name="mariam ashraf" userId="3a2a69a0376c931b" providerId="LiveId" clId="{E7974F4E-18AE-4F92-85DC-039AD46CDB10}" dt="2024-02-09T13:43:10.390" v="5545" actId="20577"/>
          <ac:spMkLst>
            <pc:docMk/>
            <pc:sldMk cId="678055481" sldId="371"/>
            <ac:spMk id="3" creationId="{F05B8E18-AEDF-8648-68EE-5EDFFCCFEB6B}"/>
          </ac:spMkLst>
        </pc:spChg>
        <pc:spChg chg="add mod">
          <ac:chgData name="mariam ashraf" userId="3a2a69a0376c931b" providerId="LiveId" clId="{E7974F4E-18AE-4F92-85DC-039AD46CDB10}" dt="2024-02-09T23:14:06.275" v="6229" actId="1035"/>
          <ac:spMkLst>
            <pc:docMk/>
            <pc:sldMk cId="678055481" sldId="371"/>
            <ac:spMk id="4" creationId="{807C4D68-572A-968B-809F-66DBF09FB967}"/>
          </ac:spMkLst>
        </pc:spChg>
        <pc:spChg chg="mod">
          <ac:chgData name="mariam ashraf" userId="3a2a69a0376c931b" providerId="LiveId" clId="{E7974F4E-18AE-4F92-85DC-039AD46CDB10}" dt="2024-02-06T22:04:21.279" v="2437"/>
          <ac:spMkLst>
            <pc:docMk/>
            <pc:sldMk cId="678055481" sldId="371"/>
            <ac:spMk id="5" creationId="{36EB52BF-BB6F-BE49-DE66-7F3BE1560D29}"/>
          </ac:spMkLst>
        </pc:spChg>
        <pc:spChg chg="add mod">
          <ac:chgData name="mariam ashraf" userId="3a2a69a0376c931b" providerId="LiveId" clId="{E7974F4E-18AE-4F92-85DC-039AD46CDB10}" dt="2024-02-09T23:14:06.275" v="6229" actId="1035"/>
          <ac:spMkLst>
            <pc:docMk/>
            <pc:sldMk cId="678055481" sldId="371"/>
            <ac:spMk id="6" creationId="{038861AE-47D0-9091-009D-5C4316DE4CD5}"/>
          </ac:spMkLst>
        </pc:spChg>
        <pc:spChg chg="add mod">
          <ac:chgData name="mariam ashraf" userId="3a2a69a0376c931b" providerId="LiveId" clId="{E7974F4E-18AE-4F92-85DC-039AD46CDB10}" dt="2024-02-09T23:14:06.275" v="6229" actId="1035"/>
          <ac:spMkLst>
            <pc:docMk/>
            <pc:sldMk cId="678055481" sldId="371"/>
            <ac:spMk id="7" creationId="{8294614C-8C38-9BE7-BD4D-DC0E5CCBEE47}"/>
          </ac:spMkLst>
        </pc:spChg>
        <pc:spChg chg="add mod">
          <ac:chgData name="mariam ashraf" userId="3a2a69a0376c931b" providerId="LiveId" clId="{E7974F4E-18AE-4F92-85DC-039AD46CDB10}" dt="2024-02-09T23:14:06.275" v="6229" actId="1035"/>
          <ac:spMkLst>
            <pc:docMk/>
            <pc:sldMk cId="678055481" sldId="371"/>
            <ac:spMk id="8" creationId="{A025592F-1D8D-ECB0-61F1-A92D3274D194}"/>
          </ac:spMkLst>
        </pc:spChg>
        <pc:spChg chg="add mod">
          <ac:chgData name="mariam ashraf" userId="3a2a69a0376c931b" providerId="LiveId" clId="{E7974F4E-18AE-4F92-85DC-039AD46CDB10}" dt="2024-02-09T23:14:06.275" v="6229" actId="1035"/>
          <ac:spMkLst>
            <pc:docMk/>
            <pc:sldMk cId="678055481" sldId="371"/>
            <ac:spMk id="9" creationId="{52C4FDBF-90E9-41F1-7F6A-5685EE102B73}"/>
          </ac:spMkLst>
        </pc:spChg>
        <pc:spChg chg="add mod">
          <ac:chgData name="mariam ashraf" userId="3a2a69a0376c931b" providerId="LiveId" clId="{E7974F4E-18AE-4F92-85DC-039AD46CDB10}" dt="2024-02-09T23:07:02.649" v="6220"/>
          <ac:spMkLst>
            <pc:docMk/>
            <pc:sldMk cId="678055481" sldId="371"/>
            <ac:spMk id="10" creationId="{36350FD6-4163-3D48-4746-4F4A0C0F7191}"/>
          </ac:spMkLst>
        </pc:spChg>
        <pc:spChg chg="add mod">
          <ac:chgData name="mariam ashraf" userId="3a2a69a0376c931b" providerId="LiveId" clId="{E7974F4E-18AE-4F92-85DC-039AD46CDB10}" dt="2024-02-06T22:04:21.279" v="2437"/>
          <ac:spMkLst>
            <pc:docMk/>
            <pc:sldMk cId="678055481" sldId="371"/>
            <ac:spMk id="11" creationId="{71C9A139-8FD4-60B6-4B52-4395EC0047C3}"/>
          </ac:spMkLst>
        </pc:spChg>
        <pc:spChg chg="add mod">
          <ac:chgData name="mariam ashraf" userId="3a2a69a0376c931b" providerId="LiveId" clId="{E7974F4E-18AE-4F92-85DC-039AD46CDB10}" dt="2024-02-06T22:04:21.279" v="2437"/>
          <ac:spMkLst>
            <pc:docMk/>
            <pc:sldMk cId="678055481" sldId="371"/>
            <ac:spMk id="12" creationId="{3CFD549D-5FC5-B936-758D-68FFC0A2F790}"/>
          </ac:spMkLst>
        </pc:spChg>
        <pc:spChg chg="add mod">
          <ac:chgData name="mariam ashraf" userId="3a2a69a0376c931b" providerId="LiveId" clId="{E7974F4E-18AE-4F92-85DC-039AD46CDB10}" dt="2024-02-06T22:04:21.279" v="2437"/>
          <ac:spMkLst>
            <pc:docMk/>
            <pc:sldMk cId="678055481" sldId="371"/>
            <ac:spMk id="13" creationId="{08A8737C-28E5-133B-E6B7-75FC9A46734E}"/>
          </ac:spMkLst>
        </pc:spChg>
        <pc:spChg chg="add mod">
          <ac:chgData name="mariam ashraf" userId="3a2a69a0376c931b" providerId="LiveId" clId="{E7974F4E-18AE-4F92-85DC-039AD46CDB10}" dt="2024-02-06T14:20:05.470" v="1148"/>
          <ac:spMkLst>
            <pc:docMk/>
            <pc:sldMk cId="678055481" sldId="371"/>
            <ac:spMk id="14" creationId="{04C2BFB4-E54F-2871-813F-481ADC7908E3}"/>
          </ac:spMkLst>
        </pc:spChg>
        <pc:spChg chg="add mod">
          <ac:chgData name="mariam ashraf" userId="3a2a69a0376c931b" providerId="LiveId" clId="{E7974F4E-18AE-4F92-85DC-039AD46CDB10}" dt="2024-02-09T23:14:06.275" v="6229" actId="1035"/>
          <ac:spMkLst>
            <pc:docMk/>
            <pc:sldMk cId="678055481" sldId="371"/>
            <ac:spMk id="14" creationId="{52531CA1-6E09-32AA-416A-99E4EC2B25C3}"/>
          </ac:spMkLst>
        </pc:spChg>
        <pc:spChg chg="add mod">
          <ac:chgData name="mariam ashraf" userId="3a2a69a0376c931b" providerId="LiveId" clId="{E7974F4E-18AE-4F92-85DC-039AD46CDB10}" dt="2024-02-06T14:20:05.470" v="1148"/>
          <ac:spMkLst>
            <pc:docMk/>
            <pc:sldMk cId="678055481" sldId="371"/>
            <ac:spMk id="27" creationId="{4ACE3C9F-3D4E-81A3-AA49-86BE33990F13}"/>
          </ac:spMkLst>
        </pc:spChg>
        <pc:spChg chg="add mod">
          <ac:chgData name="mariam ashraf" userId="3a2a69a0376c931b" providerId="LiveId" clId="{E7974F4E-18AE-4F92-85DC-039AD46CDB10}" dt="2024-02-12T14:47:41.594" v="7471" actId="1035"/>
          <ac:spMkLst>
            <pc:docMk/>
            <pc:sldMk cId="678055481" sldId="371"/>
            <ac:spMk id="28" creationId="{CC7519D9-C9BE-4B21-943C-32DE1A222173}"/>
          </ac:spMkLst>
        </pc:spChg>
        <pc:spChg chg="add mod">
          <ac:chgData name="mariam ashraf" userId="3a2a69a0376c931b" providerId="LiveId" clId="{E7974F4E-18AE-4F92-85DC-039AD46CDB10}" dt="2024-02-12T14:48:29.020" v="7473" actId="1076"/>
          <ac:spMkLst>
            <pc:docMk/>
            <pc:sldMk cId="678055481" sldId="371"/>
            <ac:spMk id="29" creationId="{394C7BF1-61AA-4D63-2C40-6BAC745EBAB2}"/>
          </ac:spMkLst>
        </pc:spChg>
        <pc:spChg chg="del">
          <ac:chgData name="mariam ashraf" userId="3a2a69a0376c931b" providerId="LiveId" clId="{E7974F4E-18AE-4F92-85DC-039AD46CDB10}" dt="2024-02-06T14:14:23.341" v="1065" actId="478"/>
          <ac:spMkLst>
            <pc:docMk/>
            <pc:sldMk cId="678055481" sldId="371"/>
            <ac:spMk id="30" creationId="{B31B1972-0D52-8C34-CD23-3EF2E7DB4D08}"/>
          </ac:spMkLst>
        </pc:spChg>
        <pc:spChg chg="del">
          <ac:chgData name="mariam ashraf" userId="3a2a69a0376c931b" providerId="LiveId" clId="{E7974F4E-18AE-4F92-85DC-039AD46CDB10}" dt="2024-02-06T14:14:23.341" v="1065" actId="478"/>
          <ac:spMkLst>
            <pc:docMk/>
            <pc:sldMk cId="678055481" sldId="371"/>
            <ac:spMk id="31" creationId="{B40EE793-BBB8-1BBA-2E83-8202949A79E9}"/>
          </ac:spMkLst>
        </pc:spChg>
        <pc:spChg chg="del">
          <ac:chgData name="mariam ashraf" userId="3a2a69a0376c931b" providerId="LiveId" clId="{E7974F4E-18AE-4F92-85DC-039AD46CDB10}" dt="2024-02-06T14:14:23.341" v="1065" actId="478"/>
          <ac:spMkLst>
            <pc:docMk/>
            <pc:sldMk cId="678055481" sldId="371"/>
            <ac:spMk id="32" creationId="{85C1A5B8-A4DD-E856-2964-0808123EB1C1}"/>
          </ac:spMkLst>
        </pc:spChg>
        <pc:spChg chg="del">
          <ac:chgData name="mariam ashraf" userId="3a2a69a0376c931b" providerId="LiveId" clId="{E7974F4E-18AE-4F92-85DC-039AD46CDB10}" dt="2024-02-06T14:14:23.341" v="1065" actId="478"/>
          <ac:spMkLst>
            <pc:docMk/>
            <pc:sldMk cId="678055481" sldId="371"/>
            <ac:spMk id="33" creationId="{49F533CF-2A09-937E-DAE4-6489C0A2C8D5}"/>
          </ac:spMkLst>
        </pc:spChg>
        <pc:spChg chg="del">
          <ac:chgData name="mariam ashraf" userId="3a2a69a0376c931b" providerId="LiveId" clId="{E7974F4E-18AE-4F92-85DC-039AD46CDB10}" dt="2024-02-06T14:14:39.849" v="1072" actId="478"/>
          <ac:spMkLst>
            <pc:docMk/>
            <pc:sldMk cId="678055481" sldId="371"/>
            <ac:spMk id="53" creationId="{C069F080-ADAE-82DF-3962-CD746E14D8A1}"/>
          </ac:spMkLst>
        </pc:spChg>
        <pc:spChg chg="del">
          <ac:chgData name="mariam ashraf" userId="3a2a69a0376c931b" providerId="LiveId" clId="{E7974F4E-18AE-4F92-85DC-039AD46CDB10}" dt="2024-02-06T14:14:23.341" v="1065" actId="478"/>
          <ac:spMkLst>
            <pc:docMk/>
            <pc:sldMk cId="678055481" sldId="371"/>
            <ac:spMk id="58" creationId="{F002F587-79CE-A68C-9D61-0EAACB339574}"/>
          </ac:spMkLst>
        </pc:spChg>
        <pc:spChg chg="del">
          <ac:chgData name="mariam ashraf" userId="3a2a69a0376c931b" providerId="LiveId" clId="{E7974F4E-18AE-4F92-85DC-039AD46CDB10}" dt="2024-02-06T14:14:37.882" v="1071" actId="478"/>
          <ac:spMkLst>
            <pc:docMk/>
            <pc:sldMk cId="678055481" sldId="371"/>
            <ac:spMk id="60" creationId="{E1EA1A1C-35CB-18F2-D69A-6DE948F19FF0}"/>
          </ac:spMkLst>
        </pc:spChg>
        <pc:spChg chg="del">
          <ac:chgData name="mariam ashraf" userId="3a2a69a0376c931b" providerId="LiveId" clId="{E7974F4E-18AE-4F92-85DC-039AD46CDB10}" dt="2024-02-06T14:14:41.619" v="1073" actId="478"/>
          <ac:spMkLst>
            <pc:docMk/>
            <pc:sldMk cId="678055481" sldId="371"/>
            <ac:spMk id="61" creationId="{3518D33D-DAF5-D9E2-1B5E-F06835496187}"/>
          </ac:spMkLst>
        </pc:spChg>
        <pc:spChg chg="del">
          <ac:chgData name="mariam ashraf" userId="3a2a69a0376c931b" providerId="LiveId" clId="{E7974F4E-18AE-4F92-85DC-039AD46CDB10}" dt="2024-02-06T14:14:23.341" v="1065" actId="478"/>
          <ac:spMkLst>
            <pc:docMk/>
            <pc:sldMk cId="678055481" sldId="371"/>
            <ac:spMk id="62" creationId="{67A56138-C21A-7C7A-94F8-96FD6F276396}"/>
          </ac:spMkLst>
        </pc:spChg>
        <pc:spChg chg="del">
          <ac:chgData name="mariam ashraf" userId="3a2a69a0376c931b" providerId="LiveId" clId="{E7974F4E-18AE-4F92-85DC-039AD46CDB10}" dt="2024-02-06T14:14:23.341" v="1065" actId="478"/>
          <ac:spMkLst>
            <pc:docMk/>
            <pc:sldMk cId="678055481" sldId="371"/>
            <ac:spMk id="63" creationId="{3BDEE63B-03D5-ACF4-BDE2-4B13353FDC5F}"/>
          </ac:spMkLst>
        </pc:spChg>
        <pc:grpChg chg="del">
          <ac:chgData name="mariam ashraf" userId="3a2a69a0376c931b" providerId="LiveId" clId="{E7974F4E-18AE-4F92-85DC-039AD46CDB10}" dt="2024-02-06T14:02:06.258" v="1055" actId="478"/>
          <ac:grpSpMkLst>
            <pc:docMk/>
            <pc:sldMk cId="678055481" sldId="371"/>
            <ac:grpSpMk id="15" creationId="{76283856-3E36-BF8F-D79E-1BB43D740441}"/>
          </ac:grpSpMkLst>
        </pc:grpChg>
        <pc:grpChg chg="del">
          <ac:chgData name="mariam ashraf" userId="3a2a69a0376c931b" providerId="LiveId" clId="{E7974F4E-18AE-4F92-85DC-039AD46CDB10}" dt="2024-02-06T14:02:07.436" v="1056" actId="478"/>
          <ac:grpSpMkLst>
            <pc:docMk/>
            <pc:sldMk cId="678055481" sldId="371"/>
            <ac:grpSpMk id="54" creationId="{502B8E35-F109-1169-2A09-939D61E12E29}"/>
          </ac:grpSpMkLst>
        </pc:grpChg>
        <pc:grpChg chg="del">
          <ac:chgData name="mariam ashraf" userId="3a2a69a0376c931b" providerId="LiveId" clId="{E7974F4E-18AE-4F92-85DC-039AD46CDB10}" dt="2024-02-06T14:02:03.360" v="1053" actId="478"/>
          <ac:grpSpMkLst>
            <pc:docMk/>
            <pc:sldMk cId="678055481" sldId="371"/>
            <ac:grpSpMk id="57" creationId="{C62D0A54-9E9D-886A-0A5C-BC2B2CAC6B62}"/>
          </ac:grpSpMkLst>
        </pc:grpChg>
        <pc:grpChg chg="del">
          <ac:chgData name="mariam ashraf" userId="3a2a69a0376c931b" providerId="LiveId" clId="{E7974F4E-18AE-4F92-85DC-039AD46CDB10}" dt="2024-02-06T14:02:08.725" v="1057" actId="478"/>
          <ac:grpSpMkLst>
            <pc:docMk/>
            <pc:sldMk cId="678055481" sldId="371"/>
            <ac:grpSpMk id="80" creationId="{A7FBE010-DA85-7FBA-5C82-7EB9BC2DF80E}"/>
          </ac:grpSpMkLst>
        </pc:grpChg>
        <pc:grpChg chg="del">
          <ac:chgData name="mariam ashraf" userId="3a2a69a0376c931b" providerId="LiveId" clId="{E7974F4E-18AE-4F92-85DC-039AD46CDB10}" dt="2024-02-06T14:02:04.850" v="1054" actId="478"/>
          <ac:grpSpMkLst>
            <pc:docMk/>
            <pc:sldMk cId="678055481" sldId="371"/>
            <ac:grpSpMk id="106" creationId="{7BB997D6-F275-3C53-7D0C-51303437016C}"/>
          </ac:grpSpMkLst>
        </pc:grpChg>
        <pc:picChg chg="add del mod">
          <ac:chgData name="mariam ashraf" userId="3a2a69a0376c931b" providerId="LiveId" clId="{E7974F4E-18AE-4F92-85DC-039AD46CDB10}" dt="2024-02-06T14:15:28.247" v="1084" actId="478"/>
          <ac:picMkLst>
            <pc:docMk/>
            <pc:sldMk cId="678055481" sldId="371"/>
            <ac:picMk id="42" creationId="{8C5FCFDE-5530-D325-A3E8-AF2D6F1386C6}"/>
          </ac:picMkLst>
        </pc:picChg>
        <pc:picChg chg="del">
          <ac:chgData name="mariam ashraf" userId="3a2a69a0376c931b" providerId="LiveId" clId="{E7974F4E-18AE-4F92-85DC-039AD46CDB10}" dt="2024-02-06T14:02:02.167" v="1052" actId="478"/>
          <ac:picMkLst>
            <pc:docMk/>
            <pc:sldMk cId="678055481" sldId="371"/>
            <ac:picMk id="71" creationId="{7E8676BC-A544-39DF-BBD0-B979393F7C77}"/>
          </ac:picMkLst>
        </pc:picChg>
      </pc:sldChg>
      <pc:sldChg chg="delSp modSp add del mod ord">
        <pc:chgData name="mariam ashraf" userId="3a2a69a0376c931b" providerId="LiveId" clId="{E7974F4E-18AE-4F92-85DC-039AD46CDB10}" dt="2024-02-06T20:18:53.662" v="1654" actId="2696"/>
        <pc:sldMkLst>
          <pc:docMk/>
          <pc:sldMk cId="726229180" sldId="372"/>
        </pc:sldMkLst>
        <pc:spChg chg="del">
          <ac:chgData name="mariam ashraf" userId="3a2a69a0376c931b" providerId="LiveId" clId="{E7974F4E-18AE-4F92-85DC-039AD46CDB10}" dt="2024-02-06T14:19:38.573" v="1146" actId="478"/>
          <ac:spMkLst>
            <pc:docMk/>
            <pc:sldMk cId="726229180" sldId="372"/>
            <ac:spMk id="5" creationId="{7F6AA2E4-F04A-1C55-2E20-F435ADD28D2B}"/>
          </ac:spMkLst>
        </pc:spChg>
        <pc:spChg chg="del">
          <ac:chgData name="mariam ashraf" userId="3a2a69a0376c931b" providerId="LiveId" clId="{E7974F4E-18AE-4F92-85DC-039AD46CDB10}" dt="2024-02-06T14:19:36.028" v="1145" actId="478"/>
          <ac:spMkLst>
            <pc:docMk/>
            <pc:sldMk cId="726229180" sldId="372"/>
            <ac:spMk id="30" creationId="{52F2BB0D-236F-98A3-C451-86927E52D68A}"/>
          </ac:spMkLst>
        </pc:spChg>
        <pc:spChg chg="del">
          <ac:chgData name="mariam ashraf" userId="3a2a69a0376c931b" providerId="LiveId" clId="{E7974F4E-18AE-4F92-85DC-039AD46CDB10}" dt="2024-02-06T14:19:36.028" v="1145" actId="478"/>
          <ac:spMkLst>
            <pc:docMk/>
            <pc:sldMk cId="726229180" sldId="372"/>
            <ac:spMk id="31" creationId="{EF4AE42A-C021-EC7A-4B49-39DD58AB157A}"/>
          </ac:spMkLst>
        </pc:spChg>
        <pc:spChg chg="del">
          <ac:chgData name="mariam ashraf" userId="3a2a69a0376c931b" providerId="LiveId" clId="{E7974F4E-18AE-4F92-85DC-039AD46CDB10}" dt="2024-02-06T14:19:36.028" v="1145" actId="478"/>
          <ac:spMkLst>
            <pc:docMk/>
            <pc:sldMk cId="726229180" sldId="372"/>
            <ac:spMk id="32" creationId="{02858051-23D9-7D7A-A351-69F62A98C4F7}"/>
          </ac:spMkLst>
        </pc:spChg>
        <pc:spChg chg="del">
          <ac:chgData name="mariam ashraf" userId="3a2a69a0376c931b" providerId="LiveId" clId="{E7974F4E-18AE-4F92-85DC-039AD46CDB10}" dt="2024-02-06T14:19:36.028" v="1145" actId="478"/>
          <ac:spMkLst>
            <pc:docMk/>
            <pc:sldMk cId="726229180" sldId="372"/>
            <ac:spMk id="33" creationId="{1B764E40-74C8-D97C-E443-9C692E7F982A}"/>
          </ac:spMkLst>
        </pc:spChg>
        <pc:spChg chg="del">
          <ac:chgData name="mariam ashraf" userId="3a2a69a0376c931b" providerId="LiveId" clId="{E7974F4E-18AE-4F92-85DC-039AD46CDB10}" dt="2024-02-06T14:19:36.028" v="1145" actId="478"/>
          <ac:spMkLst>
            <pc:docMk/>
            <pc:sldMk cId="726229180" sldId="372"/>
            <ac:spMk id="53" creationId="{CFE22442-FB1E-A87E-E618-D092A20B4D97}"/>
          </ac:spMkLst>
        </pc:spChg>
        <pc:spChg chg="del">
          <ac:chgData name="mariam ashraf" userId="3a2a69a0376c931b" providerId="LiveId" clId="{E7974F4E-18AE-4F92-85DC-039AD46CDB10}" dt="2024-02-06T14:19:36.028" v="1145" actId="478"/>
          <ac:spMkLst>
            <pc:docMk/>
            <pc:sldMk cId="726229180" sldId="372"/>
            <ac:spMk id="58" creationId="{B7954CA5-A994-3C5D-2574-3596174E88B9}"/>
          </ac:spMkLst>
        </pc:spChg>
        <pc:spChg chg="del">
          <ac:chgData name="mariam ashraf" userId="3a2a69a0376c931b" providerId="LiveId" clId="{E7974F4E-18AE-4F92-85DC-039AD46CDB10}" dt="2024-02-06T14:19:36.028" v="1145" actId="478"/>
          <ac:spMkLst>
            <pc:docMk/>
            <pc:sldMk cId="726229180" sldId="372"/>
            <ac:spMk id="60" creationId="{ECF00EBC-D243-5483-A983-8E8603B8901D}"/>
          </ac:spMkLst>
        </pc:spChg>
        <pc:spChg chg="del">
          <ac:chgData name="mariam ashraf" userId="3a2a69a0376c931b" providerId="LiveId" clId="{E7974F4E-18AE-4F92-85DC-039AD46CDB10}" dt="2024-02-06T14:19:36.028" v="1145" actId="478"/>
          <ac:spMkLst>
            <pc:docMk/>
            <pc:sldMk cId="726229180" sldId="372"/>
            <ac:spMk id="61" creationId="{0FC18091-D7BA-ACAD-1703-CC3EAEF983EF}"/>
          </ac:spMkLst>
        </pc:spChg>
        <pc:spChg chg="del">
          <ac:chgData name="mariam ashraf" userId="3a2a69a0376c931b" providerId="LiveId" clId="{E7974F4E-18AE-4F92-85DC-039AD46CDB10}" dt="2024-02-06T14:19:36.028" v="1145" actId="478"/>
          <ac:spMkLst>
            <pc:docMk/>
            <pc:sldMk cId="726229180" sldId="372"/>
            <ac:spMk id="62" creationId="{D45E17E1-9712-DBD7-17D2-B81CF4B024D8}"/>
          </ac:spMkLst>
        </pc:spChg>
        <pc:spChg chg="del">
          <ac:chgData name="mariam ashraf" userId="3a2a69a0376c931b" providerId="LiveId" clId="{E7974F4E-18AE-4F92-85DC-039AD46CDB10}" dt="2024-02-06T14:19:36.028" v="1145" actId="478"/>
          <ac:spMkLst>
            <pc:docMk/>
            <pc:sldMk cId="726229180" sldId="372"/>
            <ac:spMk id="63" creationId="{58FED779-B132-0E8E-CE0A-6AA317EC2034}"/>
          </ac:spMkLst>
        </pc:spChg>
        <pc:picChg chg="mod">
          <ac:chgData name="mariam ashraf" userId="3a2a69a0376c931b" providerId="LiveId" clId="{E7974F4E-18AE-4F92-85DC-039AD46CDB10}" dt="2024-02-06T14:23:50.408" v="1226" actId="1076"/>
          <ac:picMkLst>
            <pc:docMk/>
            <pc:sldMk cId="726229180" sldId="372"/>
            <ac:picMk id="42" creationId="{7094B901-9870-CFE3-045C-4505AD41008D}"/>
          </ac:picMkLst>
        </pc:picChg>
      </pc:sldChg>
      <pc:sldChg chg="modSp add del ord">
        <pc:chgData name="mariam ashraf" userId="3a2a69a0376c931b" providerId="LiveId" clId="{E7974F4E-18AE-4F92-85DC-039AD46CDB10}" dt="2024-02-07T12:48:10.664" v="3090" actId="47"/>
        <pc:sldMkLst>
          <pc:docMk/>
          <pc:sldMk cId="1515525275" sldId="373"/>
        </pc:sldMkLst>
        <pc:spChg chg="mod">
          <ac:chgData name="mariam ashraf" userId="3a2a69a0376c931b" providerId="LiveId" clId="{E7974F4E-18AE-4F92-85DC-039AD46CDB10}" dt="2024-02-06T22:04:21.279" v="2437"/>
          <ac:spMkLst>
            <pc:docMk/>
            <pc:sldMk cId="1515525275" sldId="373"/>
            <ac:spMk id="4" creationId="{07A59B1D-DCD0-4F38-16DD-DDAF11E57175}"/>
          </ac:spMkLst>
        </pc:spChg>
        <pc:spChg chg="mod">
          <ac:chgData name="mariam ashraf" userId="3a2a69a0376c931b" providerId="LiveId" clId="{E7974F4E-18AE-4F92-85DC-039AD46CDB10}" dt="2024-02-06T22:04:21.279" v="2437"/>
          <ac:spMkLst>
            <pc:docMk/>
            <pc:sldMk cId="1515525275" sldId="373"/>
            <ac:spMk id="7" creationId="{322B280F-E82E-F881-F72B-55A65FBA966B}"/>
          </ac:spMkLst>
        </pc:spChg>
        <pc:spChg chg="mod">
          <ac:chgData name="mariam ashraf" userId="3a2a69a0376c931b" providerId="LiveId" clId="{E7974F4E-18AE-4F92-85DC-039AD46CDB10}" dt="2024-02-06T22:04:21.279" v="2437"/>
          <ac:spMkLst>
            <pc:docMk/>
            <pc:sldMk cId="1515525275" sldId="373"/>
            <ac:spMk id="16" creationId="{E5FCD085-1C5D-6AED-6B06-5104B37EBA1B}"/>
          </ac:spMkLst>
        </pc:spChg>
        <pc:spChg chg="mod">
          <ac:chgData name="mariam ashraf" userId="3a2a69a0376c931b" providerId="LiveId" clId="{E7974F4E-18AE-4F92-85DC-039AD46CDB10}" dt="2024-02-06T22:04:21.279" v="2437"/>
          <ac:spMkLst>
            <pc:docMk/>
            <pc:sldMk cId="1515525275" sldId="373"/>
            <ac:spMk id="17" creationId="{3C1D18EE-F89B-6744-E99A-88496E93ADA5}"/>
          </ac:spMkLst>
        </pc:spChg>
        <pc:spChg chg="mod">
          <ac:chgData name="mariam ashraf" userId="3a2a69a0376c931b" providerId="LiveId" clId="{E7974F4E-18AE-4F92-85DC-039AD46CDB10}" dt="2024-02-06T22:04:21.279" v="2437"/>
          <ac:spMkLst>
            <pc:docMk/>
            <pc:sldMk cId="1515525275" sldId="373"/>
            <ac:spMk id="98" creationId="{282FCDE1-C7C3-BEAC-1DDD-1C425402E9E6}"/>
          </ac:spMkLst>
        </pc:spChg>
        <pc:spChg chg="mod">
          <ac:chgData name="mariam ashraf" userId="3a2a69a0376c931b" providerId="LiveId" clId="{E7974F4E-18AE-4F92-85DC-039AD46CDB10}" dt="2024-02-06T22:04:21.279" v="2437"/>
          <ac:spMkLst>
            <pc:docMk/>
            <pc:sldMk cId="1515525275" sldId="373"/>
            <ac:spMk id="122" creationId="{56BD3D01-7B54-1F45-63DB-A2E6302A9AB5}"/>
          </ac:spMkLst>
        </pc:spChg>
        <pc:spChg chg="mod">
          <ac:chgData name="mariam ashraf" userId="3a2a69a0376c931b" providerId="LiveId" clId="{E7974F4E-18AE-4F92-85DC-039AD46CDB10}" dt="2024-02-06T22:04:21.279" v="2437"/>
          <ac:spMkLst>
            <pc:docMk/>
            <pc:sldMk cId="1515525275" sldId="373"/>
            <ac:spMk id="153" creationId="{4C20D0FC-EE66-1708-2A93-AAD914BBCDD5}"/>
          </ac:spMkLst>
        </pc:spChg>
        <pc:picChg chg="mod">
          <ac:chgData name="mariam ashraf" userId="3a2a69a0376c931b" providerId="LiveId" clId="{E7974F4E-18AE-4F92-85DC-039AD46CDB10}" dt="2024-02-06T22:04:21.279" v="2437"/>
          <ac:picMkLst>
            <pc:docMk/>
            <pc:sldMk cId="1515525275" sldId="373"/>
            <ac:picMk id="19" creationId="{324BA8E8-E60F-13FD-0C5B-4752841EA51E}"/>
          </ac:picMkLst>
        </pc:picChg>
      </pc:sldChg>
      <pc:sldChg chg="addSp delSp modSp add del mod">
        <pc:chgData name="mariam ashraf" userId="3a2a69a0376c931b" providerId="LiveId" clId="{E7974F4E-18AE-4F92-85DC-039AD46CDB10}" dt="2024-02-06T19:40:39.634" v="1421" actId="2696"/>
        <pc:sldMkLst>
          <pc:docMk/>
          <pc:sldMk cId="3709793049" sldId="373"/>
        </pc:sldMkLst>
        <pc:spChg chg="add mod">
          <ac:chgData name="mariam ashraf" userId="3a2a69a0376c931b" providerId="LiveId" clId="{E7974F4E-18AE-4F92-85DC-039AD46CDB10}" dt="2024-02-06T19:37:02.055" v="1377" actId="14100"/>
          <ac:spMkLst>
            <pc:docMk/>
            <pc:sldMk cId="3709793049" sldId="373"/>
            <ac:spMk id="2" creationId="{46AE3A9A-5548-AB13-2E13-551A865E1E3F}"/>
          </ac:spMkLst>
        </pc:spChg>
        <pc:spChg chg="add del mod">
          <ac:chgData name="mariam ashraf" userId="3a2a69a0376c931b" providerId="LiveId" clId="{E7974F4E-18AE-4F92-85DC-039AD46CDB10}" dt="2024-02-06T19:38:33.784" v="1393" actId="478"/>
          <ac:spMkLst>
            <pc:docMk/>
            <pc:sldMk cId="3709793049" sldId="373"/>
            <ac:spMk id="3" creationId="{0EE2F6E9-D4BF-26CD-8474-9AB652B2D02F}"/>
          </ac:spMkLst>
        </pc:spChg>
        <pc:spChg chg="add del mod">
          <ac:chgData name="mariam ashraf" userId="3a2a69a0376c931b" providerId="LiveId" clId="{E7974F4E-18AE-4F92-85DC-039AD46CDB10}" dt="2024-02-06T19:38:33.307" v="1392" actId="478"/>
          <ac:spMkLst>
            <pc:docMk/>
            <pc:sldMk cId="3709793049" sldId="373"/>
            <ac:spMk id="4" creationId="{7F509A96-C9E9-30A4-5803-E7E27D42B5A2}"/>
          </ac:spMkLst>
        </pc:spChg>
        <pc:spChg chg="del">
          <ac:chgData name="mariam ashraf" userId="3a2a69a0376c931b" providerId="LiveId" clId="{E7974F4E-18AE-4F92-85DC-039AD46CDB10}" dt="2024-02-06T19:36:49.359" v="1374" actId="478"/>
          <ac:spMkLst>
            <pc:docMk/>
            <pc:sldMk cId="3709793049" sldId="373"/>
            <ac:spMk id="14" creationId="{E26CFA81-510A-4DF4-F590-238B49B1D7B1}"/>
          </ac:spMkLst>
        </pc:spChg>
        <pc:spChg chg="del">
          <ac:chgData name="mariam ashraf" userId="3a2a69a0376c931b" providerId="LiveId" clId="{E7974F4E-18AE-4F92-85DC-039AD46CDB10}" dt="2024-02-06T19:36:51.298" v="1375" actId="478"/>
          <ac:spMkLst>
            <pc:docMk/>
            <pc:sldMk cId="3709793049" sldId="373"/>
            <ac:spMk id="16" creationId="{1A9DE578-5E00-5C05-5F5F-C4B3B78977A7}"/>
          </ac:spMkLst>
        </pc:spChg>
        <pc:spChg chg="del">
          <ac:chgData name="mariam ashraf" userId="3a2a69a0376c931b" providerId="LiveId" clId="{E7974F4E-18AE-4F92-85DC-039AD46CDB10}" dt="2024-02-06T19:36:33.406" v="1369" actId="478"/>
          <ac:spMkLst>
            <pc:docMk/>
            <pc:sldMk cId="3709793049" sldId="373"/>
            <ac:spMk id="17" creationId="{0D010187-4E58-C0CE-819A-66B9140CC548}"/>
          </ac:spMkLst>
        </pc:spChg>
        <pc:spChg chg="del">
          <ac:chgData name="mariam ashraf" userId="3a2a69a0376c931b" providerId="LiveId" clId="{E7974F4E-18AE-4F92-85DC-039AD46CDB10}" dt="2024-02-06T19:36:32.018" v="1368" actId="478"/>
          <ac:spMkLst>
            <pc:docMk/>
            <pc:sldMk cId="3709793049" sldId="373"/>
            <ac:spMk id="18" creationId="{BD474978-4EAC-2C10-750E-2BBA71B79C5E}"/>
          </ac:spMkLst>
        </pc:spChg>
        <pc:picChg chg="add del mod">
          <ac:chgData name="mariam ashraf" userId="3a2a69a0376c931b" providerId="LiveId" clId="{E7974F4E-18AE-4F92-85DC-039AD46CDB10}" dt="2024-02-06T19:36:37.123" v="1371" actId="14100"/>
          <ac:picMkLst>
            <pc:docMk/>
            <pc:sldMk cId="3709793049" sldId="373"/>
            <ac:picMk id="11" creationId="{54704BB8-A417-6559-83FE-49EC4C98A407}"/>
          </ac:picMkLst>
        </pc:picChg>
      </pc:sldChg>
      <pc:sldChg chg="addSp delSp modSp add del mod ord">
        <pc:chgData name="mariam ashraf" userId="3a2a69a0376c931b" providerId="LiveId" clId="{E7974F4E-18AE-4F92-85DC-039AD46CDB10}" dt="2024-02-07T12:52:50.349" v="3155" actId="2696"/>
        <pc:sldMkLst>
          <pc:docMk/>
          <pc:sldMk cId="2330109102" sldId="374"/>
        </pc:sldMkLst>
        <pc:spChg chg="mod">
          <ac:chgData name="mariam ashraf" userId="3a2a69a0376c931b" providerId="LiveId" clId="{E7974F4E-18AE-4F92-85DC-039AD46CDB10}" dt="2024-02-06T22:04:21.279" v="2437"/>
          <ac:spMkLst>
            <pc:docMk/>
            <pc:sldMk cId="2330109102" sldId="374"/>
            <ac:spMk id="4" creationId="{B2099C57-677F-C852-A2F8-B5B29A7590AE}"/>
          </ac:spMkLst>
        </pc:spChg>
        <pc:spChg chg="mod">
          <ac:chgData name="mariam ashraf" userId="3a2a69a0376c931b" providerId="LiveId" clId="{E7974F4E-18AE-4F92-85DC-039AD46CDB10}" dt="2024-02-06T22:04:21.279" v="2437"/>
          <ac:spMkLst>
            <pc:docMk/>
            <pc:sldMk cId="2330109102" sldId="374"/>
            <ac:spMk id="7" creationId="{A2386255-F0E6-5D86-CB02-E4E0FEBBBF17}"/>
          </ac:spMkLst>
        </pc:spChg>
        <pc:spChg chg="mod">
          <ac:chgData name="mariam ashraf" userId="3a2a69a0376c931b" providerId="LiveId" clId="{E7974F4E-18AE-4F92-85DC-039AD46CDB10}" dt="2024-02-06T22:04:21.279" v="2437"/>
          <ac:spMkLst>
            <pc:docMk/>
            <pc:sldMk cId="2330109102" sldId="374"/>
            <ac:spMk id="16" creationId="{756BC426-F7DB-5DA0-3A8A-A80E966CFDD4}"/>
          </ac:spMkLst>
        </pc:spChg>
        <pc:spChg chg="mod">
          <ac:chgData name="mariam ashraf" userId="3a2a69a0376c931b" providerId="LiveId" clId="{E7974F4E-18AE-4F92-85DC-039AD46CDB10}" dt="2024-02-06T22:04:21.279" v="2437"/>
          <ac:spMkLst>
            <pc:docMk/>
            <pc:sldMk cId="2330109102" sldId="374"/>
            <ac:spMk id="17" creationId="{7119A465-7FCA-7C2A-E061-0741E581DC83}"/>
          </ac:spMkLst>
        </pc:spChg>
        <pc:spChg chg="mod">
          <ac:chgData name="mariam ashraf" userId="3a2a69a0376c931b" providerId="LiveId" clId="{E7974F4E-18AE-4F92-85DC-039AD46CDB10}" dt="2024-02-06T22:04:21.279" v="2437"/>
          <ac:spMkLst>
            <pc:docMk/>
            <pc:sldMk cId="2330109102" sldId="374"/>
            <ac:spMk id="98" creationId="{EDF01A17-4F16-59A8-F84F-8382FECD5AEF}"/>
          </ac:spMkLst>
        </pc:spChg>
        <pc:spChg chg="mod">
          <ac:chgData name="mariam ashraf" userId="3a2a69a0376c931b" providerId="LiveId" clId="{E7974F4E-18AE-4F92-85DC-039AD46CDB10}" dt="2024-02-06T22:04:21.279" v="2437"/>
          <ac:spMkLst>
            <pc:docMk/>
            <pc:sldMk cId="2330109102" sldId="374"/>
            <ac:spMk id="122" creationId="{7F88DFD2-4310-6604-D771-0BC2F21AC944}"/>
          </ac:spMkLst>
        </pc:spChg>
        <pc:spChg chg="mod">
          <ac:chgData name="mariam ashraf" userId="3a2a69a0376c931b" providerId="LiveId" clId="{E7974F4E-18AE-4F92-85DC-039AD46CDB10}" dt="2024-02-06T22:04:21.279" v="2437"/>
          <ac:spMkLst>
            <pc:docMk/>
            <pc:sldMk cId="2330109102" sldId="374"/>
            <ac:spMk id="153" creationId="{92F9DF19-222D-8986-D7B3-7C08FCEA7DC8}"/>
          </ac:spMkLst>
        </pc:spChg>
        <pc:picChg chg="add del mod">
          <ac:chgData name="mariam ashraf" userId="3a2a69a0376c931b" providerId="LiveId" clId="{E7974F4E-18AE-4F92-85DC-039AD46CDB10}" dt="2024-02-07T12:49:07.796" v="3107" actId="478"/>
          <ac:picMkLst>
            <pc:docMk/>
            <pc:sldMk cId="2330109102" sldId="374"/>
            <ac:picMk id="2" creationId="{8714DF40-BB3C-6B89-83E5-B110284359A4}"/>
          </ac:picMkLst>
        </pc:picChg>
        <pc:picChg chg="del">
          <ac:chgData name="mariam ashraf" userId="3a2a69a0376c931b" providerId="LiveId" clId="{E7974F4E-18AE-4F92-85DC-039AD46CDB10}" dt="2024-02-06T19:48:21.017" v="1493" actId="478"/>
          <ac:picMkLst>
            <pc:docMk/>
            <pc:sldMk cId="2330109102" sldId="374"/>
            <ac:picMk id="19" creationId="{DB2576B1-7C46-174D-6DCD-29BE737DD3FA}"/>
          </ac:picMkLst>
        </pc:picChg>
      </pc:sldChg>
      <pc:sldChg chg="addSp delSp modSp add mod ord modTransition">
        <pc:chgData name="mariam ashraf" userId="3a2a69a0376c931b" providerId="LiveId" clId="{E7974F4E-18AE-4F92-85DC-039AD46CDB10}" dt="2024-02-10T13:21:49.690" v="6330" actId="167"/>
        <pc:sldMkLst>
          <pc:docMk/>
          <pc:sldMk cId="3465176394" sldId="375"/>
        </pc:sldMkLst>
        <pc:spChg chg="mod">
          <ac:chgData name="mariam ashraf" userId="3a2a69a0376c931b" providerId="LiveId" clId="{E7974F4E-18AE-4F92-85DC-039AD46CDB10}" dt="2024-02-06T22:04:21.279" v="2437"/>
          <ac:spMkLst>
            <pc:docMk/>
            <pc:sldMk cId="3465176394" sldId="375"/>
            <ac:spMk id="4" creationId="{A820C2DD-1E2D-A5C1-E757-A49E6F829CF7}"/>
          </ac:spMkLst>
        </pc:spChg>
        <pc:spChg chg="mod">
          <ac:chgData name="mariam ashraf" userId="3a2a69a0376c931b" providerId="LiveId" clId="{E7974F4E-18AE-4F92-85DC-039AD46CDB10}" dt="2024-02-06T22:04:21.279" v="2437"/>
          <ac:spMkLst>
            <pc:docMk/>
            <pc:sldMk cId="3465176394" sldId="375"/>
            <ac:spMk id="7" creationId="{6C912DCC-6270-8E9B-18E3-4EADF579852A}"/>
          </ac:spMkLst>
        </pc:spChg>
        <pc:spChg chg="mod">
          <ac:chgData name="mariam ashraf" userId="3a2a69a0376c931b" providerId="LiveId" clId="{E7974F4E-18AE-4F92-85DC-039AD46CDB10}" dt="2024-02-06T22:04:21.279" v="2437"/>
          <ac:spMkLst>
            <pc:docMk/>
            <pc:sldMk cId="3465176394" sldId="375"/>
            <ac:spMk id="16" creationId="{A65F859F-5F8C-B451-FAD1-B34A8ED643F8}"/>
          </ac:spMkLst>
        </pc:spChg>
        <pc:spChg chg="mod">
          <ac:chgData name="mariam ashraf" userId="3a2a69a0376c931b" providerId="LiveId" clId="{E7974F4E-18AE-4F92-85DC-039AD46CDB10}" dt="2024-02-06T22:04:21.279" v="2437"/>
          <ac:spMkLst>
            <pc:docMk/>
            <pc:sldMk cId="3465176394" sldId="375"/>
            <ac:spMk id="17" creationId="{95B457D5-DBBD-5BE2-D83E-08B554FD371D}"/>
          </ac:spMkLst>
        </pc:spChg>
        <pc:spChg chg="mod ord">
          <ac:chgData name="mariam ashraf" userId="3a2a69a0376c931b" providerId="LiveId" clId="{E7974F4E-18AE-4F92-85DC-039AD46CDB10}" dt="2024-02-10T13:21:49.690" v="6330" actId="167"/>
          <ac:spMkLst>
            <pc:docMk/>
            <pc:sldMk cId="3465176394" sldId="375"/>
            <ac:spMk id="98" creationId="{DA618A90-3B2C-48DB-3786-0FA59CCA7089}"/>
          </ac:spMkLst>
        </pc:spChg>
        <pc:spChg chg="mod">
          <ac:chgData name="mariam ashraf" userId="3a2a69a0376c931b" providerId="LiveId" clId="{E7974F4E-18AE-4F92-85DC-039AD46CDB10}" dt="2024-02-06T22:04:21.279" v="2437"/>
          <ac:spMkLst>
            <pc:docMk/>
            <pc:sldMk cId="3465176394" sldId="375"/>
            <ac:spMk id="122" creationId="{B0D7FD37-4DE9-F624-B703-7AD2E10E8796}"/>
          </ac:spMkLst>
        </pc:spChg>
        <pc:spChg chg="mod">
          <ac:chgData name="mariam ashraf" userId="3a2a69a0376c931b" providerId="LiveId" clId="{E7974F4E-18AE-4F92-85DC-039AD46CDB10}" dt="2024-02-06T22:04:21.279" v="2437"/>
          <ac:spMkLst>
            <pc:docMk/>
            <pc:sldMk cId="3465176394" sldId="375"/>
            <ac:spMk id="153" creationId="{DAFDBF98-4D26-ECCC-1DAA-8BAA7FD8B861}"/>
          </ac:spMkLst>
        </pc:spChg>
        <pc:picChg chg="del">
          <ac:chgData name="mariam ashraf" userId="3a2a69a0376c931b" providerId="LiveId" clId="{E7974F4E-18AE-4F92-85DC-039AD46CDB10}" dt="2024-02-06T19:49:19.405" v="1510" actId="478"/>
          <ac:picMkLst>
            <pc:docMk/>
            <pc:sldMk cId="3465176394" sldId="375"/>
            <ac:picMk id="2" creationId="{8D4568D1-9E7A-BB23-1D8F-B372D0A03025}"/>
          </ac:picMkLst>
        </pc:picChg>
        <pc:picChg chg="add del mod">
          <ac:chgData name="mariam ashraf" userId="3a2a69a0376c931b" providerId="LiveId" clId="{E7974F4E-18AE-4F92-85DC-039AD46CDB10}" dt="2024-02-07T12:52:58.652" v="3156" actId="478"/>
          <ac:picMkLst>
            <pc:docMk/>
            <pc:sldMk cId="3465176394" sldId="375"/>
            <ac:picMk id="3" creationId="{988B52C5-2300-8CA3-240B-071CFD6CB967}"/>
          </ac:picMkLst>
        </pc:picChg>
        <pc:picChg chg="add del mod">
          <ac:chgData name="mariam ashraf" userId="3a2a69a0376c931b" providerId="LiveId" clId="{E7974F4E-18AE-4F92-85DC-039AD46CDB10}" dt="2024-02-07T13:21:11.926" v="3168" actId="478"/>
          <ac:picMkLst>
            <pc:docMk/>
            <pc:sldMk cId="3465176394" sldId="375"/>
            <ac:picMk id="5" creationId="{72F07171-2D36-5530-CF5C-614F192D1CA7}"/>
          </ac:picMkLst>
        </pc:picChg>
        <pc:picChg chg="add del mod">
          <ac:chgData name="mariam ashraf" userId="3a2a69a0376c931b" providerId="LiveId" clId="{E7974F4E-18AE-4F92-85DC-039AD46CDB10}" dt="2024-02-07T14:35:42.413" v="3208" actId="478"/>
          <ac:picMkLst>
            <pc:docMk/>
            <pc:sldMk cId="3465176394" sldId="375"/>
            <ac:picMk id="8" creationId="{B65DB7B0-4054-C53D-A0D6-544FFF419EE8}"/>
          </ac:picMkLst>
        </pc:picChg>
        <pc:picChg chg="add del mod ord">
          <ac:chgData name="mariam ashraf" userId="3a2a69a0376c931b" providerId="LiveId" clId="{E7974F4E-18AE-4F92-85DC-039AD46CDB10}" dt="2024-02-10T13:21:41.915" v="6323" actId="14100"/>
          <ac:picMkLst>
            <pc:docMk/>
            <pc:sldMk cId="3465176394" sldId="375"/>
            <ac:picMk id="10" creationId="{2AC48339-D797-3697-5462-98A8EA15480F}"/>
          </ac:picMkLst>
        </pc:picChg>
      </pc:sldChg>
      <pc:sldChg chg="addSp delSp modSp add del mod ord modTransition">
        <pc:chgData name="mariam ashraf" userId="3a2a69a0376c931b" providerId="LiveId" clId="{E7974F4E-18AE-4F92-85DC-039AD46CDB10}" dt="2024-02-12T17:05:43.467" v="7486" actId="2696"/>
        <pc:sldMkLst>
          <pc:docMk/>
          <pc:sldMk cId="2072756574" sldId="376"/>
        </pc:sldMkLst>
        <pc:spChg chg="add del mod">
          <ac:chgData name="mariam ashraf" userId="3a2a69a0376c931b" providerId="LiveId" clId="{E7974F4E-18AE-4F92-85DC-039AD46CDB10}" dt="2024-02-12T14:25:23.534" v="7426" actId="478"/>
          <ac:spMkLst>
            <pc:docMk/>
            <pc:sldMk cId="2072756574" sldId="376"/>
            <ac:spMk id="2" creationId="{B7307BA8-E3E6-E8B5-6293-97A5526DB8C4}"/>
          </ac:spMkLst>
        </pc:spChg>
        <pc:spChg chg="del mod">
          <ac:chgData name="mariam ashraf" userId="3a2a69a0376c931b" providerId="LiveId" clId="{E7974F4E-18AE-4F92-85DC-039AD46CDB10}" dt="2024-02-07T00:36:27.519" v="3009" actId="478"/>
          <ac:spMkLst>
            <pc:docMk/>
            <pc:sldMk cId="2072756574" sldId="376"/>
            <ac:spMk id="3" creationId="{36B69EEC-7622-6927-A61F-77E298938758}"/>
          </ac:spMkLst>
        </pc:spChg>
        <pc:spChg chg="del">
          <ac:chgData name="mariam ashraf" userId="3a2a69a0376c931b" providerId="LiveId" clId="{E7974F4E-18AE-4F92-85DC-039AD46CDB10}" dt="2024-02-06T19:51:20.439" v="1539" actId="478"/>
          <ac:spMkLst>
            <pc:docMk/>
            <pc:sldMk cId="2072756574" sldId="376"/>
            <ac:spMk id="4" creationId="{E74C7303-B2CF-603E-B6F4-8EFF7C48D1AA}"/>
          </ac:spMkLst>
        </pc:spChg>
        <pc:spChg chg="del">
          <ac:chgData name="mariam ashraf" userId="3a2a69a0376c931b" providerId="LiveId" clId="{E7974F4E-18AE-4F92-85DC-039AD46CDB10}" dt="2024-02-06T19:51:22.785" v="1541" actId="478"/>
          <ac:spMkLst>
            <pc:docMk/>
            <pc:sldMk cId="2072756574" sldId="376"/>
            <ac:spMk id="6" creationId="{7C38B1B8-3702-F5EA-92D2-AA86291B425B}"/>
          </ac:spMkLst>
        </pc:spChg>
        <pc:spChg chg="mod ord">
          <ac:chgData name="mariam ashraf" userId="3a2a69a0376c931b" providerId="LiveId" clId="{E7974F4E-18AE-4F92-85DC-039AD46CDB10}" dt="2024-02-12T14:53:43.652" v="7475" actId="1035"/>
          <ac:spMkLst>
            <pc:docMk/>
            <pc:sldMk cId="2072756574" sldId="376"/>
            <ac:spMk id="13" creationId="{D366CA07-53DF-8AC8-05E4-B6DFDDB9F070}"/>
          </ac:spMkLst>
        </pc:spChg>
        <pc:spChg chg="mod ord">
          <ac:chgData name="mariam ashraf" userId="3a2a69a0376c931b" providerId="LiveId" clId="{E7974F4E-18AE-4F92-85DC-039AD46CDB10}" dt="2024-02-12T14:22:04.612" v="7418" actId="1035"/>
          <ac:spMkLst>
            <pc:docMk/>
            <pc:sldMk cId="2072756574" sldId="376"/>
            <ac:spMk id="21" creationId="{B449C320-4EDB-341D-B219-FFCD65766D5E}"/>
          </ac:spMkLst>
        </pc:spChg>
        <pc:spChg chg="mod">
          <ac:chgData name="mariam ashraf" userId="3a2a69a0376c931b" providerId="LiveId" clId="{E7974F4E-18AE-4F92-85DC-039AD46CDB10}" dt="2024-02-12T14:21:14.406" v="7412" actId="14100"/>
          <ac:spMkLst>
            <pc:docMk/>
            <pc:sldMk cId="2072756574" sldId="376"/>
            <ac:spMk id="22" creationId="{B80E510F-3ED5-D7D8-1FD7-E022D08D4E95}"/>
          </ac:spMkLst>
        </pc:spChg>
        <pc:picChg chg="add del mod">
          <ac:chgData name="mariam ashraf" userId="3a2a69a0376c931b" providerId="LiveId" clId="{E7974F4E-18AE-4F92-85DC-039AD46CDB10}" dt="2024-02-10T20:01:51.205" v="6528" actId="478"/>
          <ac:picMkLst>
            <pc:docMk/>
            <pc:sldMk cId="2072756574" sldId="376"/>
            <ac:picMk id="2" creationId="{52EEE7F2-ECD0-3261-59AD-706B746DC398}"/>
          </ac:picMkLst>
        </pc:picChg>
        <pc:picChg chg="add mod modCrop">
          <ac:chgData name="mariam ashraf" userId="3a2a69a0376c931b" providerId="LiveId" clId="{E7974F4E-18AE-4F92-85DC-039AD46CDB10}" dt="2024-02-10T21:22:40.286" v="6941" actId="1036"/>
          <ac:picMkLst>
            <pc:docMk/>
            <pc:sldMk cId="2072756574" sldId="376"/>
            <ac:picMk id="3" creationId="{FFCD13E0-1EFA-7604-22F1-F21E53BBA3CA}"/>
          </ac:picMkLst>
        </pc:picChg>
        <pc:picChg chg="add del mod modCrop">
          <ac:chgData name="mariam ashraf" userId="3a2a69a0376c931b" providerId="LiveId" clId="{E7974F4E-18AE-4F92-85DC-039AD46CDB10}" dt="2024-02-08T00:38:34.091" v="4907" actId="478"/>
          <ac:picMkLst>
            <pc:docMk/>
            <pc:sldMk cId="2072756574" sldId="376"/>
            <ac:picMk id="4" creationId="{7A95E978-2287-D3B8-91BF-113FB817D886}"/>
          </ac:picMkLst>
        </pc:picChg>
        <pc:picChg chg="add del mod modCrop">
          <ac:chgData name="mariam ashraf" userId="3a2a69a0376c931b" providerId="LiveId" clId="{E7974F4E-18AE-4F92-85DC-039AD46CDB10}" dt="2024-02-10T21:20:16.858" v="6919" actId="478"/>
          <ac:picMkLst>
            <pc:docMk/>
            <pc:sldMk cId="2072756574" sldId="376"/>
            <ac:picMk id="4" creationId="{7DF828F6-990D-53FC-DCD4-AC5B387E9559}"/>
          </ac:picMkLst>
        </pc:picChg>
        <pc:picChg chg="del">
          <ac:chgData name="mariam ashraf" userId="3a2a69a0376c931b" providerId="LiveId" clId="{E7974F4E-18AE-4F92-85DC-039AD46CDB10}" dt="2024-02-06T19:51:19.164" v="1538" actId="478"/>
          <ac:picMkLst>
            <pc:docMk/>
            <pc:sldMk cId="2072756574" sldId="376"/>
            <ac:picMk id="8" creationId="{6DDAEFFD-55C0-5328-7CBB-DDE4842DC1F3}"/>
          </ac:picMkLst>
        </pc:picChg>
        <pc:picChg chg="del">
          <ac:chgData name="mariam ashraf" userId="3a2a69a0376c931b" providerId="LiveId" clId="{E7974F4E-18AE-4F92-85DC-039AD46CDB10}" dt="2024-02-06T19:51:17.994" v="1537" actId="478"/>
          <ac:picMkLst>
            <pc:docMk/>
            <pc:sldMk cId="2072756574" sldId="376"/>
            <ac:picMk id="9" creationId="{90D0A8FB-DDAC-581D-53D0-3C86CB4718D3}"/>
          </ac:picMkLst>
        </pc:picChg>
        <pc:picChg chg="del">
          <ac:chgData name="mariam ashraf" userId="3a2a69a0376c931b" providerId="LiveId" clId="{E7974F4E-18AE-4F92-85DC-039AD46CDB10}" dt="2024-02-06T19:51:21.467" v="1540" actId="478"/>
          <ac:picMkLst>
            <pc:docMk/>
            <pc:sldMk cId="2072756574" sldId="376"/>
            <ac:picMk id="10" creationId="{89707D98-4669-300F-D69F-7D99B0FCCFC5}"/>
          </ac:picMkLst>
        </pc:picChg>
        <pc:inkChg chg="add del">
          <ac:chgData name="mariam ashraf" userId="3a2a69a0376c931b" providerId="LiveId" clId="{E7974F4E-18AE-4F92-85DC-039AD46CDB10}" dt="2024-02-11T21:11:56.008" v="6971" actId="9405"/>
          <ac:inkMkLst>
            <pc:docMk/>
            <pc:sldMk cId="2072756574" sldId="376"/>
            <ac:inkMk id="2" creationId="{93D24E0A-799E-6601-A619-E9FC0D40B733}"/>
          </ac:inkMkLst>
        </pc:inkChg>
      </pc:sldChg>
      <pc:sldChg chg="add del">
        <pc:chgData name="mariam ashraf" userId="3a2a69a0376c931b" providerId="LiveId" clId="{E7974F4E-18AE-4F92-85DC-039AD46CDB10}" dt="2024-02-06T20:22:17.895" v="1676" actId="2696"/>
        <pc:sldMkLst>
          <pc:docMk/>
          <pc:sldMk cId="2174049374" sldId="377"/>
        </pc:sldMkLst>
      </pc:sldChg>
      <pc:sldChg chg="add del">
        <pc:chgData name="mariam ashraf" userId="3a2a69a0376c931b" providerId="LiveId" clId="{E7974F4E-18AE-4F92-85DC-039AD46CDB10}" dt="2024-02-06T20:22:20.233" v="1677" actId="2696"/>
        <pc:sldMkLst>
          <pc:docMk/>
          <pc:sldMk cId="4081051473" sldId="378"/>
        </pc:sldMkLst>
      </pc:sldChg>
      <pc:sldChg chg="addSp delSp modSp add del mod ord modTransition">
        <pc:chgData name="mariam ashraf" userId="3a2a69a0376c931b" providerId="LiveId" clId="{E7974F4E-18AE-4F92-85DC-039AD46CDB10}" dt="2024-02-08T00:34:22.903" v="4904" actId="2696"/>
        <pc:sldMkLst>
          <pc:docMk/>
          <pc:sldMk cId="2318881919" sldId="379"/>
        </pc:sldMkLst>
        <pc:spChg chg="mod">
          <ac:chgData name="mariam ashraf" userId="3a2a69a0376c931b" providerId="LiveId" clId="{E7974F4E-18AE-4F92-85DC-039AD46CDB10}" dt="2024-02-06T22:04:21.279" v="2437"/>
          <ac:spMkLst>
            <pc:docMk/>
            <pc:sldMk cId="2318881919" sldId="379"/>
            <ac:spMk id="4" creationId="{A142F9EF-19B2-1849-4751-78DC58AF16AC}"/>
          </ac:spMkLst>
        </pc:spChg>
        <pc:spChg chg="mod">
          <ac:chgData name="mariam ashraf" userId="3a2a69a0376c931b" providerId="LiveId" clId="{E7974F4E-18AE-4F92-85DC-039AD46CDB10}" dt="2024-02-06T22:04:21.279" v="2437"/>
          <ac:spMkLst>
            <pc:docMk/>
            <pc:sldMk cId="2318881919" sldId="379"/>
            <ac:spMk id="7" creationId="{739ED551-0CE5-2D6F-D217-C58D5CCC033E}"/>
          </ac:spMkLst>
        </pc:spChg>
        <pc:spChg chg="mod">
          <ac:chgData name="mariam ashraf" userId="3a2a69a0376c931b" providerId="LiveId" clId="{E7974F4E-18AE-4F92-85DC-039AD46CDB10}" dt="2024-02-07T16:43:22.236" v="4015"/>
          <ac:spMkLst>
            <pc:docMk/>
            <pc:sldMk cId="2318881919" sldId="379"/>
            <ac:spMk id="8" creationId="{B6873997-A256-B889-D6D1-34DFC0E68D97}"/>
          </ac:spMkLst>
        </pc:spChg>
        <pc:spChg chg="mod">
          <ac:chgData name="mariam ashraf" userId="3a2a69a0376c931b" providerId="LiveId" clId="{E7974F4E-18AE-4F92-85DC-039AD46CDB10}" dt="2024-02-07T16:43:22.236" v="4015"/>
          <ac:spMkLst>
            <pc:docMk/>
            <pc:sldMk cId="2318881919" sldId="379"/>
            <ac:spMk id="9" creationId="{13835D3F-9826-E170-BFFA-42E680D862BE}"/>
          </ac:spMkLst>
        </pc:spChg>
        <pc:spChg chg="mod">
          <ac:chgData name="mariam ashraf" userId="3a2a69a0376c931b" providerId="LiveId" clId="{E7974F4E-18AE-4F92-85DC-039AD46CDB10}" dt="2024-02-06T22:04:21.279" v="2437"/>
          <ac:spMkLst>
            <pc:docMk/>
            <pc:sldMk cId="2318881919" sldId="379"/>
            <ac:spMk id="16" creationId="{3B825D78-4177-767F-3777-BDC1944D9265}"/>
          </ac:spMkLst>
        </pc:spChg>
        <pc:spChg chg="mod">
          <ac:chgData name="mariam ashraf" userId="3a2a69a0376c931b" providerId="LiveId" clId="{E7974F4E-18AE-4F92-85DC-039AD46CDB10}" dt="2024-02-06T22:04:21.279" v="2437"/>
          <ac:spMkLst>
            <pc:docMk/>
            <pc:sldMk cId="2318881919" sldId="379"/>
            <ac:spMk id="17" creationId="{73CAC191-47B1-50EA-0D58-8C92CBD4D738}"/>
          </ac:spMkLst>
        </pc:spChg>
        <pc:spChg chg="mod">
          <ac:chgData name="mariam ashraf" userId="3a2a69a0376c931b" providerId="LiveId" clId="{E7974F4E-18AE-4F92-85DC-039AD46CDB10}" dt="2024-02-07T19:53:45.970" v="4784" actId="20577"/>
          <ac:spMkLst>
            <pc:docMk/>
            <pc:sldMk cId="2318881919" sldId="379"/>
            <ac:spMk id="98" creationId="{F14A4D2A-D69D-0B9D-3313-04C823E7D893}"/>
          </ac:spMkLst>
        </pc:spChg>
        <pc:spChg chg="mod">
          <ac:chgData name="mariam ashraf" userId="3a2a69a0376c931b" providerId="LiveId" clId="{E7974F4E-18AE-4F92-85DC-039AD46CDB10}" dt="2024-02-06T22:04:21.279" v="2437"/>
          <ac:spMkLst>
            <pc:docMk/>
            <pc:sldMk cId="2318881919" sldId="379"/>
            <ac:spMk id="122" creationId="{529D54C9-3C20-50D2-FB69-80669CC97F4F}"/>
          </ac:spMkLst>
        </pc:spChg>
        <pc:spChg chg="mod">
          <ac:chgData name="mariam ashraf" userId="3a2a69a0376c931b" providerId="LiveId" clId="{E7974F4E-18AE-4F92-85DC-039AD46CDB10}" dt="2024-02-06T22:04:21.279" v="2437"/>
          <ac:spMkLst>
            <pc:docMk/>
            <pc:sldMk cId="2318881919" sldId="379"/>
            <ac:spMk id="153" creationId="{94D6D0DF-E905-DB79-ABCF-F25A1097D9B5}"/>
          </ac:spMkLst>
        </pc:spChg>
        <pc:grpChg chg="add mod">
          <ac:chgData name="mariam ashraf" userId="3a2a69a0376c931b" providerId="LiveId" clId="{E7974F4E-18AE-4F92-85DC-039AD46CDB10}" dt="2024-02-07T16:43:22.236" v="4015"/>
          <ac:grpSpMkLst>
            <pc:docMk/>
            <pc:sldMk cId="2318881919" sldId="379"/>
            <ac:grpSpMk id="6" creationId="{AC50855E-C699-DE35-5F09-8D576F93E8A3}"/>
          </ac:grpSpMkLst>
        </pc:grpChg>
        <pc:picChg chg="add del mod">
          <ac:chgData name="mariam ashraf" userId="3a2a69a0376c931b" providerId="LiveId" clId="{E7974F4E-18AE-4F92-85DC-039AD46CDB10}" dt="2024-02-06T20:17:49.658" v="1650" actId="478"/>
          <ac:picMkLst>
            <pc:docMk/>
            <pc:sldMk cId="2318881919" sldId="379"/>
            <ac:picMk id="3" creationId="{7F610008-D2ED-C877-F5F8-F0D5548BC6ED}"/>
          </ac:picMkLst>
        </pc:picChg>
        <pc:picChg chg="add del mod">
          <ac:chgData name="mariam ashraf" userId="3a2a69a0376c931b" providerId="LiveId" clId="{E7974F4E-18AE-4F92-85DC-039AD46CDB10}" dt="2024-02-07T14:35:32.892" v="3205" actId="478"/>
          <ac:picMkLst>
            <pc:docMk/>
            <pc:sldMk cId="2318881919" sldId="379"/>
            <ac:picMk id="3" creationId="{9883A647-C323-4FDF-F15A-B8DFBADDF97B}"/>
          </ac:picMkLst>
        </pc:picChg>
        <pc:picChg chg="add del mod">
          <ac:chgData name="mariam ashraf" userId="3a2a69a0376c931b" providerId="LiveId" clId="{E7974F4E-18AE-4F92-85DC-039AD46CDB10}" dt="2024-02-07T16:43:21.222" v="4014" actId="478"/>
          <ac:picMkLst>
            <pc:docMk/>
            <pc:sldMk cId="2318881919" sldId="379"/>
            <ac:picMk id="5" creationId="{F8B0AB24-FBEA-6749-1F40-F080AEC82329}"/>
          </ac:picMkLst>
        </pc:picChg>
        <pc:picChg chg="add del mod">
          <ac:chgData name="mariam ashraf" userId="3a2a69a0376c931b" providerId="LiveId" clId="{E7974F4E-18AE-4F92-85DC-039AD46CDB10}" dt="2024-02-06T20:16:08.964" v="1605" actId="478"/>
          <ac:picMkLst>
            <pc:docMk/>
            <pc:sldMk cId="2318881919" sldId="379"/>
            <ac:picMk id="6" creationId="{9427137E-6CD5-3C9F-B93A-486E10591A05}"/>
          </ac:picMkLst>
        </pc:picChg>
        <pc:picChg chg="add del mod">
          <ac:chgData name="mariam ashraf" userId="3a2a69a0376c931b" providerId="LiveId" clId="{E7974F4E-18AE-4F92-85DC-039AD46CDB10}" dt="2024-02-06T20:16:57.458" v="1619" actId="478"/>
          <ac:picMkLst>
            <pc:docMk/>
            <pc:sldMk cId="2318881919" sldId="379"/>
            <ac:picMk id="9" creationId="{AFDAA533-7C53-CA4C-5FA9-FCDCC0458EDC}"/>
          </ac:picMkLst>
        </pc:picChg>
        <pc:picChg chg="add mod">
          <ac:chgData name="mariam ashraf" userId="3a2a69a0376c931b" providerId="LiveId" clId="{E7974F4E-18AE-4F92-85DC-039AD46CDB10}" dt="2024-02-07T16:43:52.094" v="4036" actId="1038"/>
          <ac:picMkLst>
            <pc:docMk/>
            <pc:sldMk cId="2318881919" sldId="379"/>
            <ac:picMk id="11" creationId="{D059C7E6-F127-3F9F-4FC5-FD858B13549A}"/>
          </ac:picMkLst>
        </pc:picChg>
        <pc:picChg chg="add del mod">
          <ac:chgData name="mariam ashraf" userId="3a2a69a0376c931b" providerId="LiveId" clId="{E7974F4E-18AE-4F92-85DC-039AD46CDB10}" dt="2024-02-06T20:17:50.683" v="1651" actId="478"/>
          <ac:picMkLst>
            <pc:docMk/>
            <pc:sldMk cId="2318881919" sldId="379"/>
            <ac:picMk id="11" creationId="{F57879EC-4371-62A3-E2C2-C7D9DA64E45D}"/>
          </ac:picMkLst>
        </pc:picChg>
        <pc:picChg chg="del">
          <ac:chgData name="mariam ashraf" userId="3a2a69a0376c931b" providerId="LiveId" clId="{E7974F4E-18AE-4F92-85DC-039AD46CDB10}" dt="2024-02-06T20:15:06.222" v="1570" actId="478"/>
          <ac:picMkLst>
            <pc:docMk/>
            <pc:sldMk cId="2318881919" sldId="379"/>
            <ac:picMk id="19" creationId="{8BB77AC2-A0AE-5F9E-74FE-E7D10050FDC1}"/>
          </ac:picMkLst>
        </pc:picChg>
      </pc:sldChg>
      <pc:sldChg chg="delSp modSp add del mod">
        <pc:chgData name="mariam ashraf" userId="3a2a69a0376c931b" providerId="LiveId" clId="{E7974F4E-18AE-4F92-85DC-039AD46CDB10}" dt="2024-02-07T16:22:27.848" v="3843" actId="2696"/>
        <pc:sldMkLst>
          <pc:docMk/>
          <pc:sldMk cId="398013083" sldId="380"/>
        </pc:sldMkLst>
        <pc:spChg chg="mod">
          <ac:chgData name="mariam ashraf" userId="3a2a69a0376c931b" providerId="LiveId" clId="{E7974F4E-18AE-4F92-85DC-039AD46CDB10}" dt="2024-02-06T22:04:21.279" v="2437"/>
          <ac:spMkLst>
            <pc:docMk/>
            <pc:sldMk cId="398013083" sldId="380"/>
            <ac:spMk id="14" creationId="{974F9015-E6A2-D4B1-A134-5AF166E0A827}"/>
          </ac:spMkLst>
        </pc:spChg>
        <pc:spChg chg="del">
          <ac:chgData name="mariam ashraf" userId="3a2a69a0376c931b" providerId="LiveId" clId="{E7974F4E-18AE-4F92-85DC-039AD46CDB10}" dt="2024-02-06T20:41:01.144" v="1734" actId="478"/>
          <ac:spMkLst>
            <pc:docMk/>
            <pc:sldMk cId="398013083" sldId="380"/>
            <ac:spMk id="15" creationId="{7F6A985A-5BAC-D5C0-334C-C618E606E14B}"/>
          </ac:spMkLst>
        </pc:spChg>
        <pc:spChg chg="del">
          <ac:chgData name="mariam ashraf" userId="3a2a69a0376c931b" providerId="LiveId" clId="{E7974F4E-18AE-4F92-85DC-039AD46CDB10}" dt="2024-02-06T20:41:01.144" v="1734" actId="478"/>
          <ac:spMkLst>
            <pc:docMk/>
            <pc:sldMk cId="398013083" sldId="380"/>
            <ac:spMk id="16" creationId="{8D1E11F3-EFF6-539F-E8B6-A9D4800A8B70}"/>
          </ac:spMkLst>
        </pc:spChg>
        <pc:spChg chg="del">
          <ac:chgData name="mariam ashraf" userId="3a2a69a0376c931b" providerId="LiveId" clId="{E7974F4E-18AE-4F92-85DC-039AD46CDB10}" dt="2024-02-06T20:41:01.144" v="1734" actId="478"/>
          <ac:spMkLst>
            <pc:docMk/>
            <pc:sldMk cId="398013083" sldId="380"/>
            <ac:spMk id="17" creationId="{D098CE70-A1FD-0462-7469-EFBA8A70615F}"/>
          </ac:spMkLst>
        </pc:spChg>
        <pc:spChg chg="del">
          <ac:chgData name="mariam ashraf" userId="3a2a69a0376c931b" providerId="LiveId" clId="{E7974F4E-18AE-4F92-85DC-039AD46CDB10}" dt="2024-02-06T20:41:05.608" v="1735" actId="478"/>
          <ac:spMkLst>
            <pc:docMk/>
            <pc:sldMk cId="398013083" sldId="380"/>
            <ac:spMk id="18" creationId="{2B1DC338-B081-54C5-00FA-B76F61B08C15}"/>
          </ac:spMkLst>
        </pc:spChg>
        <pc:spChg chg="del">
          <ac:chgData name="mariam ashraf" userId="3a2a69a0376c931b" providerId="LiveId" clId="{E7974F4E-18AE-4F92-85DC-039AD46CDB10}" dt="2024-02-06T20:41:05.608" v="1735" actId="478"/>
          <ac:spMkLst>
            <pc:docMk/>
            <pc:sldMk cId="398013083" sldId="380"/>
            <ac:spMk id="19" creationId="{549D370D-5FC8-AB38-767B-801624B1D84F}"/>
          </ac:spMkLst>
        </pc:spChg>
        <pc:spChg chg="del">
          <ac:chgData name="mariam ashraf" userId="3a2a69a0376c931b" providerId="LiveId" clId="{E7974F4E-18AE-4F92-85DC-039AD46CDB10}" dt="2024-02-06T20:41:05.608" v="1735" actId="478"/>
          <ac:spMkLst>
            <pc:docMk/>
            <pc:sldMk cId="398013083" sldId="380"/>
            <ac:spMk id="20" creationId="{37637FB4-2A36-AA3C-0962-4F02FE86AC05}"/>
          </ac:spMkLst>
        </pc:spChg>
      </pc:sldChg>
      <pc:sldChg chg="addSp delSp modSp add del mod modTransition">
        <pc:chgData name="mariam ashraf" userId="3a2a69a0376c931b" providerId="LiveId" clId="{E7974F4E-18AE-4F92-85DC-039AD46CDB10}" dt="2024-02-08T18:07:55.845" v="5500" actId="2696"/>
        <pc:sldMkLst>
          <pc:docMk/>
          <pc:sldMk cId="3838376305" sldId="381"/>
        </pc:sldMkLst>
        <pc:spChg chg="mod">
          <ac:chgData name="mariam ashraf" userId="3a2a69a0376c931b" providerId="LiveId" clId="{E7974F4E-18AE-4F92-85DC-039AD46CDB10}" dt="2024-02-07T16:21:16.779" v="3819" actId="1076"/>
          <ac:spMkLst>
            <pc:docMk/>
            <pc:sldMk cId="3838376305" sldId="381"/>
            <ac:spMk id="14" creationId="{9F981C34-8C56-6E47-23B7-3315E74FCC3E}"/>
          </ac:spMkLst>
        </pc:spChg>
        <pc:spChg chg="add del mod">
          <ac:chgData name="mariam ashraf" userId="3a2a69a0376c931b" providerId="LiveId" clId="{E7974F4E-18AE-4F92-85DC-039AD46CDB10}" dt="2024-02-07T16:18:17.990" v="3770" actId="478"/>
          <ac:spMkLst>
            <pc:docMk/>
            <pc:sldMk cId="3838376305" sldId="381"/>
            <ac:spMk id="15" creationId="{12A55D70-017B-7471-9141-690C6B942ACB}"/>
          </ac:spMkLst>
        </pc:spChg>
        <pc:spChg chg="add mod">
          <ac:chgData name="mariam ashraf" userId="3a2a69a0376c931b" providerId="LiveId" clId="{E7974F4E-18AE-4F92-85DC-039AD46CDB10}" dt="2024-02-07T16:22:01.180" v="3827" actId="1035"/>
          <ac:spMkLst>
            <pc:docMk/>
            <pc:sldMk cId="3838376305" sldId="381"/>
            <ac:spMk id="16" creationId="{7B134E04-82AF-D568-6093-79E091815FCB}"/>
          </ac:spMkLst>
        </pc:spChg>
        <pc:spChg chg="add mod">
          <ac:chgData name="mariam ashraf" userId="3a2a69a0376c931b" providerId="LiveId" clId="{E7974F4E-18AE-4F92-85DC-039AD46CDB10}" dt="2024-02-07T16:22:14.652" v="3834" actId="1035"/>
          <ac:spMkLst>
            <pc:docMk/>
            <pc:sldMk cId="3838376305" sldId="381"/>
            <ac:spMk id="17" creationId="{FCFD8F6A-927D-D27A-E975-21C4FB57A5D6}"/>
          </ac:spMkLst>
        </pc:spChg>
        <pc:spChg chg="add mod">
          <ac:chgData name="mariam ashraf" userId="3a2a69a0376c931b" providerId="LiveId" clId="{E7974F4E-18AE-4F92-85DC-039AD46CDB10}" dt="2024-02-07T16:22:19.423" v="3842" actId="1036"/>
          <ac:spMkLst>
            <pc:docMk/>
            <pc:sldMk cId="3838376305" sldId="381"/>
            <ac:spMk id="18" creationId="{22131FCD-96EB-21F3-47D3-45074030D4F4}"/>
          </ac:spMkLst>
        </pc:spChg>
        <pc:picChg chg="add del mod modCrop">
          <ac:chgData name="mariam ashraf" userId="3a2a69a0376c931b" providerId="LiveId" clId="{E7974F4E-18AE-4F92-85DC-039AD46CDB10}" dt="2024-02-07T15:25:16.028" v="3580" actId="478"/>
          <ac:picMkLst>
            <pc:docMk/>
            <pc:sldMk cId="3838376305" sldId="381"/>
            <ac:picMk id="3" creationId="{B5E258E8-A55C-CFB5-B42D-C59FFAC813D2}"/>
          </ac:picMkLst>
        </pc:picChg>
        <pc:picChg chg="add del mod modCrop">
          <ac:chgData name="mariam ashraf" userId="3a2a69a0376c931b" providerId="LiveId" clId="{E7974F4E-18AE-4F92-85DC-039AD46CDB10}" dt="2024-02-07T16:16:21.006" v="3739" actId="478"/>
          <ac:picMkLst>
            <pc:docMk/>
            <pc:sldMk cId="3838376305" sldId="381"/>
            <ac:picMk id="5" creationId="{F5EDC1A8-9C22-946F-93D4-A910846E0C42}"/>
          </ac:picMkLst>
        </pc:picChg>
        <pc:picChg chg="add del mod ord modCrop">
          <ac:chgData name="mariam ashraf" userId="3a2a69a0376c931b" providerId="LiveId" clId="{E7974F4E-18AE-4F92-85DC-039AD46CDB10}" dt="2024-02-07T15:25:18.156" v="3581" actId="478"/>
          <ac:picMkLst>
            <pc:docMk/>
            <pc:sldMk cId="3838376305" sldId="381"/>
            <ac:picMk id="7" creationId="{E23B4010-EA5C-5545-36B7-ECAFF29B411D}"/>
          </ac:picMkLst>
        </pc:picChg>
        <pc:picChg chg="add del mod">
          <ac:chgData name="mariam ashraf" userId="3a2a69a0376c931b" providerId="LiveId" clId="{E7974F4E-18AE-4F92-85DC-039AD46CDB10}" dt="2024-02-07T16:16:19.324" v="3738" actId="478"/>
          <ac:picMkLst>
            <pc:docMk/>
            <pc:sldMk cId="3838376305" sldId="381"/>
            <ac:picMk id="9" creationId="{39C8C277-DD2F-8F30-6661-C0CEB46E416E}"/>
          </ac:picMkLst>
        </pc:picChg>
        <pc:picChg chg="add mod">
          <ac:chgData name="mariam ashraf" userId="3a2a69a0376c931b" providerId="LiveId" clId="{E7974F4E-18AE-4F92-85DC-039AD46CDB10}" dt="2024-02-07T16:19:36.740" v="3804" actId="14100"/>
          <ac:picMkLst>
            <pc:docMk/>
            <pc:sldMk cId="3838376305" sldId="381"/>
            <ac:picMk id="11" creationId="{EE735EAB-1329-1657-C7D7-AA636F917DB7}"/>
          </ac:picMkLst>
        </pc:picChg>
        <pc:picChg chg="add del mod">
          <ac:chgData name="mariam ashraf" userId="3a2a69a0376c931b" providerId="LiveId" clId="{E7974F4E-18AE-4F92-85DC-039AD46CDB10}" dt="2024-02-08T18:06:50.384" v="5494" actId="478"/>
          <ac:picMkLst>
            <pc:docMk/>
            <pc:sldMk cId="3838376305" sldId="381"/>
            <ac:picMk id="13" creationId="{773CB780-3080-9FB4-23E1-24829B207B9F}"/>
          </ac:picMkLst>
        </pc:picChg>
      </pc:sldChg>
      <pc:sldChg chg="addSp delSp modSp add del mod">
        <pc:chgData name="mariam ashraf" userId="3a2a69a0376c931b" providerId="LiveId" clId="{E7974F4E-18AE-4F92-85DC-039AD46CDB10}" dt="2024-02-07T17:49:48.147" v="4617" actId="2696"/>
        <pc:sldMkLst>
          <pc:docMk/>
          <pc:sldMk cId="770565608" sldId="382"/>
        </pc:sldMkLst>
        <pc:spChg chg="mod">
          <ac:chgData name="mariam ashraf" userId="3a2a69a0376c931b" providerId="LiveId" clId="{E7974F4E-18AE-4F92-85DC-039AD46CDB10}" dt="2024-02-06T22:04:21.279" v="2437"/>
          <ac:spMkLst>
            <pc:docMk/>
            <pc:sldMk cId="770565608" sldId="382"/>
            <ac:spMk id="4" creationId="{14C3CC4E-DD46-84AF-A411-45F740D765CD}"/>
          </ac:spMkLst>
        </pc:spChg>
        <pc:spChg chg="mod">
          <ac:chgData name="mariam ashraf" userId="3a2a69a0376c931b" providerId="LiveId" clId="{E7974F4E-18AE-4F92-85DC-039AD46CDB10}" dt="2024-02-06T22:04:21.279" v="2437"/>
          <ac:spMkLst>
            <pc:docMk/>
            <pc:sldMk cId="770565608" sldId="382"/>
            <ac:spMk id="7" creationId="{264BBE2A-8271-ED74-AF2F-AB07F058A07F}"/>
          </ac:spMkLst>
        </pc:spChg>
        <pc:spChg chg="mod">
          <ac:chgData name="mariam ashraf" userId="3a2a69a0376c931b" providerId="LiveId" clId="{E7974F4E-18AE-4F92-85DC-039AD46CDB10}" dt="2024-02-06T22:04:21.279" v="2437"/>
          <ac:spMkLst>
            <pc:docMk/>
            <pc:sldMk cId="770565608" sldId="382"/>
            <ac:spMk id="16" creationId="{3DDF1174-C50D-EECA-18DF-51C14105048C}"/>
          </ac:spMkLst>
        </pc:spChg>
        <pc:spChg chg="mod">
          <ac:chgData name="mariam ashraf" userId="3a2a69a0376c931b" providerId="LiveId" clId="{E7974F4E-18AE-4F92-85DC-039AD46CDB10}" dt="2024-02-06T22:44:29.197" v="2800" actId="1076"/>
          <ac:spMkLst>
            <pc:docMk/>
            <pc:sldMk cId="770565608" sldId="382"/>
            <ac:spMk id="17" creationId="{4B969BC9-171F-169F-2D53-77243EAD4AA0}"/>
          </ac:spMkLst>
        </pc:spChg>
        <pc:spChg chg="mod">
          <ac:chgData name="mariam ashraf" userId="3a2a69a0376c931b" providerId="LiveId" clId="{E7974F4E-18AE-4F92-85DC-039AD46CDB10}" dt="2024-02-07T16:47:25.720" v="4067" actId="1076"/>
          <ac:spMkLst>
            <pc:docMk/>
            <pc:sldMk cId="770565608" sldId="382"/>
            <ac:spMk id="98" creationId="{2ED5F242-36E2-19F1-50F2-B1321559FCCE}"/>
          </ac:spMkLst>
        </pc:spChg>
        <pc:spChg chg="mod">
          <ac:chgData name="mariam ashraf" userId="3a2a69a0376c931b" providerId="LiveId" clId="{E7974F4E-18AE-4F92-85DC-039AD46CDB10}" dt="2024-02-06T22:04:21.279" v="2437"/>
          <ac:spMkLst>
            <pc:docMk/>
            <pc:sldMk cId="770565608" sldId="382"/>
            <ac:spMk id="122" creationId="{45F5A6E9-151E-1AC7-FF2F-2E00B8B4E4C6}"/>
          </ac:spMkLst>
        </pc:spChg>
        <pc:spChg chg="mod">
          <ac:chgData name="mariam ashraf" userId="3a2a69a0376c931b" providerId="LiveId" clId="{E7974F4E-18AE-4F92-85DC-039AD46CDB10}" dt="2024-02-06T22:04:21.279" v="2437"/>
          <ac:spMkLst>
            <pc:docMk/>
            <pc:sldMk cId="770565608" sldId="382"/>
            <ac:spMk id="153" creationId="{7D182E94-1AC2-8091-03D7-18ACD8012CBA}"/>
          </ac:spMkLst>
        </pc:spChg>
        <pc:picChg chg="add del mod">
          <ac:chgData name="mariam ashraf" userId="3a2a69a0376c931b" providerId="LiveId" clId="{E7974F4E-18AE-4F92-85DC-039AD46CDB10}" dt="2024-02-07T17:16:09.649" v="4250" actId="478"/>
          <ac:picMkLst>
            <pc:docMk/>
            <pc:sldMk cId="770565608" sldId="382"/>
            <ac:picMk id="3" creationId="{674B72CF-DF41-DB0C-8134-990C66BA1896}"/>
          </ac:picMkLst>
        </pc:picChg>
        <pc:picChg chg="add del mod">
          <ac:chgData name="mariam ashraf" userId="3a2a69a0376c931b" providerId="LiveId" clId="{E7974F4E-18AE-4F92-85DC-039AD46CDB10}" dt="2024-02-06T22:33:00.061" v="2634" actId="478"/>
          <ac:picMkLst>
            <pc:docMk/>
            <pc:sldMk cId="770565608" sldId="382"/>
            <ac:picMk id="3" creationId="{8086DD6A-A11F-0748-28D3-AF7B3F961CC2}"/>
          </ac:picMkLst>
        </pc:picChg>
        <pc:picChg chg="add del mod">
          <ac:chgData name="mariam ashraf" userId="3a2a69a0376c931b" providerId="LiveId" clId="{E7974F4E-18AE-4F92-85DC-039AD46CDB10}" dt="2024-02-07T15:40:42.445" v="3630" actId="478"/>
          <ac:picMkLst>
            <pc:docMk/>
            <pc:sldMk cId="770565608" sldId="382"/>
            <ac:picMk id="6" creationId="{294533E8-2481-BE98-73C8-F0E9F55D5399}"/>
          </ac:picMkLst>
        </pc:picChg>
        <pc:picChg chg="add del mod">
          <ac:chgData name="mariam ashraf" userId="3a2a69a0376c931b" providerId="LiveId" clId="{E7974F4E-18AE-4F92-85DC-039AD46CDB10}" dt="2024-02-06T22:33:43.788" v="2648" actId="478"/>
          <ac:picMkLst>
            <pc:docMk/>
            <pc:sldMk cId="770565608" sldId="382"/>
            <ac:picMk id="6" creationId="{7382DBB5-59CD-CC44-725B-6A375AA8DD87}"/>
          </ac:picMkLst>
        </pc:picChg>
        <pc:picChg chg="add del mod">
          <ac:chgData name="mariam ashraf" userId="3a2a69a0376c931b" providerId="LiveId" clId="{E7974F4E-18AE-4F92-85DC-039AD46CDB10}" dt="2024-02-07T17:16:10.753" v="4251" actId="478"/>
          <ac:picMkLst>
            <pc:docMk/>
            <pc:sldMk cId="770565608" sldId="382"/>
            <ac:picMk id="9" creationId="{78036BA4-10B7-14DD-E06F-E9FEC4E201DD}"/>
          </ac:picMkLst>
        </pc:picChg>
        <pc:picChg chg="add del mod">
          <ac:chgData name="mariam ashraf" userId="3a2a69a0376c931b" providerId="LiveId" clId="{E7974F4E-18AE-4F92-85DC-039AD46CDB10}" dt="2024-02-06T22:33:45.189" v="2649" actId="478"/>
          <ac:picMkLst>
            <pc:docMk/>
            <pc:sldMk cId="770565608" sldId="382"/>
            <ac:picMk id="9" creationId="{8C53C529-4569-614A-CCBC-4513831A0435}"/>
          </ac:picMkLst>
        </pc:picChg>
        <pc:picChg chg="add del mod">
          <ac:chgData name="mariam ashraf" userId="3a2a69a0376c931b" providerId="LiveId" clId="{E7974F4E-18AE-4F92-85DC-039AD46CDB10}" dt="2024-02-06T22:34:18.380" v="2653" actId="478"/>
          <ac:picMkLst>
            <pc:docMk/>
            <pc:sldMk cId="770565608" sldId="382"/>
            <ac:picMk id="11" creationId="{14C1C9CE-78E2-AD54-A316-931E8D1B0363}"/>
          </ac:picMkLst>
        </pc:picChg>
        <pc:picChg chg="add mod">
          <ac:chgData name="mariam ashraf" userId="3a2a69a0376c931b" providerId="LiveId" clId="{E7974F4E-18AE-4F92-85DC-039AD46CDB10}" dt="2024-02-07T16:47:24.460" v="4064" actId="1076"/>
          <ac:picMkLst>
            <pc:docMk/>
            <pc:sldMk cId="770565608" sldId="382"/>
            <ac:picMk id="11" creationId="{BDD896E6-3B2A-6A74-B5F4-97EACF4CFBA1}"/>
          </ac:picMkLst>
        </pc:picChg>
        <pc:picChg chg="add del mod">
          <ac:chgData name="mariam ashraf" userId="3a2a69a0376c931b" providerId="LiveId" clId="{E7974F4E-18AE-4F92-85DC-039AD46CDB10}" dt="2024-02-06T22:42:43.258" v="2733" actId="478"/>
          <ac:picMkLst>
            <pc:docMk/>
            <pc:sldMk cId="770565608" sldId="382"/>
            <ac:picMk id="13" creationId="{CDFE7DA6-101D-E1BA-5B3B-B598D427A52A}"/>
          </ac:picMkLst>
        </pc:picChg>
        <pc:picChg chg="add mod">
          <ac:chgData name="mariam ashraf" userId="3a2a69a0376c931b" providerId="LiveId" clId="{E7974F4E-18AE-4F92-85DC-039AD46CDB10}" dt="2024-02-07T17:16:41.519" v="4254" actId="27614"/>
          <ac:picMkLst>
            <pc:docMk/>
            <pc:sldMk cId="770565608" sldId="382"/>
            <ac:picMk id="13" creationId="{CFF51C06-0051-E89C-E5B7-8795605CD08B}"/>
          </ac:picMkLst>
        </pc:picChg>
        <pc:picChg chg="add del mod modCrop">
          <ac:chgData name="mariam ashraf" userId="3a2a69a0376c931b" providerId="LiveId" clId="{E7974F4E-18AE-4F92-85DC-039AD46CDB10}" dt="2024-02-06T22:37:58.129" v="2697" actId="478"/>
          <ac:picMkLst>
            <pc:docMk/>
            <pc:sldMk cId="770565608" sldId="382"/>
            <ac:picMk id="15" creationId="{DC5B8142-63EF-00E4-C8D9-76D9060D341C}"/>
          </ac:picMkLst>
        </pc:picChg>
        <pc:picChg chg="add del mod modCrop">
          <ac:chgData name="mariam ashraf" userId="3a2a69a0376c931b" providerId="LiveId" clId="{E7974F4E-18AE-4F92-85DC-039AD46CDB10}" dt="2024-02-06T22:44:54.867" v="2802" actId="478"/>
          <ac:picMkLst>
            <pc:docMk/>
            <pc:sldMk cId="770565608" sldId="382"/>
            <ac:picMk id="19" creationId="{1EE19D81-E088-D624-60B1-42C6A155E799}"/>
          </ac:picMkLst>
        </pc:picChg>
        <pc:picChg chg="add del mod">
          <ac:chgData name="mariam ashraf" userId="3a2a69a0376c931b" providerId="LiveId" clId="{E7974F4E-18AE-4F92-85DC-039AD46CDB10}" dt="2024-02-07T14:57:21.588" v="3350" actId="478"/>
          <ac:picMkLst>
            <pc:docMk/>
            <pc:sldMk cId="770565608" sldId="382"/>
            <ac:picMk id="21" creationId="{2563A6C4-4E32-25C9-CC00-7FDDFB52FD17}"/>
          </ac:picMkLst>
        </pc:picChg>
        <pc:picChg chg="add del mod">
          <ac:chgData name="mariam ashraf" userId="3a2a69a0376c931b" providerId="LiveId" clId="{E7974F4E-18AE-4F92-85DC-039AD46CDB10}" dt="2024-02-07T14:57:22.734" v="3351" actId="478"/>
          <ac:picMkLst>
            <pc:docMk/>
            <pc:sldMk cId="770565608" sldId="382"/>
            <ac:picMk id="23" creationId="{1CBE9F2C-3D41-9708-B2A2-197E197FEF78}"/>
          </ac:picMkLst>
        </pc:picChg>
      </pc:sldChg>
      <pc:sldChg chg="addSp delSp modSp add del mod ord">
        <pc:chgData name="mariam ashraf" userId="3a2a69a0376c931b" providerId="LiveId" clId="{E7974F4E-18AE-4F92-85DC-039AD46CDB10}" dt="2024-02-06T22:44:18.262" v="2799" actId="2696"/>
        <pc:sldMkLst>
          <pc:docMk/>
          <pc:sldMk cId="354689327" sldId="383"/>
        </pc:sldMkLst>
        <pc:spChg chg="mod">
          <ac:chgData name="mariam ashraf" userId="3a2a69a0376c931b" providerId="LiveId" clId="{E7974F4E-18AE-4F92-85DC-039AD46CDB10}" dt="2024-02-06T22:04:21.279" v="2437"/>
          <ac:spMkLst>
            <pc:docMk/>
            <pc:sldMk cId="354689327" sldId="383"/>
            <ac:spMk id="4" creationId="{9F06C6A6-CABC-2C5A-F802-C995F5426BEA}"/>
          </ac:spMkLst>
        </pc:spChg>
        <pc:spChg chg="mod">
          <ac:chgData name="mariam ashraf" userId="3a2a69a0376c931b" providerId="LiveId" clId="{E7974F4E-18AE-4F92-85DC-039AD46CDB10}" dt="2024-02-06T22:04:21.279" v="2437"/>
          <ac:spMkLst>
            <pc:docMk/>
            <pc:sldMk cId="354689327" sldId="383"/>
            <ac:spMk id="7" creationId="{AA7DD9A6-3D62-73A6-6FEC-B0415C9504FF}"/>
          </ac:spMkLst>
        </pc:spChg>
        <pc:spChg chg="mod">
          <ac:chgData name="mariam ashraf" userId="3a2a69a0376c931b" providerId="LiveId" clId="{E7974F4E-18AE-4F92-85DC-039AD46CDB10}" dt="2024-02-06T22:04:21.279" v="2437"/>
          <ac:spMkLst>
            <pc:docMk/>
            <pc:sldMk cId="354689327" sldId="383"/>
            <ac:spMk id="16" creationId="{97D6C324-1E79-CA22-D1A7-1BC7A8948CAF}"/>
          </ac:spMkLst>
        </pc:spChg>
        <pc:spChg chg="mod">
          <ac:chgData name="mariam ashraf" userId="3a2a69a0376c931b" providerId="LiveId" clId="{E7974F4E-18AE-4F92-85DC-039AD46CDB10}" dt="2024-02-06T22:04:21.279" v="2437"/>
          <ac:spMkLst>
            <pc:docMk/>
            <pc:sldMk cId="354689327" sldId="383"/>
            <ac:spMk id="17" creationId="{7021BB66-0E52-4DC4-9C38-2EAFD4D3822F}"/>
          </ac:spMkLst>
        </pc:spChg>
        <pc:spChg chg="mod">
          <ac:chgData name="mariam ashraf" userId="3a2a69a0376c931b" providerId="LiveId" clId="{E7974F4E-18AE-4F92-85DC-039AD46CDB10}" dt="2024-02-06T22:29:48.083" v="2610" actId="1076"/>
          <ac:spMkLst>
            <pc:docMk/>
            <pc:sldMk cId="354689327" sldId="383"/>
            <ac:spMk id="98" creationId="{2F317D21-F8C5-8E19-6E49-D1C89BB00521}"/>
          </ac:spMkLst>
        </pc:spChg>
        <pc:spChg chg="mod">
          <ac:chgData name="mariam ashraf" userId="3a2a69a0376c931b" providerId="LiveId" clId="{E7974F4E-18AE-4F92-85DC-039AD46CDB10}" dt="2024-02-06T22:04:21.279" v="2437"/>
          <ac:spMkLst>
            <pc:docMk/>
            <pc:sldMk cId="354689327" sldId="383"/>
            <ac:spMk id="122" creationId="{EEB163CE-6F08-BFF9-255D-1B8E1BB325CE}"/>
          </ac:spMkLst>
        </pc:spChg>
        <pc:spChg chg="mod">
          <ac:chgData name="mariam ashraf" userId="3a2a69a0376c931b" providerId="LiveId" clId="{E7974F4E-18AE-4F92-85DC-039AD46CDB10}" dt="2024-02-06T22:04:21.279" v="2437"/>
          <ac:spMkLst>
            <pc:docMk/>
            <pc:sldMk cId="354689327" sldId="383"/>
            <ac:spMk id="153" creationId="{3307C59A-B48E-964B-01AE-873F0A26534F}"/>
          </ac:spMkLst>
        </pc:spChg>
        <pc:picChg chg="add del mod modCrop">
          <ac:chgData name="mariam ashraf" userId="3a2a69a0376c931b" providerId="LiveId" clId="{E7974F4E-18AE-4F92-85DC-039AD46CDB10}" dt="2024-02-06T22:23:53.629" v="2575" actId="478"/>
          <ac:picMkLst>
            <pc:docMk/>
            <pc:sldMk cId="354689327" sldId="383"/>
            <ac:picMk id="3" creationId="{1A316004-10DE-311E-5643-2A8495106068}"/>
          </ac:picMkLst>
        </pc:picChg>
        <pc:picChg chg="add mod">
          <ac:chgData name="mariam ashraf" userId="3a2a69a0376c931b" providerId="LiveId" clId="{E7974F4E-18AE-4F92-85DC-039AD46CDB10}" dt="2024-02-06T22:30:00.207" v="2615" actId="1076"/>
          <ac:picMkLst>
            <pc:docMk/>
            <pc:sldMk cId="354689327" sldId="383"/>
            <ac:picMk id="6" creationId="{072118C5-A28F-4B25-4A85-C4222942CE7A}"/>
          </ac:picMkLst>
        </pc:picChg>
      </pc:sldChg>
      <pc:sldChg chg="addSp delSp modSp add del mod modTransition">
        <pc:chgData name="mariam ashraf" userId="3a2a69a0376c931b" providerId="LiveId" clId="{E7974F4E-18AE-4F92-85DC-039AD46CDB10}" dt="2024-02-08T01:53:42.952" v="5150" actId="2696"/>
        <pc:sldMkLst>
          <pc:docMk/>
          <pc:sldMk cId="894698332" sldId="384"/>
        </pc:sldMkLst>
        <pc:spChg chg="mod">
          <ac:chgData name="mariam ashraf" userId="3a2a69a0376c931b" providerId="LiveId" clId="{E7974F4E-18AE-4F92-85DC-039AD46CDB10}" dt="2024-02-06T22:04:21.279" v="2437"/>
          <ac:spMkLst>
            <pc:docMk/>
            <pc:sldMk cId="894698332" sldId="384"/>
            <ac:spMk id="4" creationId="{AAC3A96B-7964-C7A4-66D8-9FFC0DDCFBD6}"/>
          </ac:spMkLst>
        </pc:spChg>
        <pc:spChg chg="mod">
          <ac:chgData name="mariam ashraf" userId="3a2a69a0376c931b" providerId="LiveId" clId="{E7974F4E-18AE-4F92-85DC-039AD46CDB10}" dt="2024-02-06T22:04:21.279" v="2437"/>
          <ac:spMkLst>
            <pc:docMk/>
            <pc:sldMk cId="894698332" sldId="384"/>
            <ac:spMk id="7" creationId="{6FE7FEAC-C730-6299-8B9F-724EE25D9A1E}"/>
          </ac:spMkLst>
        </pc:spChg>
        <pc:spChg chg="mod">
          <ac:chgData name="mariam ashraf" userId="3a2a69a0376c931b" providerId="LiveId" clId="{E7974F4E-18AE-4F92-85DC-039AD46CDB10}" dt="2024-02-06T22:04:21.279" v="2437"/>
          <ac:spMkLst>
            <pc:docMk/>
            <pc:sldMk cId="894698332" sldId="384"/>
            <ac:spMk id="16" creationId="{78B2DC87-77EE-B69C-1978-B66E75D5C880}"/>
          </ac:spMkLst>
        </pc:spChg>
        <pc:spChg chg="mod">
          <ac:chgData name="mariam ashraf" userId="3a2a69a0376c931b" providerId="LiveId" clId="{E7974F4E-18AE-4F92-85DC-039AD46CDB10}" dt="2024-02-06T22:04:21.279" v="2437"/>
          <ac:spMkLst>
            <pc:docMk/>
            <pc:sldMk cId="894698332" sldId="384"/>
            <ac:spMk id="17" creationId="{F3A85BEF-D13D-C763-C5B6-AA8A083283C4}"/>
          </ac:spMkLst>
        </pc:spChg>
        <pc:spChg chg="mod">
          <ac:chgData name="mariam ashraf" userId="3a2a69a0376c931b" providerId="LiveId" clId="{E7974F4E-18AE-4F92-85DC-039AD46CDB10}" dt="2024-02-06T22:04:21.279" v="2437"/>
          <ac:spMkLst>
            <pc:docMk/>
            <pc:sldMk cId="894698332" sldId="384"/>
            <ac:spMk id="98" creationId="{0908C0E3-F122-2E93-6DE9-D22D1CED464C}"/>
          </ac:spMkLst>
        </pc:spChg>
        <pc:spChg chg="mod">
          <ac:chgData name="mariam ashraf" userId="3a2a69a0376c931b" providerId="LiveId" clId="{E7974F4E-18AE-4F92-85DC-039AD46CDB10}" dt="2024-02-06T22:04:21.279" v="2437"/>
          <ac:spMkLst>
            <pc:docMk/>
            <pc:sldMk cId="894698332" sldId="384"/>
            <ac:spMk id="122" creationId="{612C744D-680A-B2B3-B479-AA57A554C215}"/>
          </ac:spMkLst>
        </pc:spChg>
        <pc:spChg chg="mod">
          <ac:chgData name="mariam ashraf" userId="3a2a69a0376c931b" providerId="LiveId" clId="{E7974F4E-18AE-4F92-85DC-039AD46CDB10}" dt="2024-02-06T22:04:21.279" v="2437"/>
          <ac:spMkLst>
            <pc:docMk/>
            <pc:sldMk cId="894698332" sldId="384"/>
            <ac:spMk id="153" creationId="{27634FD5-579E-AB1C-6DEF-02A3DB639387}"/>
          </ac:spMkLst>
        </pc:spChg>
        <pc:picChg chg="add del mod">
          <ac:chgData name="mariam ashraf" userId="3a2a69a0376c931b" providerId="LiveId" clId="{E7974F4E-18AE-4F92-85DC-039AD46CDB10}" dt="2024-02-07T14:35:35.090" v="3206" actId="478"/>
          <ac:picMkLst>
            <pc:docMk/>
            <pc:sldMk cId="894698332" sldId="384"/>
            <ac:picMk id="3" creationId="{675CDFF3-867B-53D3-7DEC-7C231C8B3A73}"/>
          </ac:picMkLst>
        </pc:picChg>
        <pc:picChg chg="add mod">
          <ac:chgData name="mariam ashraf" userId="3a2a69a0376c931b" providerId="LiveId" clId="{E7974F4E-18AE-4F92-85DC-039AD46CDB10}" dt="2024-02-07T17:18:43.803" v="4267" actId="1076"/>
          <ac:picMkLst>
            <pc:docMk/>
            <pc:sldMk cId="894698332" sldId="384"/>
            <ac:picMk id="5" creationId="{52F221EE-B10C-923B-6696-D07D8C2F85D1}"/>
          </ac:picMkLst>
        </pc:picChg>
      </pc:sldChg>
      <pc:sldChg chg="addSp delSp modSp add del mod">
        <pc:chgData name="mariam ashraf" userId="3a2a69a0376c931b" providerId="LiveId" clId="{E7974F4E-18AE-4F92-85DC-039AD46CDB10}" dt="2024-02-06T20:59:51.105" v="1864" actId="2696"/>
        <pc:sldMkLst>
          <pc:docMk/>
          <pc:sldMk cId="3546717814" sldId="385"/>
        </pc:sldMkLst>
        <pc:picChg chg="add mod">
          <ac:chgData name="mariam ashraf" userId="3a2a69a0376c931b" providerId="LiveId" clId="{E7974F4E-18AE-4F92-85DC-039AD46CDB10}" dt="2024-02-06T20:57:13.173" v="1846"/>
          <ac:picMkLst>
            <pc:docMk/>
            <pc:sldMk cId="3546717814" sldId="385"/>
            <ac:picMk id="15" creationId="{8C2844BB-F7AF-5561-BCCB-A0CC0228F757}"/>
          </ac:picMkLst>
        </pc:picChg>
        <pc:picChg chg="add mod ord">
          <ac:chgData name="mariam ashraf" userId="3a2a69a0376c931b" providerId="LiveId" clId="{E7974F4E-18AE-4F92-85DC-039AD46CDB10}" dt="2024-02-06T20:59:47.297" v="1863" actId="14100"/>
          <ac:picMkLst>
            <pc:docMk/>
            <pc:sldMk cId="3546717814" sldId="385"/>
            <ac:picMk id="16" creationId="{D45E78C9-EDFD-BF62-2A85-E01C99F7B93C}"/>
          </ac:picMkLst>
        </pc:picChg>
        <pc:picChg chg="add del mod">
          <ac:chgData name="mariam ashraf" userId="3a2a69a0376c931b" providerId="LiveId" clId="{E7974F4E-18AE-4F92-85DC-039AD46CDB10}" dt="2024-02-06T20:57:44.832" v="1857" actId="478"/>
          <ac:picMkLst>
            <pc:docMk/>
            <pc:sldMk cId="3546717814" sldId="385"/>
            <ac:picMk id="208" creationId="{F3BD0EBB-D013-2285-9C41-CB1E6CB0A698}"/>
          </ac:picMkLst>
        </pc:picChg>
      </pc:sldChg>
      <pc:sldChg chg="addSp delSp modSp add del mod ord modTransition">
        <pc:chgData name="mariam ashraf" userId="3a2a69a0376c931b" providerId="LiveId" clId="{E7974F4E-18AE-4F92-85DC-039AD46CDB10}" dt="2024-02-11T22:19:54.917" v="6985" actId="2696"/>
        <pc:sldMkLst>
          <pc:docMk/>
          <pc:sldMk cId="3610798854" sldId="385"/>
        </pc:sldMkLst>
        <pc:spChg chg="add mod">
          <ac:chgData name="mariam ashraf" userId="3a2a69a0376c931b" providerId="LiveId" clId="{E7974F4E-18AE-4F92-85DC-039AD46CDB10}" dt="2024-02-09T18:35:54.392" v="6163" actId="1035"/>
          <ac:spMkLst>
            <pc:docMk/>
            <pc:sldMk cId="3610798854" sldId="385"/>
            <ac:spMk id="2" creationId="{B3A91FDB-9D88-A9CD-8D18-E2D179608AF2}"/>
          </ac:spMkLst>
        </pc:spChg>
        <pc:spChg chg="mod">
          <ac:chgData name="mariam ashraf" userId="3a2a69a0376c931b" providerId="LiveId" clId="{E7974F4E-18AE-4F92-85DC-039AD46CDB10}" dt="2024-02-09T18:35:54.392" v="6163" actId="1035"/>
          <ac:spMkLst>
            <pc:docMk/>
            <pc:sldMk cId="3610798854" sldId="385"/>
            <ac:spMk id="3" creationId="{E7941058-99D2-DA22-C9CE-9C5DF7A57925}"/>
          </ac:spMkLst>
        </pc:spChg>
        <pc:spChg chg="mod">
          <ac:chgData name="mariam ashraf" userId="3a2a69a0376c931b" providerId="LiveId" clId="{E7974F4E-18AE-4F92-85DC-039AD46CDB10}" dt="2024-02-11T19:23:59.532" v="6951" actId="1076"/>
          <ac:spMkLst>
            <pc:docMk/>
            <pc:sldMk cId="3610798854" sldId="385"/>
            <ac:spMk id="5" creationId="{ECE05407-15CD-8952-0E4D-B3C0E22E80F1}"/>
          </ac:spMkLst>
        </pc:spChg>
        <pc:spChg chg="del">
          <ac:chgData name="mariam ashraf" userId="3a2a69a0376c931b" providerId="LiveId" clId="{E7974F4E-18AE-4F92-85DC-039AD46CDB10}" dt="2024-02-06T21:53:27.511" v="2080" actId="478"/>
          <ac:spMkLst>
            <pc:docMk/>
            <pc:sldMk cId="3610798854" sldId="385"/>
            <ac:spMk id="6" creationId="{3FF32C10-E597-2112-4E36-DE2A8E9567C0}"/>
          </ac:spMkLst>
        </pc:spChg>
        <pc:spChg chg="mod">
          <ac:chgData name="mariam ashraf" userId="3a2a69a0376c931b" providerId="LiveId" clId="{E7974F4E-18AE-4F92-85DC-039AD46CDB10}" dt="2024-02-09T18:35:58.742" v="6164" actId="1076"/>
          <ac:spMkLst>
            <pc:docMk/>
            <pc:sldMk cId="3610798854" sldId="385"/>
            <ac:spMk id="11" creationId="{F7139E29-A9C1-94AD-B7E5-E5FBFEAB85C2}"/>
          </ac:spMkLst>
        </pc:spChg>
        <pc:spChg chg="mod">
          <ac:chgData name="mariam ashraf" userId="3a2a69a0376c931b" providerId="LiveId" clId="{E7974F4E-18AE-4F92-85DC-039AD46CDB10}" dt="2024-02-09T18:35:54.392" v="6163" actId="1035"/>
          <ac:spMkLst>
            <pc:docMk/>
            <pc:sldMk cId="3610798854" sldId="385"/>
            <ac:spMk id="13" creationId="{01C385B3-01A8-22A7-8374-A1CA0A40546C}"/>
          </ac:spMkLst>
        </pc:spChg>
        <pc:spChg chg="mod">
          <ac:chgData name="mariam ashraf" userId="3a2a69a0376c931b" providerId="LiveId" clId="{E7974F4E-18AE-4F92-85DC-039AD46CDB10}" dt="2024-02-06T22:04:21.279" v="2437"/>
          <ac:spMkLst>
            <pc:docMk/>
            <pc:sldMk cId="3610798854" sldId="385"/>
            <ac:spMk id="16" creationId="{1A07FEDA-C9C8-205A-2136-2EE3387A1D12}"/>
          </ac:spMkLst>
        </pc:spChg>
        <pc:spChg chg="mod">
          <ac:chgData name="mariam ashraf" userId="3a2a69a0376c931b" providerId="LiveId" clId="{E7974F4E-18AE-4F92-85DC-039AD46CDB10}" dt="2024-02-06T22:04:21.279" v="2437"/>
          <ac:spMkLst>
            <pc:docMk/>
            <pc:sldMk cId="3610798854" sldId="385"/>
            <ac:spMk id="17" creationId="{1D53130A-F4D2-7DEF-347E-439F90053D3D}"/>
          </ac:spMkLst>
        </pc:spChg>
        <pc:spChg chg="mod">
          <ac:chgData name="mariam ashraf" userId="3a2a69a0376c931b" providerId="LiveId" clId="{E7974F4E-18AE-4F92-85DC-039AD46CDB10}" dt="2024-02-06T22:04:21.279" v="2437"/>
          <ac:spMkLst>
            <pc:docMk/>
            <pc:sldMk cId="3610798854" sldId="385"/>
            <ac:spMk id="18" creationId="{DDBDDC11-29AA-359C-6F61-4A2C9A5C9EAF}"/>
          </ac:spMkLst>
        </pc:spChg>
        <pc:spChg chg="mod">
          <ac:chgData name="mariam ashraf" userId="3a2a69a0376c931b" providerId="LiveId" clId="{E7974F4E-18AE-4F92-85DC-039AD46CDB10}" dt="2024-02-06T22:04:21.279" v="2437"/>
          <ac:spMkLst>
            <pc:docMk/>
            <pc:sldMk cId="3610798854" sldId="385"/>
            <ac:spMk id="19" creationId="{81892DD3-F77C-1D12-A117-05840E54E524}"/>
          </ac:spMkLst>
        </pc:spChg>
        <pc:spChg chg="mod">
          <ac:chgData name="mariam ashraf" userId="3a2a69a0376c931b" providerId="LiveId" clId="{E7974F4E-18AE-4F92-85DC-039AD46CDB10}" dt="2024-02-06T22:04:21.279" v="2437"/>
          <ac:spMkLst>
            <pc:docMk/>
            <pc:sldMk cId="3610798854" sldId="385"/>
            <ac:spMk id="20" creationId="{66553691-1BA8-9540-02F6-EF277051327C}"/>
          </ac:spMkLst>
        </pc:spChg>
        <pc:spChg chg="mod">
          <ac:chgData name="mariam ashraf" userId="3a2a69a0376c931b" providerId="LiveId" clId="{E7974F4E-18AE-4F92-85DC-039AD46CDB10}" dt="2024-02-06T22:04:21.279" v="2437"/>
          <ac:spMkLst>
            <pc:docMk/>
            <pc:sldMk cId="3610798854" sldId="385"/>
            <ac:spMk id="21" creationId="{6FA57671-F37B-4FF0-6B4D-DBDA3F3B029F}"/>
          </ac:spMkLst>
        </pc:spChg>
        <pc:spChg chg="mod">
          <ac:chgData name="mariam ashraf" userId="3a2a69a0376c931b" providerId="LiveId" clId="{E7974F4E-18AE-4F92-85DC-039AD46CDB10}" dt="2024-02-06T22:04:21.279" v="2437"/>
          <ac:spMkLst>
            <pc:docMk/>
            <pc:sldMk cId="3610798854" sldId="385"/>
            <ac:spMk id="22" creationId="{BA78E499-64AB-C29F-76ED-320F1003588F}"/>
          </ac:spMkLst>
        </pc:spChg>
        <pc:spChg chg="mod">
          <ac:chgData name="mariam ashraf" userId="3a2a69a0376c931b" providerId="LiveId" clId="{E7974F4E-18AE-4F92-85DC-039AD46CDB10}" dt="2024-02-06T22:04:21.279" v="2437"/>
          <ac:spMkLst>
            <pc:docMk/>
            <pc:sldMk cId="3610798854" sldId="385"/>
            <ac:spMk id="23" creationId="{C5D9EB92-6879-3014-259D-333E78EB7FF5}"/>
          </ac:spMkLst>
        </pc:spChg>
        <pc:spChg chg="mod">
          <ac:chgData name="mariam ashraf" userId="3a2a69a0376c931b" providerId="LiveId" clId="{E7974F4E-18AE-4F92-85DC-039AD46CDB10}" dt="2024-02-06T22:04:21.279" v="2437"/>
          <ac:spMkLst>
            <pc:docMk/>
            <pc:sldMk cId="3610798854" sldId="385"/>
            <ac:spMk id="24" creationId="{7C56698A-C2FF-84D1-8B8E-DF17F7A5FDE4}"/>
          </ac:spMkLst>
        </pc:spChg>
        <pc:spChg chg="mod">
          <ac:chgData name="mariam ashraf" userId="3a2a69a0376c931b" providerId="LiveId" clId="{E7974F4E-18AE-4F92-85DC-039AD46CDB10}" dt="2024-02-06T22:04:21.279" v="2437"/>
          <ac:spMkLst>
            <pc:docMk/>
            <pc:sldMk cId="3610798854" sldId="385"/>
            <ac:spMk id="25" creationId="{8FDA7757-B128-578A-CB93-F324176ABF1F}"/>
          </ac:spMkLst>
        </pc:spChg>
        <pc:spChg chg="mod">
          <ac:chgData name="mariam ashraf" userId="3a2a69a0376c931b" providerId="LiveId" clId="{E7974F4E-18AE-4F92-85DC-039AD46CDB10}" dt="2024-02-06T22:04:21.279" v="2437"/>
          <ac:spMkLst>
            <pc:docMk/>
            <pc:sldMk cId="3610798854" sldId="385"/>
            <ac:spMk id="26" creationId="{7F99F227-B4AD-1B19-AE27-28F1E8458BD6}"/>
          </ac:spMkLst>
        </pc:spChg>
        <pc:spChg chg="mod">
          <ac:chgData name="mariam ashraf" userId="3a2a69a0376c931b" providerId="LiveId" clId="{E7974F4E-18AE-4F92-85DC-039AD46CDB10}" dt="2024-02-06T22:04:21.279" v="2437"/>
          <ac:spMkLst>
            <pc:docMk/>
            <pc:sldMk cId="3610798854" sldId="385"/>
            <ac:spMk id="27" creationId="{2382AF63-3D5F-BCED-443E-65F2F7FFEA64}"/>
          </ac:spMkLst>
        </pc:spChg>
        <pc:spChg chg="mod">
          <ac:chgData name="mariam ashraf" userId="3a2a69a0376c931b" providerId="LiveId" clId="{E7974F4E-18AE-4F92-85DC-039AD46CDB10}" dt="2024-02-06T22:04:21.279" v="2437"/>
          <ac:spMkLst>
            <pc:docMk/>
            <pc:sldMk cId="3610798854" sldId="385"/>
            <ac:spMk id="28" creationId="{DAD181A5-712B-41F7-A279-4C8A0BA14B3F}"/>
          </ac:spMkLst>
        </pc:spChg>
        <pc:spChg chg="mod">
          <ac:chgData name="mariam ashraf" userId="3a2a69a0376c931b" providerId="LiveId" clId="{E7974F4E-18AE-4F92-85DC-039AD46CDB10}" dt="2024-02-06T22:04:21.279" v="2437"/>
          <ac:spMkLst>
            <pc:docMk/>
            <pc:sldMk cId="3610798854" sldId="385"/>
            <ac:spMk id="29" creationId="{43432C9D-17F4-C60A-FA20-7DAFDBB1AA6A}"/>
          </ac:spMkLst>
        </pc:spChg>
        <pc:spChg chg="mod">
          <ac:chgData name="mariam ashraf" userId="3a2a69a0376c931b" providerId="LiveId" clId="{E7974F4E-18AE-4F92-85DC-039AD46CDB10}" dt="2024-02-06T22:04:21.279" v="2437"/>
          <ac:spMkLst>
            <pc:docMk/>
            <pc:sldMk cId="3610798854" sldId="385"/>
            <ac:spMk id="30" creationId="{A04D8829-48E0-E9A4-2279-A1658957C010}"/>
          </ac:spMkLst>
        </pc:spChg>
        <pc:spChg chg="mod">
          <ac:chgData name="mariam ashraf" userId="3a2a69a0376c931b" providerId="LiveId" clId="{E7974F4E-18AE-4F92-85DC-039AD46CDB10}" dt="2024-02-06T22:04:21.279" v="2437"/>
          <ac:spMkLst>
            <pc:docMk/>
            <pc:sldMk cId="3610798854" sldId="385"/>
            <ac:spMk id="31" creationId="{FF92D9B3-8665-748C-9AAE-A13428ABF204}"/>
          </ac:spMkLst>
        </pc:spChg>
        <pc:spChg chg="mod">
          <ac:chgData name="mariam ashraf" userId="3a2a69a0376c931b" providerId="LiveId" clId="{E7974F4E-18AE-4F92-85DC-039AD46CDB10}" dt="2024-02-06T22:04:21.279" v="2437"/>
          <ac:spMkLst>
            <pc:docMk/>
            <pc:sldMk cId="3610798854" sldId="385"/>
            <ac:spMk id="32" creationId="{275E1AF0-B32B-8C3F-EF46-CA7B04E4F0FC}"/>
          </ac:spMkLst>
        </pc:spChg>
        <pc:spChg chg="mod">
          <ac:chgData name="mariam ashraf" userId="3a2a69a0376c931b" providerId="LiveId" clId="{E7974F4E-18AE-4F92-85DC-039AD46CDB10}" dt="2024-02-06T22:04:21.279" v="2437"/>
          <ac:spMkLst>
            <pc:docMk/>
            <pc:sldMk cId="3610798854" sldId="385"/>
            <ac:spMk id="33" creationId="{9BECB8BA-8CE2-97D5-7792-783E5B578331}"/>
          </ac:spMkLst>
        </pc:spChg>
        <pc:spChg chg="mod">
          <ac:chgData name="mariam ashraf" userId="3a2a69a0376c931b" providerId="LiveId" clId="{E7974F4E-18AE-4F92-85DC-039AD46CDB10}" dt="2024-02-06T22:04:21.279" v="2437"/>
          <ac:spMkLst>
            <pc:docMk/>
            <pc:sldMk cId="3610798854" sldId="385"/>
            <ac:spMk id="34" creationId="{730AEA83-B22E-D5B7-9979-77F4646EE572}"/>
          </ac:spMkLst>
        </pc:spChg>
        <pc:spChg chg="mod">
          <ac:chgData name="mariam ashraf" userId="3a2a69a0376c931b" providerId="LiveId" clId="{E7974F4E-18AE-4F92-85DC-039AD46CDB10}" dt="2024-02-06T22:04:21.279" v="2437"/>
          <ac:spMkLst>
            <pc:docMk/>
            <pc:sldMk cId="3610798854" sldId="385"/>
            <ac:spMk id="35" creationId="{DBA290FD-D571-4D0F-8157-FBAC2238D385}"/>
          </ac:spMkLst>
        </pc:spChg>
        <pc:spChg chg="mod">
          <ac:chgData name="mariam ashraf" userId="3a2a69a0376c931b" providerId="LiveId" clId="{E7974F4E-18AE-4F92-85DC-039AD46CDB10}" dt="2024-02-06T22:04:21.279" v="2437"/>
          <ac:spMkLst>
            <pc:docMk/>
            <pc:sldMk cId="3610798854" sldId="385"/>
            <ac:spMk id="36" creationId="{F07CF132-A921-AA98-8B63-C3F79C39643D}"/>
          </ac:spMkLst>
        </pc:spChg>
        <pc:spChg chg="mod">
          <ac:chgData name="mariam ashraf" userId="3a2a69a0376c931b" providerId="LiveId" clId="{E7974F4E-18AE-4F92-85DC-039AD46CDB10}" dt="2024-02-06T22:04:21.279" v="2437"/>
          <ac:spMkLst>
            <pc:docMk/>
            <pc:sldMk cId="3610798854" sldId="385"/>
            <ac:spMk id="37" creationId="{DC23416B-41CF-CA2B-596A-1CEE7BF7AC8B}"/>
          </ac:spMkLst>
        </pc:spChg>
        <pc:spChg chg="mod">
          <ac:chgData name="mariam ashraf" userId="3a2a69a0376c931b" providerId="LiveId" clId="{E7974F4E-18AE-4F92-85DC-039AD46CDB10}" dt="2024-02-06T22:04:21.279" v="2437"/>
          <ac:spMkLst>
            <pc:docMk/>
            <pc:sldMk cId="3610798854" sldId="385"/>
            <ac:spMk id="38" creationId="{24A3A6A4-6F74-5C6C-A00C-7102C2647D6C}"/>
          </ac:spMkLst>
        </pc:spChg>
        <pc:spChg chg="mod">
          <ac:chgData name="mariam ashraf" userId="3a2a69a0376c931b" providerId="LiveId" clId="{E7974F4E-18AE-4F92-85DC-039AD46CDB10}" dt="2024-02-06T22:04:21.279" v="2437"/>
          <ac:spMkLst>
            <pc:docMk/>
            <pc:sldMk cId="3610798854" sldId="385"/>
            <ac:spMk id="39" creationId="{D4937384-8B20-3C53-8E78-A3014773DF83}"/>
          </ac:spMkLst>
        </pc:spChg>
        <pc:grpChg chg="mod">
          <ac:chgData name="mariam ashraf" userId="3a2a69a0376c931b" providerId="LiveId" clId="{E7974F4E-18AE-4F92-85DC-039AD46CDB10}" dt="2024-02-06T22:04:21.279" v="2437"/>
          <ac:grpSpMkLst>
            <pc:docMk/>
            <pc:sldMk cId="3610798854" sldId="385"/>
            <ac:grpSpMk id="15" creationId="{78E6FBE5-5398-42AB-5612-849AAC54BA18}"/>
          </ac:grpSpMkLst>
        </pc:grpChg>
        <pc:picChg chg="mod">
          <ac:chgData name="mariam ashraf" userId="3a2a69a0376c931b" providerId="LiveId" clId="{E7974F4E-18AE-4F92-85DC-039AD46CDB10}" dt="2024-02-06T22:04:21.279" v="2437"/>
          <ac:picMkLst>
            <pc:docMk/>
            <pc:sldMk cId="3610798854" sldId="385"/>
            <ac:picMk id="8" creationId="{D156FC02-3AD1-CE07-74D6-6F3C6657D90B}"/>
          </ac:picMkLst>
        </pc:picChg>
        <pc:picChg chg="mod">
          <ac:chgData name="mariam ashraf" userId="3a2a69a0376c931b" providerId="LiveId" clId="{E7974F4E-18AE-4F92-85DC-039AD46CDB10}" dt="2024-02-06T22:04:21.279" v="2437"/>
          <ac:picMkLst>
            <pc:docMk/>
            <pc:sldMk cId="3610798854" sldId="385"/>
            <ac:picMk id="9" creationId="{45547A2E-9DA4-3B69-4960-A96FD9972834}"/>
          </ac:picMkLst>
        </pc:picChg>
      </pc:sldChg>
      <pc:sldChg chg="addSp delSp modSp add del mod modTransition setBg">
        <pc:chgData name="mariam ashraf" userId="3a2a69a0376c931b" providerId="LiveId" clId="{E7974F4E-18AE-4F92-85DC-039AD46CDB10}" dt="2024-02-09T14:33:04.348" v="6037" actId="2696"/>
        <pc:sldMkLst>
          <pc:docMk/>
          <pc:sldMk cId="2923914933" sldId="386"/>
        </pc:sldMkLst>
        <pc:spChg chg="add mod">
          <ac:chgData name="mariam ashraf" userId="3a2a69a0376c931b" providerId="LiveId" clId="{E7974F4E-18AE-4F92-85DC-039AD46CDB10}" dt="2024-02-09T14:25:59.127" v="5974" actId="207"/>
          <ac:spMkLst>
            <pc:docMk/>
            <pc:sldMk cId="2923914933" sldId="386"/>
            <ac:spMk id="2" creationId="{74A681C7-5A73-64C2-2BB6-3898D505B396}"/>
          </ac:spMkLst>
        </pc:spChg>
        <pc:spChg chg="add mod">
          <ac:chgData name="mariam ashraf" userId="3a2a69a0376c931b" providerId="LiveId" clId="{E7974F4E-18AE-4F92-85DC-039AD46CDB10}" dt="2024-02-09T14:27:47.257" v="6003" actId="1035"/>
          <ac:spMkLst>
            <pc:docMk/>
            <pc:sldMk cId="2923914933" sldId="386"/>
            <ac:spMk id="3" creationId="{8A94AE49-74C2-25F2-A96D-5BF65ECD22ED}"/>
          </ac:spMkLst>
        </pc:spChg>
        <pc:spChg chg="add del mod">
          <ac:chgData name="mariam ashraf" userId="3a2a69a0376c931b" providerId="LiveId" clId="{E7974F4E-18AE-4F92-85DC-039AD46CDB10}" dt="2024-02-09T14:27:50.953" v="6005" actId="478"/>
          <ac:spMkLst>
            <pc:docMk/>
            <pc:sldMk cId="2923914933" sldId="386"/>
            <ac:spMk id="4" creationId="{2B5930B6-3D99-0AA2-75E7-F8B6DAF0ECF0}"/>
          </ac:spMkLst>
        </pc:spChg>
        <pc:spChg chg="add mod">
          <ac:chgData name="mariam ashraf" userId="3a2a69a0376c931b" providerId="LiveId" clId="{E7974F4E-18AE-4F92-85DC-039AD46CDB10}" dt="2024-02-09T14:27:59.925" v="6007" actId="1076"/>
          <ac:spMkLst>
            <pc:docMk/>
            <pc:sldMk cId="2923914933" sldId="386"/>
            <ac:spMk id="5" creationId="{C28FE3A8-43CA-546B-E9E2-CB3186AAC2C0}"/>
          </ac:spMkLst>
        </pc:spChg>
        <pc:spChg chg="mod">
          <ac:chgData name="mariam ashraf" userId="3a2a69a0376c931b" providerId="LiveId" clId="{E7974F4E-18AE-4F92-85DC-039AD46CDB10}" dt="2024-02-09T14:22:48.749" v="5949" actId="1036"/>
          <ac:spMkLst>
            <pc:docMk/>
            <pc:sldMk cId="2923914933" sldId="386"/>
            <ac:spMk id="6" creationId="{515AC95B-5188-343C-A4AE-DF72C89548C2}"/>
          </ac:spMkLst>
        </pc:spChg>
        <pc:spChg chg="mod">
          <ac:chgData name="mariam ashraf" userId="3a2a69a0376c931b" providerId="LiveId" clId="{E7974F4E-18AE-4F92-85DC-039AD46CDB10}" dt="2024-02-09T14:23:25.535" v="5959" actId="1076"/>
          <ac:spMkLst>
            <pc:docMk/>
            <pc:sldMk cId="2923914933" sldId="386"/>
            <ac:spMk id="7" creationId="{2825F563-39E4-1CB0-3DE0-7ACA41F4197F}"/>
          </ac:spMkLst>
        </pc:spChg>
        <pc:spChg chg="mod">
          <ac:chgData name="mariam ashraf" userId="3a2a69a0376c931b" providerId="LiveId" clId="{E7974F4E-18AE-4F92-85DC-039AD46CDB10}" dt="2024-02-09T14:22:48.749" v="5949" actId="1036"/>
          <ac:spMkLst>
            <pc:docMk/>
            <pc:sldMk cId="2923914933" sldId="386"/>
            <ac:spMk id="8" creationId="{3CCA2A4C-D0A6-B18E-FA6E-D4002CA01B42}"/>
          </ac:spMkLst>
        </pc:spChg>
        <pc:spChg chg="mod">
          <ac:chgData name="mariam ashraf" userId="3a2a69a0376c931b" providerId="LiveId" clId="{E7974F4E-18AE-4F92-85DC-039AD46CDB10}" dt="2024-02-09T14:22:48.749" v="5949" actId="1036"/>
          <ac:spMkLst>
            <pc:docMk/>
            <pc:sldMk cId="2923914933" sldId="386"/>
            <ac:spMk id="10" creationId="{D18EEBB3-BD6B-5006-634B-197DE3E0E550}"/>
          </ac:spMkLst>
        </pc:spChg>
        <pc:spChg chg="mod">
          <ac:chgData name="mariam ashraf" userId="3a2a69a0376c931b" providerId="LiveId" clId="{E7974F4E-18AE-4F92-85DC-039AD46CDB10}" dt="2024-02-09T14:28:21.252" v="6016" actId="1036"/>
          <ac:spMkLst>
            <pc:docMk/>
            <pc:sldMk cId="2923914933" sldId="386"/>
            <ac:spMk id="65" creationId="{56E0DE63-6919-0B7F-BA9D-D614AC51E397}"/>
          </ac:spMkLst>
        </pc:spChg>
        <pc:graphicFrameChg chg="mod modGraphic">
          <ac:chgData name="mariam ashraf" userId="3a2a69a0376c931b" providerId="LiveId" clId="{E7974F4E-18AE-4F92-85DC-039AD46CDB10}" dt="2024-02-09T14:23:20.718" v="5958" actId="1076"/>
          <ac:graphicFrameMkLst>
            <pc:docMk/>
            <pc:sldMk cId="2923914933" sldId="386"/>
            <ac:graphicFrameMk id="85" creationId="{7464BABF-FEA2-A7A9-F2C8-008687967515}"/>
          </ac:graphicFrameMkLst>
        </pc:graphicFrameChg>
        <pc:picChg chg="mod">
          <ac:chgData name="mariam ashraf" userId="3a2a69a0376c931b" providerId="LiveId" clId="{E7974F4E-18AE-4F92-85DC-039AD46CDB10}" dt="2024-02-09T14:22:48.749" v="5949" actId="1036"/>
          <ac:picMkLst>
            <pc:docMk/>
            <pc:sldMk cId="2923914933" sldId="386"/>
            <ac:picMk id="15" creationId="{E9F3267E-BFC2-5137-9D1F-A01172874219}"/>
          </ac:picMkLst>
        </pc:picChg>
        <pc:picChg chg="mod">
          <ac:chgData name="mariam ashraf" userId="3a2a69a0376c931b" providerId="LiveId" clId="{E7974F4E-18AE-4F92-85DC-039AD46CDB10}" dt="2024-02-09T14:22:48.749" v="5949" actId="1036"/>
          <ac:picMkLst>
            <pc:docMk/>
            <pc:sldMk cId="2923914933" sldId="386"/>
            <ac:picMk id="17" creationId="{868E6B34-28D6-5844-68AD-813ADD049060}"/>
          </ac:picMkLst>
        </pc:picChg>
        <pc:picChg chg="mod">
          <ac:chgData name="mariam ashraf" userId="3a2a69a0376c931b" providerId="LiveId" clId="{E7974F4E-18AE-4F92-85DC-039AD46CDB10}" dt="2024-02-09T14:22:48.749" v="5949" actId="1036"/>
          <ac:picMkLst>
            <pc:docMk/>
            <pc:sldMk cId="2923914933" sldId="386"/>
            <ac:picMk id="18" creationId="{7964826F-488D-ED55-2D2E-D77DD36C773C}"/>
          </ac:picMkLst>
        </pc:picChg>
        <pc:picChg chg="mod">
          <ac:chgData name="mariam ashraf" userId="3a2a69a0376c931b" providerId="LiveId" clId="{E7974F4E-18AE-4F92-85DC-039AD46CDB10}" dt="2024-02-09T14:22:48.749" v="5949" actId="1036"/>
          <ac:picMkLst>
            <pc:docMk/>
            <pc:sldMk cId="2923914933" sldId="386"/>
            <ac:picMk id="20" creationId="{E69C0D0B-6E77-AD7D-CBA9-379C43EE08EC}"/>
          </ac:picMkLst>
        </pc:picChg>
        <pc:picChg chg="mod">
          <ac:chgData name="mariam ashraf" userId="3a2a69a0376c931b" providerId="LiveId" clId="{E7974F4E-18AE-4F92-85DC-039AD46CDB10}" dt="2024-02-09T14:22:48.749" v="5949" actId="1036"/>
          <ac:picMkLst>
            <pc:docMk/>
            <pc:sldMk cId="2923914933" sldId="386"/>
            <ac:picMk id="21" creationId="{908D4837-DE0D-A12B-3C2C-9CB47921570E}"/>
          </ac:picMkLst>
        </pc:picChg>
        <pc:picChg chg="mod">
          <ac:chgData name="mariam ashraf" userId="3a2a69a0376c931b" providerId="LiveId" clId="{E7974F4E-18AE-4F92-85DC-039AD46CDB10}" dt="2024-02-09T14:22:48.749" v="5949" actId="1036"/>
          <ac:picMkLst>
            <pc:docMk/>
            <pc:sldMk cId="2923914933" sldId="386"/>
            <ac:picMk id="57" creationId="{CD78B9A9-2260-D35D-BA66-17C94C1DD4E7}"/>
          </ac:picMkLst>
        </pc:picChg>
        <pc:picChg chg="mod">
          <ac:chgData name="mariam ashraf" userId="3a2a69a0376c931b" providerId="LiveId" clId="{E7974F4E-18AE-4F92-85DC-039AD46CDB10}" dt="2024-02-09T14:22:48.749" v="5949" actId="1036"/>
          <ac:picMkLst>
            <pc:docMk/>
            <pc:sldMk cId="2923914933" sldId="386"/>
            <ac:picMk id="58" creationId="{FFE0B5C6-61D3-17FC-45CC-35BADDF2F3DE}"/>
          </ac:picMkLst>
        </pc:picChg>
        <pc:picChg chg="mod">
          <ac:chgData name="mariam ashraf" userId="3a2a69a0376c931b" providerId="LiveId" clId="{E7974F4E-18AE-4F92-85DC-039AD46CDB10}" dt="2024-02-09T14:22:48.749" v="5949" actId="1036"/>
          <ac:picMkLst>
            <pc:docMk/>
            <pc:sldMk cId="2923914933" sldId="386"/>
            <ac:picMk id="59" creationId="{7DDFA0DC-B562-F6D8-1756-696AC4DC8689}"/>
          </ac:picMkLst>
        </pc:picChg>
        <pc:picChg chg="mod">
          <ac:chgData name="mariam ashraf" userId="3a2a69a0376c931b" providerId="LiveId" clId="{E7974F4E-18AE-4F92-85DC-039AD46CDB10}" dt="2024-02-09T14:22:48.749" v="5949" actId="1036"/>
          <ac:picMkLst>
            <pc:docMk/>
            <pc:sldMk cId="2923914933" sldId="386"/>
            <ac:picMk id="60" creationId="{3B8BFF4F-ED7F-BCD4-09A4-EDB2F25E3731}"/>
          </ac:picMkLst>
        </pc:picChg>
        <pc:picChg chg="mod">
          <ac:chgData name="mariam ashraf" userId="3a2a69a0376c931b" providerId="LiveId" clId="{E7974F4E-18AE-4F92-85DC-039AD46CDB10}" dt="2024-02-09T14:22:48.749" v="5949" actId="1036"/>
          <ac:picMkLst>
            <pc:docMk/>
            <pc:sldMk cId="2923914933" sldId="386"/>
            <ac:picMk id="61" creationId="{766833D1-CFD4-6CB1-F124-5ECBF2998751}"/>
          </ac:picMkLst>
        </pc:picChg>
        <pc:picChg chg="mod">
          <ac:chgData name="mariam ashraf" userId="3a2a69a0376c931b" providerId="LiveId" clId="{E7974F4E-18AE-4F92-85DC-039AD46CDB10}" dt="2024-02-09T14:22:48.749" v="5949" actId="1036"/>
          <ac:picMkLst>
            <pc:docMk/>
            <pc:sldMk cId="2923914933" sldId="386"/>
            <ac:picMk id="62" creationId="{E354E064-0918-9FF9-F0A8-F52493D65B28}"/>
          </ac:picMkLst>
        </pc:picChg>
        <pc:picChg chg="mod">
          <ac:chgData name="mariam ashraf" userId="3a2a69a0376c931b" providerId="LiveId" clId="{E7974F4E-18AE-4F92-85DC-039AD46CDB10}" dt="2024-02-09T14:22:48.749" v="5949" actId="1036"/>
          <ac:picMkLst>
            <pc:docMk/>
            <pc:sldMk cId="2923914933" sldId="386"/>
            <ac:picMk id="63" creationId="{4FDBF9C5-216B-9FA6-AB00-8A8A956F6E48}"/>
          </ac:picMkLst>
        </pc:picChg>
        <pc:picChg chg="mod">
          <ac:chgData name="mariam ashraf" userId="3a2a69a0376c931b" providerId="LiveId" clId="{E7974F4E-18AE-4F92-85DC-039AD46CDB10}" dt="2024-02-09T14:22:48.749" v="5949" actId="1036"/>
          <ac:picMkLst>
            <pc:docMk/>
            <pc:sldMk cId="2923914933" sldId="386"/>
            <ac:picMk id="64" creationId="{28DFFCFD-0FB8-1C8C-F61D-AB8EC3E21946}"/>
          </ac:picMkLst>
        </pc:picChg>
        <pc:picChg chg="mod">
          <ac:chgData name="mariam ashraf" userId="3a2a69a0376c931b" providerId="LiveId" clId="{E7974F4E-18AE-4F92-85DC-039AD46CDB10}" dt="2024-02-09T14:22:48.749" v="5949" actId="1036"/>
          <ac:picMkLst>
            <pc:docMk/>
            <pc:sldMk cId="2923914933" sldId="386"/>
            <ac:picMk id="66" creationId="{6822B980-CFF3-748B-BCFC-C02480EB1267}"/>
          </ac:picMkLst>
        </pc:picChg>
        <pc:picChg chg="mod">
          <ac:chgData name="mariam ashraf" userId="3a2a69a0376c931b" providerId="LiveId" clId="{E7974F4E-18AE-4F92-85DC-039AD46CDB10}" dt="2024-02-09T14:22:48.749" v="5949" actId="1036"/>
          <ac:picMkLst>
            <pc:docMk/>
            <pc:sldMk cId="2923914933" sldId="386"/>
            <ac:picMk id="67" creationId="{51B2A6AB-DD78-7B45-24D8-A689A41BD12D}"/>
          </ac:picMkLst>
        </pc:picChg>
        <pc:picChg chg="mod">
          <ac:chgData name="mariam ashraf" userId="3a2a69a0376c931b" providerId="LiveId" clId="{E7974F4E-18AE-4F92-85DC-039AD46CDB10}" dt="2024-02-09T14:22:48.749" v="5949" actId="1036"/>
          <ac:picMkLst>
            <pc:docMk/>
            <pc:sldMk cId="2923914933" sldId="386"/>
            <ac:picMk id="79" creationId="{F92F00FF-7F37-3BEA-D60F-EC0BA689405C}"/>
          </ac:picMkLst>
        </pc:picChg>
        <pc:picChg chg="mod">
          <ac:chgData name="mariam ashraf" userId="3a2a69a0376c931b" providerId="LiveId" clId="{E7974F4E-18AE-4F92-85DC-039AD46CDB10}" dt="2024-02-09T14:22:48.749" v="5949" actId="1036"/>
          <ac:picMkLst>
            <pc:docMk/>
            <pc:sldMk cId="2923914933" sldId="386"/>
            <ac:picMk id="80" creationId="{5710C0FA-C01B-DE64-BD30-FAE428551B6B}"/>
          </ac:picMkLst>
        </pc:picChg>
        <pc:picChg chg="mod">
          <ac:chgData name="mariam ashraf" userId="3a2a69a0376c931b" providerId="LiveId" clId="{E7974F4E-18AE-4F92-85DC-039AD46CDB10}" dt="2024-02-09T14:22:48.749" v="5949" actId="1036"/>
          <ac:picMkLst>
            <pc:docMk/>
            <pc:sldMk cId="2923914933" sldId="386"/>
            <ac:picMk id="81" creationId="{BCCE165B-150B-1E70-E0BC-7D2FD059AB7F}"/>
          </ac:picMkLst>
        </pc:picChg>
        <pc:picChg chg="mod">
          <ac:chgData name="mariam ashraf" userId="3a2a69a0376c931b" providerId="LiveId" clId="{E7974F4E-18AE-4F92-85DC-039AD46CDB10}" dt="2024-02-09T14:22:48.749" v="5949" actId="1036"/>
          <ac:picMkLst>
            <pc:docMk/>
            <pc:sldMk cId="2923914933" sldId="386"/>
            <ac:picMk id="82" creationId="{00D32FC4-BC4F-26E6-FC3B-D81B6E8DFFC7}"/>
          </ac:picMkLst>
        </pc:picChg>
        <pc:picChg chg="mod">
          <ac:chgData name="mariam ashraf" userId="3a2a69a0376c931b" providerId="LiveId" clId="{E7974F4E-18AE-4F92-85DC-039AD46CDB10}" dt="2024-02-09T14:22:48.749" v="5949" actId="1036"/>
          <ac:picMkLst>
            <pc:docMk/>
            <pc:sldMk cId="2923914933" sldId="386"/>
            <ac:picMk id="83" creationId="{0FA58594-DCA9-BD69-DD12-F63F533FED3E}"/>
          </ac:picMkLst>
        </pc:picChg>
        <pc:picChg chg="mod">
          <ac:chgData name="mariam ashraf" userId="3a2a69a0376c931b" providerId="LiveId" clId="{E7974F4E-18AE-4F92-85DC-039AD46CDB10}" dt="2024-02-09T14:22:48.749" v="5949" actId="1036"/>
          <ac:picMkLst>
            <pc:docMk/>
            <pc:sldMk cId="2923914933" sldId="386"/>
            <ac:picMk id="87" creationId="{D9279E2F-98BC-E315-58E6-9B834A764582}"/>
          </ac:picMkLst>
        </pc:picChg>
        <pc:picChg chg="mod">
          <ac:chgData name="mariam ashraf" userId="3a2a69a0376c931b" providerId="LiveId" clId="{E7974F4E-18AE-4F92-85DC-039AD46CDB10}" dt="2024-02-09T14:23:11.480" v="5956" actId="1035"/>
          <ac:picMkLst>
            <pc:docMk/>
            <pc:sldMk cId="2923914933" sldId="386"/>
            <ac:picMk id="88" creationId="{F2586F50-03EB-6D6E-8C02-CBF3C312D2E7}"/>
          </ac:picMkLst>
        </pc:picChg>
        <pc:picChg chg="mod">
          <ac:chgData name="mariam ashraf" userId="3a2a69a0376c931b" providerId="LiveId" clId="{E7974F4E-18AE-4F92-85DC-039AD46CDB10}" dt="2024-02-09T14:22:48.749" v="5949" actId="1036"/>
          <ac:picMkLst>
            <pc:docMk/>
            <pc:sldMk cId="2923914933" sldId="386"/>
            <ac:picMk id="89" creationId="{5C59ED88-E9CE-512A-B212-2E41C245198F}"/>
          </ac:picMkLst>
        </pc:picChg>
        <pc:picChg chg="mod">
          <ac:chgData name="mariam ashraf" userId="3a2a69a0376c931b" providerId="LiveId" clId="{E7974F4E-18AE-4F92-85DC-039AD46CDB10}" dt="2024-02-09T14:22:48.749" v="5949" actId="1036"/>
          <ac:picMkLst>
            <pc:docMk/>
            <pc:sldMk cId="2923914933" sldId="386"/>
            <ac:picMk id="90" creationId="{C79D2E1F-7338-D1BA-CF14-781F4CAFA921}"/>
          </ac:picMkLst>
        </pc:picChg>
        <pc:picChg chg="mod">
          <ac:chgData name="mariam ashraf" userId="3a2a69a0376c931b" providerId="LiveId" clId="{E7974F4E-18AE-4F92-85DC-039AD46CDB10}" dt="2024-02-09T14:22:48.749" v="5949" actId="1036"/>
          <ac:picMkLst>
            <pc:docMk/>
            <pc:sldMk cId="2923914933" sldId="386"/>
            <ac:picMk id="91" creationId="{5B492E13-1724-973B-E464-D0A3D95CEFCC}"/>
          </ac:picMkLst>
        </pc:picChg>
        <pc:picChg chg="mod">
          <ac:chgData name="mariam ashraf" userId="3a2a69a0376c931b" providerId="LiveId" clId="{E7974F4E-18AE-4F92-85DC-039AD46CDB10}" dt="2024-02-09T14:22:48.749" v="5949" actId="1036"/>
          <ac:picMkLst>
            <pc:docMk/>
            <pc:sldMk cId="2923914933" sldId="386"/>
            <ac:picMk id="92" creationId="{3ED6A3B0-A9E4-88A5-14D7-104415BB4DC9}"/>
          </ac:picMkLst>
        </pc:picChg>
        <pc:picChg chg="mod">
          <ac:chgData name="mariam ashraf" userId="3a2a69a0376c931b" providerId="LiveId" clId="{E7974F4E-18AE-4F92-85DC-039AD46CDB10}" dt="2024-02-09T14:22:48.749" v="5949" actId="1036"/>
          <ac:picMkLst>
            <pc:docMk/>
            <pc:sldMk cId="2923914933" sldId="386"/>
            <ac:picMk id="93" creationId="{F5B77DA0-98BE-E3A0-B7C6-0FB3957292FC}"/>
          </ac:picMkLst>
        </pc:picChg>
        <pc:picChg chg="mod">
          <ac:chgData name="mariam ashraf" userId="3a2a69a0376c931b" providerId="LiveId" clId="{E7974F4E-18AE-4F92-85DC-039AD46CDB10}" dt="2024-02-09T14:22:48.749" v="5949" actId="1036"/>
          <ac:picMkLst>
            <pc:docMk/>
            <pc:sldMk cId="2923914933" sldId="386"/>
            <ac:picMk id="94" creationId="{B2EE9B10-1EA4-A2D1-892D-D139E79B3947}"/>
          </ac:picMkLst>
        </pc:picChg>
        <pc:picChg chg="mod">
          <ac:chgData name="mariam ashraf" userId="3a2a69a0376c931b" providerId="LiveId" clId="{E7974F4E-18AE-4F92-85DC-039AD46CDB10}" dt="2024-02-09T14:22:48.749" v="5949" actId="1036"/>
          <ac:picMkLst>
            <pc:docMk/>
            <pc:sldMk cId="2923914933" sldId="386"/>
            <ac:picMk id="95" creationId="{53D5864F-EDAC-2B44-0F29-4175564C3E25}"/>
          </ac:picMkLst>
        </pc:picChg>
      </pc:sldChg>
      <pc:sldChg chg="add del">
        <pc:chgData name="mariam ashraf" userId="3a2a69a0376c931b" providerId="LiveId" clId="{E7974F4E-18AE-4F92-85DC-039AD46CDB10}" dt="2024-02-06T20:59:46.350" v="1862" actId="2890"/>
        <pc:sldMkLst>
          <pc:docMk/>
          <pc:sldMk cId="3107771802" sldId="386"/>
        </pc:sldMkLst>
      </pc:sldChg>
      <pc:sldChg chg="addSp delSp modSp add del mod ord modTransition">
        <pc:chgData name="mariam ashraf" userId="3a2a69a0376c931b" providerId="LiveId" clId="{E7974F4E-18AE-4F92-85DC-039AD46CDB10}" dt="2024-02-08T02:09:32.894" v="5224" actId="2696"/>
        <pc:sldMkLst>
          <pc:docMk/>
          <pc:sldMk cId="3512340472" sldId="387"/>
        </pc:sldMkLst>
        <pc:spChg chg="mod">
          <ac:chgData name="mariam ashraf" userId="3a2a69a0376c931b" providerId="LiveId" clId="{E7974F4E-18AE-4F92-85DC-039AD46CDB10}" dt="2024-02-06T22:44:32.658" v="2801" actId="1035"/>
          <ac:spMkLst>
            <pc:docMk/>
            <pc:sldMk cId="3512340472" sldId="387"/>
            <ac:spMk id="17" creationId="{36F97D99-C0E0-250E-4D3B-8648C13E3D3B}"/>
          </ac:spMkLst>
        </pc:spChg>
        <pc:spChg chg="mod">
          <ac:chgData name="mariam ashraf" userId="3a2a69a0376c931b" providerId="LiveId" clId="{E7974F4E-18AE-4F92-85DC-039AD46CDB10}" dt="2024-02-07T14:57:08.514" v="3342" actId="1076"/>
          <ac:spMkLst>
            <pc:docMk/>
            <pc:sldMk cId="3512340472" sldId="387"/>
            <ac:spMk id="98" creationId="{6E77DA08-17A8-1861-A9E1-4788C60E66B7}"/>
          </ac:spMkLst>
        </pc:spChg>
        <pc:picChg chg="add mod">
          <ac:chgData name="mariam ashraf" userId="3a2a69a0376c931b" providerId="LiveId" clId="{E7974F4E-18AE-4F92-85DC-039AD46CDB10}" dt="2024-02-07T14:57:11.882" v="3349" actId="1037"/>
          <ac:picMkLst>
            <pc:docMk/>
            <pc:sldMk cId="3512340472" sldId="387"/>
            <ac:picMk id="3" creationId="{039E88DE-0118-1E50-87DD-7591B7AC483C}"/>
          </ac:picMkLst>
        </pc:picChg>
        <pc:picChg chg="del mod">
          <ac:chgData name="mariam ashraf" userId="3a2a69a0376c931b" providerId="LiveId" clId="{E7974F4E-18AE-4F92-85DC-039AD46CDB10}" dt="2024-02-07T14:35:37.290" v="3207" actId="478"/>
          <ac:picMkLst>
            <pc:docMk/>
            <pc:sldMk cId="3512340472" sldId="387"/>
            <ac:picMk id="6" creationId="{6BB34A27-6BE6-F172-FD3B-0764FB0B48E1}"/>
          </ac:picMkLst>
        </pc:picChg>
      </pc:sldChg>
      <pc:sldChg chg="addSp delSp modSp add del mod">
        <pc:chgData name="mariam ashraf" userId="3a2a69a0376c931b" providerId="LiveId" clId="{E7974F4E-18AE-4F92-85DC-039AD46CDB10}" dt="2024-02-07T14:57:30.871" v="3354" actId="2696"/>
        <pc:sldMkLst>
          <pc:docMk/>
          <pc:sldMk cId="1368757749" sldId="388"/>
        </pc:sldMkLst>
        <pc:spChg chg="mod">
          <ac:chgData name="mariam ashraf" userId="3a2a69a0376c931b" providerId="LiveId" clId="{E7974F4E-18AE-4F92-85DC-039AD46CDB10}" dt="2024-02-06T22:46:15.233" v="2823" actId="1076"/>
          <ac:spMkLst>
            <pc:docMk/>
            <pc:sldMk cId="1368757749" sldId="388"/>
            <ac:spMk id="98" creationId="{5A3ACA8F-B8DB-1A7A-99DE-38649387DEFF}"/>
          </ac:spMkLst>
        </pc:spChg>
        <pc:picChg chg="add del mod modCrop">
          <ac:chgData name="mariam ashraf" userId="3a2a69a0376c931b" providerId="LiveId" clId="{E7974F4E-18AE-4F92-85DC-039AD46CDB10}" dt="2024-02-07T14:57:26.386" v="3353" actId="478"/>
          <ac:picMkLst>
            <pc:docMk/>
            <pc:sldMk cId="1368757749" sldId="388"/>
            <ac:picMk id="3" creationId="{EF6D18E3-B424-B00A-949C-537F5EBB0390}"/>
          </ac:picMkLst>
        </pc:picChg>
        <pc:picChg chg="del">
          <ac:chgData name="mariam ashraf" userId="3a2a69a0376c931b" providerId="LiveId" clId="{E7974F4E-18AE-4F92-85DC-039AD46CDB10}" dt="2024-02-07T14:57:25.268" v="3352" actId="478"/>
          <ac:picMkLst>
            <pc:docMk/>
            <pc:sldMk cId="1368757749" sldId="388"/>
            <ac:picMk id="21" creationId="{39DDAAC4-980F-946B-B377-46AD6904DC56}"/>
          </ac:picMkLst>
        </pc:picChg>
        <pc:picChg chg="del">
          <ac:chgData name="mariam ashraf" userId="3a2a69a0376c931b" providerId="LiveId" clId="{E7974F4E-18AE-4F92-85DC-039AD46CDB10}" dt="2024-02-06T22:45:52.548" v="2816" actId="478"/>
          <ac:picMkLst>
            <pc:docMk/>
            <pc:sldMk cId="1368757749" sldId="388"/>
            <ac:picMk id="23" creationId="{AE1F0855-3715-1201-88EB-06172819BBCE}"/>
          </ac:picMkLst>
        </pc:picChg>
      </pc:sldChg>
      <pc:sldChg chg="addSp delSp modSp add mod">
        <pc:chgData name="mariam ashraf" userId="3a2a69a0376c931b" providerId="LiveId" clId="{E7974F4E-18AE-4F92-85DC-039AD46CDB10}" dt="2024-02-07T15:03:54.519" v="3358" actId="1035"/>
        <pc:sldMkLst>
          <pc:docMk/>
          <pc:sldMk cId="895384384" sldId="389"/>
        </pc:sldMkLst>
        <pc:spChg chg="del mod">
          <ac:chgData name="mariam ashraf" userId="3a2a69a0376c931b" providerId="LiveId" clId="{E7974F4E-18AE-4F92-85DC-039AD46CDB10}" dt="2024-02-07T01:26:21.665" v="3055" actId="478"/>
          <ac:spMkLst>
            <pc:docMk/>
            <pc:sldMk cId="895384384" sldId="389"/>
            <ac:spMk id="5" creationId="{C54FD4BF-9FD8-57B8-783D-2A5127899C70}"/>
          </ac:spMkLst>
        </pc:spChg>
        <pc:picChg chg="add mod">
          <ac:chgData name="mariam ashraf" userId="3a2a69a0376c931b" providerId="LiveId" clId="{E7974F4E-18AE-4F92-85DC-039AD46CDB10}" dt="2024-02-07T15:03:54.519" v="3358" actId="1035"/>
          <ac:picMkLst>
            <pc:docMk/>
            <pc:sldMk cId="895384384" sldId="389"/>
            <ac:picMk id="8" creationId="{2E914843-CDEB-0680-2DC8-20ECB7C48F8E}"/>
          </ac:picMkLst>
        </pc:picChg>
        <pc:picChg chg="del">
          <ac:chgData name="mariam ashraf" userId="3a2a69a0376c931b" providerId="LiveId" clId="{E7974F4E-18AE-4F92-85DC-039AD46CDB10}" dt="2024-02-07T01:26:18.397" v="3053" actId="478"/>
          <ac:picMkLst>
            <pc:docMk/>
            <pc:sldMk cId="895384384" sldId="389"/>
            <ac:picMk id="455" creationId="{A7983B30-9EA2-30C9-02B8-0FF64BC00DF1}"/>
          </ac:picMkLst>
        </pc:picChg>
        <pc:picChg chg="del">
          <ac:chgData name="mariam ashraf" userId="3a2a69a0376c931b" providerId="LiveId" clId="{E7974F4E-18AE-4F92-85DC-039AD46CDB10}" dt="2024-02-07T01:26:17.018" v="3052" actId="478"/>
          <ac:picMkLst>
            <pc:docMk/>
            <pc:sldMk cId="895384384" sldId="389"/>
            <ac:picMk id="471" creationId="{2B10D931-046E-A4DF-9A66-97DAC76328D2}"/>
          </ac:picMkLst>
        </pc:picChg>
      </pc:sldChg>
      <pc:sldChg chg="addSp delSp modSp add del mod modTransition">
        <pc:chgData name="mariam ashraf" userId="3a2a69a0376c931b" providerId="LiveId" clId="{E7974F4E-18AE-4F92-85DC-039AD46CDB10}" dt="2024-02-08T00:34:17.846" v="4903" actId="2696"/>
        <pc:sldMkLst>
          <pc:docMk/>
          <pc:sldMk cId="200912142" sldId="390"/>
        </pc:sldMkLst>
        <pc:spChg chg="del">
          <ac:chgData name="mariam ashraf" userId="3a2a69a0376c931b" providerId="LiveId" clId="{E7974F4E-18AE-4F92-85DC-039AD46CDB10}" dt="2024-02-07T12:49:51.159" v="3126" actId="478"/>
          <ac:spMkLst>
            <pc:docMk/>
            <pc:sldMk cId="200912142" sldId="390"/>
            <ac:spMk id="2" creationId="{623C4A15-D811-1073-F139-878A605329AE}"/>
          </ac:spMkLst>
        </pc:spChg>
        <pc:spChg chg="mod">
          <ac:chgData name="mariam ashraf" userId="3a2a69a0376c931b" providerId="LiveId" clId="{E7974F4E-18AE-4F92-85DC-039AD46CDB10}" dt="2024-02-07T12:49:54.020" v="3127" actId="1076"/>
          <ac:spMkLst>
            <pc:docMk/>
            <pc:sldMk cId="200912142" sldId="390"/>
            <ac:spMk id="3" creationId="{39652EAB-84CD-BB1C-4EE1-8A3689F37527}"/>
          </ac:spMkLst>
        </pc:spChg>
        <pc:spChg chg="del">
          <ac:chgData name="mariam ashraf" userId="3a2a69a0376c931b" providerId="LiveId" clId="{E7974F4E-18AE-4F92-85DC-039AD46CDB10}" dt="2024-02-07T12:49:55.265" v="3128" actId="478"/>
          <ac:spMkLst>
            <pc:docMk/>
            <pc:sldMk cId="200912142" sldId="390"/>
            <ac:spMk id="5" creationId="{AAAC5387-A7F7-D8A7-BBE8-D96ACDE0D042}"/>
          </ac:spMkLst>
        </pc:spChg>
        <pc:spChg chg="mod">
          <ac:chgData name="mariam ashraf" userId="3a2a69a0376c931b" providerId="LiveId" clId="{E7974F4E-18AE-4F92-85DC-039AD46CDB10}" dt="2024-02-07T12:49:57.948" v="3129" actId="1076"/>
          <ac:spMkLst>
            <pc:docMk/>
            <pc:sldMk cId="200912142" sldId="390"/>
            <ac:spMk id="6" creationId="{0FCDE9B7-5E89-3652-F934-6FE7C1EB4E18}"/>
          </ac:spMkLst>
        </pc:spChg>
        <pc:spChg chg="mod">
          <ac:chgData name="mariam ashraf" userId="3a2a69a0376c931b" providerId="LiveId" clId="{E7974F4E-18AE-4F92-85DC-039AD46CDB10}" dt="2024-02-07T19:53:56.253" v="4788" actId="20577"/>
          <ac:spMkLst>
            <pc:docMk/>
            <pc:sldMk cId="200912142" sldId="390"/>
            <ac:spMk id="14" creationId="{EBCEC967-2955-1D54-ACAF-B8FCF2078CF5}"/>
          </ac:spMkLst>
        </pc:spChg>
        <pc:picChg chg="add del mod">
          <ac:chgData name="mariam ashraf" userId="3a2a69a0376c931b" providerId="LiveId" clId="{E7974F4E-18AE-4F92-85DC-039AD46CDB10}" dt="2024-02-07T14:05:58.993" v="3203" actId="478"/>
          <ac:picMkLst>
            <pc:docMk/>
            <pc:sldMk cId="200912142" sldId="390"/>
            <ac:picMk id="7" creationId="{5229B246-4727-F717-8C2D-FD619DDF83E6}"/>
          </ac:picMkLst>
        </pc:picChg>
        <pc:picChg chg="del">
          <ac:chgData name="mariam ashraf" userId="3a2a69a0376c931b" providerId="LiveId" clId="{E7974F4E-18AE-4F92-85DC-039AD46CDB10}" dt="2024-02-07T12:49:16.643" v="3109" actId="478"/>
          <ac:picMkLst>
            <pc:docMk/>
            <pc:sldMk cId="200912142" sldId="390"/>
            <ac:picMk id="8" creationId="{15EC5897-3236-3A14-089C-ACA6A6CFA9E1}"/>
          </ac:picMkLst>
        </pc:picChg>
        <pc:picChg chg="add mod">
          <ac:chgData name="mariam ashraf" userId="3a2a69a0376c931b" providerId="LiveId" clId="{E7974F4E-18AE-4F92-85DC-039AD46CDB10}" dt="2024-02-07T15:07:51.768" v="3364" actId="1036"/>
          <ac:picMkLst>
            <pc:docMk/>
            <pc:sldMk cId="200912142" sldId="390"/>
            <ac:picMk id="10" creationId="{FA0FC7B8-F599-42BC-1A90-D7FADD921F0E}"/>
          </ac:picMkLst>
        </pc:picChg>
      </pc:sldChg>
      <pc:sldChg chg="addSp delSp modSp add del mod">
        <pc:chgData name="mariam ashraf" userId="3a2a69a0376c931b" providerId="LiveId" clId="{E7974F4E-18AE-4F92-85DC-039AD46CDB10}" dt="2024-02-07T17:51:20.980" v="4638" actId="2696"/>
        <pc:sldMkLst>
          <pc:docMk/>
          <pc:sldMk cId="1036415633" sldId="391"/>
        </pc:sldMkLst>
        <pc:spChg chg="mod">
          <ac:chgData name="mariam ashraf" userId="3a2a69a0376c931b" providerId="LiveId" clId="{E7974F4E-18AE-4F92-85DC-039AD46CDB10}" dt="2024-02-07T15:41:56.332" v="3650" actId="1076"/>
          <ac:spMkLst>
            <pc:docMk/>
            <pc:sldMk cId="1036415633" sldId="391"/>
            <ac:spMk id="98" creationId="{AC77E730-0A07-1B71-EF0E-0921864431E5}"/>
          </ac:spMkLst>
        </pc:spChg>
        <pc:picChg chg="mod">
          <ac:chgData name="mariam ashraf" userId="3a2a69a0376c931b" providerId="LiveId" clId="{E7974F4E-18AE-4F92-85DC-039AD46CDB10}" dt="2024-02-07T17:50:13.232" v="4620" actId="1076"/>
          <ac:picMkLst>
            <pc:docMk/>
            <pc:sldMk cId="1036415633" sldId="391"/>
            <ac:picMk id="3" creationId="{E3BEE4EC-3141-12AE-6E89-5136A697C8CD}"/>
          </ac:picMkLst>
        </pc:picChg>
        <pc:picChg chg="add mod">
          <ac:chgData name="mariam ashraf" userId="3a2a69a0376c931b" providerId="LiveId" clId="{E7974F4E-18AE-4F92-85DC-039AD46CDB10}" dt="2024-02-07T17:50:14.554" v="4621" actId="1076"/>
          <ac:picMkLst>
            <pc:docMk/>
            <pc:sldMk cId="1036415633" sldId="391"/>
            <ac:picMk id="5" creationId="{B1082ECB-F920-A0AB-C973-AD834C50E9E5}"/>
          </ac:picMkLst>
        </pc:picChg>
        <pc:picChg chg="del">
          <ac:chgData name="mariam ashraf" userId="3a2a69a0376c931b" providerId="LiveId" clId="{E7974F4E-18AE-4F92-85DC-039AD46CDB10}" dt="2024-02-07T15:41:25.845" v="3642" actId="478"/>
          <ac:picMkLst>
            <pc:docMk/>
            <pc:sldMk cId="1036415633" sldId="391"/>
            <ac:picMk id="9" creationId="{0972715B-76E8-06D9-647A-B72B5B9B34D2}"/>
          </ac:picMkLst>
        </pc:picChg>
      </pc:sldChg>
      <pc:sldChg chg="addSp delSp modSp add del mod">
        <pc:chgData name="mariam ashraf" userId="3a2a69a0376c931b" providerId="LiveId" clId="{E7974F4E-18AE-4F92-85DC-039AD46CDB10}" dt="2024-02-07T15:17:36.294" v="3416" actId="2696"/>
        <pc:sldMkLst>
          <pc:docMk/>
          <pc:sldMk cId="1888591225" sldId="391"/>
        </pc:sldMkLst>
        <pc:picChg chg="del">
          <ac:chgData name="mariam ashraf" userId="3a2a69a0376c931b" providerId="LiveId" clId="{E7974F4E-18AE-4F92-85DC-039AD46CDB10}" dt="2024-02-07T15:16:55.304" v="3407" actId="478"/>
          <ac:picMkLst>
            <pc:docMk/>
            <pc:sldMk cId="1888591225" sldId="391"/>
            <ac:picMk id="3" creationId="{A0567217-BA2F-2114-D6B1-FCC3F187C416}"/>
          </ac:picMkLst>
        </pc:picChg>
        <pc:picChg chg="add mod">
          <ac:chgData name="mariam ashraf" userId="3a2a69a0376c931b" providerId="LiveId" clId="{E7974F4E-18AE-4F92-85DC-039AD46CDB10}" dt="2024-02-07T15:17:07.963" v="3411" actId="962"/>
          <ac:picMkLst>
            <pc:docMk/>
            <pc:sldMk cId="1888591225" sldId="391"/>
            <ac:picMk id="4" creationId="{ABC07792-CEFC-6A09-3701-AE752AA348CB}"/>
          </ac:picMkLst>
        </pc:picChg>
        <pc:picChg chg="del">
          <ac:chgData name="mariam ashraf" userId="3a2a69a0376c931b" providerId="LiveId" clId="{E7974F4E-18AE-4F92-85DC-039AD46CDB10}" dt="2024-02-07T15:16:56.339" v="3408" actId="478"/>
          <ac:picMkLst>
            <pc:docMk/>
            <pc:sldMk cId="1888591225" sldId="391"/>
            <ac:picMk id="5" creationId="{43121225-95E7-EE6E-86D3-856F785F9115}"/>
          </ac:picMkLst>
        </pc:picChg>
        <pc:picChg chg="add mod">
          <ac:chgData name="mariam ashraf" userId="3a2a69a0376c931b" providerId="LiveId" clId="{E7974F4E-18AE-4F92-85DC-039AD46CDB10}" dt="2024-02-07T15:17:19.167" v="3415" actId="962"/>
          <ac:picMkLst>
            <pc:docMk/>
            <pc:sldMk cId="1888591225" sldId="391"/>
            <ac:picMk id="7" creationId="{BA21AB64-41F1-8AD4-4A3B-C561461B3B1A}"/>
          </ac:picMkLst>
        </pc:picChg>
      </pc:sldChg>
      <pc:sldChg chg="addSp delSp modSp add mod modTransition">
        <pc:chgData name="mariam ashraf" userId="3a2a69a0376c931b" providerId="LiveId" clId="{E7974F4E-18AE-4F92-85DC-039AD46CDB10}" dt="2024-02-07T17:55:21.601" v="4682"/>
        <pc:sldMkLst>
          <pc:docMk/>
          <pc:sldMk cId="3264325197" sldId="392"/>
        </pc:sldMkLst>
        <pc:spChg chg="mod">
          <ac:chgData name="mariam ashraf" userId="3a2a69a0376c931b" providerId="LiveId" clId="{E7974F4E-18AE-4F92-85DC-039AD46CDB10}" dt="2024-02-07T16:24:25.987" v="3871" actId="1036"/>
          <ac:spMkLst>
            <pc:docMk/>
            <pc:sldMk cId="3264325197" sldId="392"/>
            <ac:spMk id="16" creationId="{10EDA553-2360-C0E2-1B00-49BE31E43032}"/>
          </ac:spMkLst>
        </pc:spChg>
        <pc:spChg chg="mod">
          <ac:chgData name="mariam ashraf" userId="3a2a69a0376c931b" providerId="LiveId" clId="{E7974F4E-18AE-4F92-85DC-039AD46CDB10}" dt="2024-02-07T16:24:20.816" v="3870" actId="1036"/>
          <ac:spMkLst>
            <pc:docMk/>
            <pc:sldMk cId="3264325197" sldId="392"/>
            <ac:spMk id="18" creationId="{AC64E5DC-B4B7-5723-1092-91D0BF1D0992}"/>
          </ac:spMkLst>
        </pc:spChg>
        <pc:picChg chg="add mod">
          <ac:chgData name="mariam ashraf" userId="3a2a69a0376c931b" providerId="LiveId" clId="{E7974F4E-18AE-4F92-85DC-039AD46CDB10}" dt="2024-02-07T16:24:11.855" v="3865" actId="27614"/>
          <ac:picMkLst>
            <pc:docMk/>
            <pc:sldMk cId="3264325197" sldId="392"/>
            <ac:picMk id="3" creationId="{0612831E-103A-A542-7B3D-7B90A3E43A50}"/>
          </ac:picMkLst>
        </pc:picChg>
        <pc:picChg chg="add mod">
          <ac:chgData name="mariam ashraf" userId="3a2a69a0376c931b" providerId="LiveId" clId="{E7974F4E-18AE-4F92-85DC-039AD46CDB10}" dt="2024-02-07T16:24:19.236" v="3868" actId="27614"/>
          <ac:picMkLst>
            <pc:docMk/>
            <pc:sldMk cId="3264325197" sldId="392"/>
            <ac:picMk id="5" creationId="{24F67FCE-D993-8FA5-5210-E0DF6D05FC46}"/>
          </ac:picMkLst>
        </pc:picChg>
        <pc:picChg chg="del">
          <ac:chgData name="mariam ashraf" userId="3a2a69a0376c931b" providerId="LiveId" clId="{E7974F4E-18AE-4F92-85DC-039AD46CDB10}" dt="2024-02-07T16:22:41.171" v="3846" actId="478"/>
          <ac:picMkLst>
            <pc:docMk/>
            <pc:sldMk cId="3264325197" sldId="392"/>
            <ac:picMk id="11" creationId="{3E702E60-5FA3-42F9-23DA-1BB095F84599}"/>
          </ac:picMkLst>
        </pc:picChg>
        <pc:picChg chg="del">
          <ac:chgData name="mariam ashraf" userId="3a2a69a0376c931b" providerId="LiveId" clId="{E7974F4E-18AE-4F92-85DC-039AD46CDB10}" dt="2024-02-07T16:22:40.006" v="3845" actId="478"/>
          <ac:picMkLst>
            <pc:docMk/>
            <pc:sldMk cId="3264325197" sldId="392"/>
            <ac:picMk id="13" creationId="{B99F13C8-1851-9ACF-6450-B5B41928F4BD}"/>
          </ac:picMkLst>
        </pc:picChg>
      </pc:sldChg>
      <pc:sldChg chg="modSp add del mod">
        <pc:chgData name="mariam ashraf" userId="3a2a69a0376c931b" providerId="LiveId" clId="{E7974F4E-18AE-4F92-85DC-039AD46CDB10}" dt="2024-02-07T16:25:46.044" v="3877" actId="2696"/>
        <pc:sldMkLst>
          <pc:docMk/>
          <pc:sldMk cId="1940290279" sldId="393"/>
        </pc:sldMkLst>
        <pc:picChg chg="mod">
          <ac:chgData name="mariam ashraf" userId="3a2a69a0376c931b" providerId="LiveId" clId="{E7974F4E-18AE-4F92-85DC-039AD46CDB10}" dt="2024-02-07T16:25:10.034" v="3876" actId="1076"/>
          <ac:picMkLst>
            <pc:docMk/>
            <pc:sldMk cId="1940290279" sldId="393"/>
            <ac:picMk id="3" creationId="{5284E4C4-E17F-73BD-30D2-750FB45C8775}"/>
          </ac:picMkLst>
        </pc:picChg>
        <pc:picChg chg="mod">
          <ac:chgData name="mariam ashraf" userId="3a2a69a0376c931b" providerId="LiveId" clId="{E7974F4E-18AE-4F92-85DC-039AD46CDB10}" dt="2024-02-07T16:25:07.590" v="3875" actId="1076"/>
          <ac:picMkLst>
            <pc:docMk/>
            <pc:sldMk cId="1940290279" sldId="393"/>
            <ac:picMk id="5" creationId="{95421D4B-B8B8-4814-78E8-B97CB47209B9}"/>
          </ac:picMkLst>
        </pc:picChg>
      </pc:sldChg>
      <pc:sldChg chg="add del">
        <pc:chgData name="mariam ashraf" userId="3a2a69a0376c931b" providerId="LiveId" clId="{E7974F4E-18AE-4F92-85DC-039AD46CDB10}" dt="2024-02-08T12:11:30.539" v="5384" actId="2696"/>
        <pc:sldMkLst>
          <pc:docMk/>
          <pc:sldMk cId="3543733861" sldId="393"/>
        </pc:sldMkLst>
      </pc:sldChg>
      <pc:sldChg chg="addSp delSp modSp add mod modTransition">
        <pc:chgData name="mariam ashraf" userId="3a2a69a0376c931b" providerId="LiveId" clId="{E7974F4E-18AE-4F92-85DC-039AD46CDB10}" dt="2024-02-09T10:21:19.252" v="5526"/>
        <pc:sldMkLst>
          <pc:docMk/>
          <pc:sldMk cId="1504177727" sldId="394"/>
        </pc:sldMkLst>
        <pc:spChg chg="add del mod">
          <ac:chgData name="mariam ashraf" userId="3a2a69a0376c931b" providerId="LiveId" clId="{E7974F4E-18AE-4F92-85DC-039AD46CDB10}" dt="2024-02-08T12:28:14.811" v="5407" actId="478"/>
          <ac:spMkLst>
            <pc:docMk/>
            <pc:sldMk cId="1504177727" sldId="394"/>
            <ac:spMk id="3" creationId="{E8A56030-B2CF-1933-39A4-479D1507DB1C}"/>
          </ac:spMkLst>
        </pc:spChg>
        <pc:spChg chg="add mod">
          <ac:chgData name="mariam ashraf" userId="3a2a69a0376c931b" providerId="LiveId" clId="{E7974F4E-18AE-4F92-85DC-039AD46CDB10}" dt="2024-02-07T23:13:09.522" v="4843" actId="113"/>
          <ac:spMkLst>
            <pc:docMk/>
            <pc:sldMk cId="1504177727" sldId="394"/>
            <ac:spMk id="6" creationId="{50EBAC53-9311-440F-8093-6D735F5FA98D}"/>
          </ac:spMkLst>
        </pc:spChg>
        <pc:spChg chg="add del mod">
          <ac:chgData name="mariam ashraf" userId="3a2a69a0376c931b" providerId="LiveId" clId="{E7974F4E-18AE-4F92-85DC-039AD46CDB10}" dt="2024-02-08T12:27:46.227" v="5403" actId="478"/>
          <ac:spMkLst>
            <pc:docMk/>
            <pc:sldMk cId="1504177727" sldId="394"/>
            <ac:spMk id="9" creationId="{8E772635-F268-1B18-46C1-FE91244F08C0}"/>
          </ac:spMkLst>
        </pc:spChg>
        <pc:spChg chg="mod">
          <ac:chgData name="mariam ashraf" userId="3a2a69a0376c931b" providerId="LiveId" clId="{E7974F4E-18AE-4F92-85DC-039AD46CDB10}" dt="2024-02-08T11:56:47.911" v="5347" actId="948"/>
          <ac:spMkLst>
            <pc:docMk/>
            <pc:sldMk cId="1504177727" sldId="394"/>
            <ac:spMk id="11" creationId="{618C6993-A4EC-3D5E-6140-D7A52AC10FC6}"/>
          </ac:spMkLst>
        </pc:spChg>
        <pc:spChg chg="mod">
          <ac:chgData name="mariam ashraf" userId="3a2a69a0376c931b" providerId="LiveId" clId="{E7974F4E-18AE-4F92-85DC-039AD46CDB10}" dt="2024-02-08T11:56:47.911" v="5347" actId="948"/>
          <ac:spMkLst>
            <pc:docMk/>
            <pc:sldMk cId="1504177727" sldId="394"/>
            <ac:spMk id="12" creationId="{D6E09735-7AEE-D495-C785-20CF1C63BCDF}"/>
          </ac:spMkLst>
        </pc:spChg>
        <pc:spChg chg="add mod">
          <ac:chgData name="mariam ashraf" userId="3a2a69a0376c931b" providerId="LiveId" clId="{E7974F4E-18AE-4F92-85DC-039AD46CDB10}" dt="2024-02-08T11:57:07.074" v="5349" actId="164"/>
          <ac:spMkLst>
            <pc:docMk/>
            <pc:sldMk cId="1504177727" sldId="394"/>
            <ac:spMk id="13" creationId="{82E01396-2076-0F67-D81F-8811236967FC}"/>
          </ac:spMkLst>
        </pc:spChg>
        <pc:spChg chg="mod">
          <ac:chgData name="mariam ashraf" userId="3a2a69a0376c931b" providerId="LiveId" clId="{E7974F4E-18AE-4F92-85DC-039AD46CDB10}" dt="2024-02-07T23:14:19.624" v="4848"/>
          <ac:spMkLst>
            <pc:docMk/>
            <pc:sldMk cId="1504177727" sldId="394"/>
            <ac:spMk id="15" creationId="{54E6CCB5-F5A2-664C-719F-0CE2B8500254}"/>
          </ac:spMkLst>
        </pc:spChg>
        <pc:spChg chg="mod">
          <ac:chgData name="mariam ashraf" userId="3a2a69a0376c931b" providerId="LiveId" clId="{E7974F4E-18AE-4F92-85DC-039AD46CDB10}" dt="2024-02-07T23:14:19.624" v="4848"/>
          <ac:spMkLst>
            <pc:docMk/>
            <pc:sldMk cId="1504177727" sldId="394"/>
            <ac:spMk id="18" creationId="{E08206FA-7984-C850-2137-D80F7F1818DB}"/>
          </ac:spMkLst>
        </pc:spChg>
        <pc:spChg chg="add del mod">
          <ac:chgData name="mariam ashraf" userId="3a2a69a0376c931b" providerId="LiveId" clId="{E7974F4E-18AE-4F92-85DC-039AD46CDB10}" dt="2024-02-08T12:27:29.451" v="5399" actId="478"/>
          <ac:spMkLst>
            <pc:docMk/>
            <pc:sldMk cId="1504177727" sldId="394"/>
            <ac:spMk id="19" creationId="{B3F7490C-E235-4E2D-A32D-A4326DF6FBF3}"/>
          </ac:spMkLst>
        </pc:spChg>
        <pc:spChg chg="add">
          <ac:chgData name="mariam ashraf" userId="3a2a69a0376c931b" providerId="LiveId" clId="{E7974F4E-18AE-4F92-85DC-039AD46CDB10}" dt="2024-02-08T12:30:26.653" v="5412"/>
          <ac:spMkLst>
            <pc:docMk/>
            <pc:sldMk cId="1504177727" sldId="394"/>
            <ac:spMk id="22" creationId="{36FBC229-7B7A-DBBB-4DA3-09627026688D}"/>
          </ac:spMkLst>
        </pc:spChg>
        <pc:spChg chg="add">
          <ac:chgData name="mariam ashraf" userId="3a2a69a0376c931b" providerId="LiveId" clId="{E7974F4E-18AE-4F92-85DC-039AD46CDB10}" dt="2024-02-08T12:30:26.653" v="5412"/>
          <ac:spMkLst>
            <pc:docMk/>
            <pc:sldMk cId="1504177727" sldId="394"/>
            <ac:spMk id="23" creationId="{28674973-E04B-12EF-063F-D70B70495577}"/>
          </ac:spMkLst>
        </pc:spChg>
        <pc:spChg chg="add">
          <ac:chgData name="mariam ashraf" userId="3a2a69a0376c931b" providerId="LiveId" clId="{E7974F4E-18AE-4F92-85DC-039AD46CDB10}" dt="2024-02-08T12:30:26.653" v="5412"/>
          <ac:spMkLst>
            <pc:docMk/>
            <pc:sldMk cId="1504177727" sldId="394"/>
            <ac:spMk id="27" creationId="{B14FB05B-809D-B541-7D1C-FBA052101BE3}"/>
          </ac:spMkLst>
        </pc:spChg>
        <pc:spChg chg="add">
          <ac:chgData name="mariam ashraf" userId="3a2a69a0376c931b" providerId="LiveId" clId="{E7974F4E-18AE-4F92-85DC-039AD46CDB10}" dt="2024-02-08T12:30:26.653" v="5412"/>
          <ac:spMkLst>
            <pc:docMk/>
            <pc:sldMk cId="1504177727" sldId="394"/>
            <ac:spMk id="28" creationId="{8558EA7B-5A0F-6693-3B50-BCED99221BAF}"/>
          </ac:spMkLst>
        </pc:spChg>
        <pc:spChg chg="add">
          <ac:chgData name="mariam ashraf" userId="3a2a69a0376c931b" providerId="LiveId" clId="{E7974F4E-18AE-4F92-85DC-039AD46CDB10}" dt="2024-02-08T12:30:26.653" v="5412"/>
          <ac:spMkLst>
            <pc:docMk/>
            <pc:sldMk cId="1504177727" sldId="394"/>
            <ac:spMk id="29" creationId="{E9802483-F857-E3C4-447D-FB3B086D9B16}"/>
          </ac:spMkLst>
        </pc:spChg>
        <pc:spChg chg="add">
          <ac:chgData name="mariam ashraf" userId="3a2a69a0376c931b" providerId="LiveId" clId="{E7974F4E-18AE-4F92-85DC-039AD46CDB10}" dt="2024-02-08T12:30:26.653" v="5412"/>
          <ac:spMkLst>
            <pc:docMk/>
            <pc:sldMk cId="1504177727" sldId="394"/>
            <ac:spMk id="30" creationId="{A31DB491-DD20-25AD-9F1B-9AA52E2AD2B6}"/>
          </ac:spMkLst>
        </pc:spChg>
        <pc:spChg chg="add">
          <ac:chgData name="mariam ashraf" userId="3a2a69a0376c931b" providerId="LiveId" clId="{E7974F4E-18AE-4F92-85DC-039AD46CDB10}" dt="2024-02-08T12:30:26.653" v="5412"/>
          <ac:spMkLst>
            <pc:docMk/>
            <pc:sldMk cId="1504177727" sldId="394"/>
            <ac:spMk id="31" creationId="{00555521-C965-CF36-63A3-585AB54AF98E}"/>
          </ac:spMkLst>
        </pc:spChg>
        <pc:spChg chg="add">
          <ac:chgData name="mariam ashraf" userId="3a2a69a0376c931b" providerId="LiveId" clId="{E7974F4E-18AE-4F92-85DC-039AD46CDB10}" dt="2024-02-08T12:30:26.653" v="5412"/>
          <ac:spMkLst>
            <pc:docMk/>
            <pc:sldMk cId="1504177727" sldId="394"/>
            <ac:spMk id="32" creationId="{FB700E2A-48B1-EA03-F0CD-A7A4D94E6D39}"/>
          </ac:spMkLst>
        </pc:spChg>
        <pc:spChg chg="add">
          <ac:chgData name="mariam ashraf" userId="3a2a69a0376c931b" providerId="LiveId" clId="{E7974F4E-18AE-4F92-85DC-039AD46CDB10}" dt="2024-02-08T12:30:26.653" v="5412"/>
          <ac:spMkLst>
            <pc:docMk/>
            <pc:sldMk cId="1504177727" sldId="394"/>
            <ac:spMk id="33" creationId="{BCB5574E-F54A-2242-D694-74F6ED0B3789}"/>
          </ac:spMkLst>
        </pc:spChg>
        <pc:spChg chg="add">
          <ac:chgData name="mariam ashraf" userId="3a2a69a0376c931b" providerId="LiveId" clId="{E7974F4E-18AE-4F92-85DC-039AD46CDB10}" dt="2024-02-08T12:30:26.653" v="5412"/>
          <ac:spMkLst>
            <pc:docMk/>
            <pc:sldMk cId="1504177727" sldId="394"/>
            <ac:spMk id="34" creationId="{A9501164-E5FC-D052-8466-264F79B992AE}"/>
          </ac:spMkLst>
        </pc:spChg>
        <pc:spChg chg="add">
          <ac:chgData name="mariam ashraf" userId="3a2a69a0376c931b" providerId="LiveId" clId="{E7974F4E-18AE-4F92-85DC-039AD46CDB10}" dt="2024-02-08T12:30:26.653" v="5412"/>
          <ac:spMkLst>
            <pc:docMk/>
            <pc:sldMk cId="1504177727" sldId="394"/>
            <ac:spMk id="35" creationId="{E2F91C49-79BA-7F26-2F0C-9383821E8924}"/>
          </ac:spMkLst>
        </pc:spChg>
        <pc:spChg chg="add">
          <ac:chgData name="mariam ashraf" userId="3a2a69a0376c931b" providerId="LiveId" clId="{E7974F4E-18AE-4F92-85DC-039AD46CDB10}" dt="2024-02-08T12:30:26.653" v="5412"/>
          <ac:spMkLst>
            <pc:docMk/>
            <pc:sldMk cId="1504177727" sldId="394"/>
            <ac:spMk id="36" creationId="{5FDBD7B7-CA22-E587-3463-F5C083EEB897}"/>
          </ac:spMkLst>
        </pc:spChg>
        <pc:spChg chg="add">
          <ac:chgData name="mariam ashraf" userId="3a2a69a0376c931b" providerId="LiveId" clId="{E7974F4E-18AE-4F92-85DC-039AD46CDB10}" dt="2024-02-08T12:30:26.653" v="5412"/>
          <ac:spMkLst>
            <pc:docMk/>
            <pc:sldMk cId="1504177727" sldId="394"/>
            <ac:spMk id="37" creationId="{58D6E181-F014-FD86-6740-1F21517B115A}"/>
          </ac:spMkLst>
        </pc:spChg>
        <pc:spChg chg="add">
          <ac:chgData name="mariam ashraf" userId="3a2a69a0376c931b" providerId="LiveId" clId="{E7974F4E-18AE-4F92-85DC-039AD46CDB10}" dt="2024-02-08T12:30:26.653" v="5412"/>
          <ac:spMkLst>
            <pc:docMk/>
            <pc:sldMk cId="1504177727" sldId="394"/>
            <ac:spMk id="38" creationId="{1242C0AC-1AAD-AE37-AA71-A48BA8E518BE}"/>
          </ac:spMkLst>
        </pc:spChg>
        <pc:spChg chg="add">
          <ac:chgData name="mariam ashraf" userId="3a2a69a0376c931b" providerId="LiveId" clId="{E7974F4E-18AE-4F92-85DC-039AD46CDB10}" dt="2024-02-08T12:30:26.653" v="5412"/>
          <ac:spMkLst>
            <pc:docMk/>
            <pc:sldMk cId="1504177727" sldId="394"/>
            <ac:spMk id="39" creationId="{C7A2F020-A726-B634-1C7A-F3D87E1ACB9F}"/>
          </ac:spMkLst>
        </pc:spChg>
        <pc:spChg chg="add">
          <ac:chgData name="mariam ashraf" userId="3a2a69a0376c931b" providerId="LiveId" clId="{E7974F4E-18AE-4F92-85DC-039AD46CDB10}" dt="2024-02-08T12:30:26.653" v="5412"/>
          <ac:spMkLst>
            <pc:docMk/>
            <pc:sldMk cId="1504177727" sldId="394"/>
            <ac:spMk id="40" creationId="{2E8209BF-5B41-7001-8FC4-8E4D3A4B73C5}"/>
          </ac:spMkLst>
        </pc:spChg>
        <pc:spChg chg="add">
          <ac:chgData name="mariam ashraf" userId="3a2a69a0376c931b" providerId="LiveId" clId="{E7974F4E-18AE-4F92-85DC-039AD46CDB10}" dt="2024-02-08T12:30:26.653" v="5412"/>
          <ac:spMkLst>
            <pc:docMk/>
            <pc:sldMk cId="1504177727" sldId="394"/>
            <ac:spMk id="41" creationId="{57FFFEB5-E1AE-C768-742E-0D4E2085530C}"/>
          </ac:spMkLst>
        </pc:spChg>
        <pc:spChg chg="add">
          <ac:chgData name="mariam ashraf" userId="3a2a69a0376c931b" providerId="LiveId" clId="{E7974F4E-18AE-4F92-85DC-039AD46CDB10}" dt="2024-02-08T12:30:26.653" v="5412"/>
          <ac:spMkLst>
            <pc:docMk/>
            <pc:sldMk cId="1504177727" sldId="394"/>
            <ac:spMk id="42" creationId="{3FAAF627-D0B7-3ED7-5A4C-2A24CA8A35A5}"/>
          </ac:spMkLst>
        </pc:spChg>
        <pc:spChg chg="add mod">
          <ac:chgData name="mariam ashraf" userId="3a2a69a0376c931b" providerId="LiveId" clId="{E7974F4E-18AE-4F92-85DC-039AD46CDB10}" dt="2024-02-08T13:10:39.693" v="5448"/>
          <ac:spMkLst>
            <pc:docMk/>
            <pc:sldMk cId="1504177727" sldId="394"/>
            <ac:spMk id="46" creationId="{8E6B895D-E7FD-C945-F6F5-E8C5F95F3E18}"/>
          </ac:spMkLst>
        </pc:spChg>
        <pc:spChg chg="add mod">
          <ac:chgData name="mariam ashraf" userId="3a2a69a0376c931b" providerId="LiveId" clId="{E7974F4E-18AE-4F92-85DC-039AD46CDB10}" dt="2024-02-08T13:10:39.693" v="5448"/>
          <ac:spMkLst>
            <pc:docMk/>
            <pc:sldMk cId="1504177727" sldId="394"/>
            <ac:spMk id="48" creationId="{A0727FEC-2CCB-EC9A-4D10-60D998C57F1D}"/>
          </ac:spMkLst>
        </pc:spChg>
        <pc:spChg chg="add mod">
          <ac:chgData name="mariam ashraf" userId="3a2a69a0376c931b" providerId="LiveId" clId="{E7974F4E-18AE-4F92-85DC-039AD46CDB10}" dt="2024-02-08T13:11:27.350" v="5477" actId="20577"/>
          <ac:spMkLst>
            <pc:docMk/>
            <pc:sldMk cId="1504177727" sldId="394"/>
            <ac:spMk id="49" creationId="{525DBB9B-9E7E-4CAD-B94C-C2B59DE0F398}"/>
          </ac:spMkLst>
        </pc:spChg>
        <pc:spChg chg="add mod">
          <ac:chgData name="mariam ashraf" userId="3a2a69a0376c931b" providerId="LiveId" clId="{E7974F4E-18AE-4F92-85DC-039AD46CDB10}" dt="2024-02-08T13:11:41.744" v="5480" actId="1076"/>
          <ac:spMkLst>
            <pc:docMk/>
            <pc:sldMk cId="1504177727" sldId="394"/>
            <ac:spMk id="50" creationId="{969D874A-E3C5-AE12-570C-411E794E3792}"/>
          </ac:spMkLst>
        </pc:spChg>
        <pc:spChg chg="add mod">
          <ac:chgData name="mariam ashraf" userId="3a2a69a0376c931b" providerId="LiveId" clId="{E7974F4E-18AE-4F92-85DC-039AD46CDB10}" dt="2024-02-08T13:10:39.693" v="5448"/>
          <ac:spMkLst>
            <pc:docMk/>
            <pc:sldMk cId="1504177727" sldId="394"/>
            <ac:spMk id="51" creationId="{C7C46EA6-761A-BBE5-B7D2-E16FAD7CD1E8}"/>
          </ac:spMkLst>
        </pc:spChg>
        <pc:spChg chg="add mod">
          <ac:chgData name="mariam ashraf" userId="3a2a69a0376c931b" providerId="LiveId" clId="{E7974F4E-18AE-4F92-85DC-039AD46CDB10}" dt="2024-02-08T13:10:39.693" v="5448"/>
          <ac:spMkLst>
            <pc:docMk/>
            <pc:sldMk cId="1504177727" sldId="394"/>
            <ac:spMk id="52" creationId="{28B26FFD-FA7F-72DC-1B5B-A001A079A1A9}"/>
          </ac:spMkLst>
        </pc:spChg>
        <pc:spChg chg="add mod">
          <ac:chgData name="mariam ashraf" userId="3a2a69a0376c931b" providerId="LiveId" clId="{E7974F4E-18AE-4F92-85DC-039AD46CDB10}" dt="2024-02-08T13:10:39.693" v="5448"/>
          <ac:spMkLst>
            <pc:docMk/>
            <pc:sldMk cId="1504177727" sldId="394"/>
            <ac:spMk id="53" creationId="{CF170A47-12D4-BA57-34C5-0E0FE0D16143}"/>
          </ac:spMkLst>
        </pc:spChg>
        <pc:spChg chg="add mod">
          <ac:chgData name="mariam ashraf" userId="3a2a69a0376c931b" providerId="LiveId" clId="{E7974F4E-18AE-4F92-85DC-039AD46CDB10}" dt="2024-02-08T13:10:39.693" v="5448"/>
          <ac:spMkLst>
            <pc:docMk/>
            <pc:sldMk cId="1504177727" sldId="394"/>
            <ac:spMk id="55" creationId="{956D6B53-2C48-1E6A-11F4-82D0D807DAAF}"/>
          </ac:spMkLst>
        </pc:spChg>
        <pc:spChg chg="add mod">
          <ac:chgData name="mariam ashraf" userId="3a2a69a0376c931b" providerId="LiveId" clId="{E7974F4E-18AE-4F92-85DC-039AD46CDB10}" dt="2024-02-08T13:10:39.693" v="5448"/>
          <ac:spMkLst>
            <pc:docMk/>
            <pc:sldMk cId="1504177727" sldId="394"/>
            <ac:spMk id="56" creationId="{38DB447F-C02C-243C-B255-0204DBC6ABF3}"/>
          </ac:spMkLst>
        </pc:spChg>
        <pc:spChg chg="add mod">
          <ac:chgData name="mariam ashraf" userId="3a2a69a0376c931b" providerId="LiveId" clId="{E7974F4E-18AE-4F92-85DC-039AD46CDB10}" dt="2024-02-08T13:11:32.072" v="5478" actId="1076"/>
          <ac:spMkLst>
            <pc:docMk/>
            <pc:sldMk cId="1504177727" sldId="394"/>
            <ac:spMk id="57" creationId="{98613EC5-7D40-965C-DDF1-AC988E39566B}"/>
          </ac:spMkLst>
        </pc:spChg>
        <pc:spChg chg="add mod">
          <ac:chgData name="mariam ashraf" userId="3a2a69a0376c931b" providerId="LiveId" clId="{E7974F4E-18AE-4F92-85DC-039AD46CDB10}" dt="2024-02-08T13:10:39.693" v="5448"/>
          <ac:spMkLst>
            <pc:docMk/>
            <pc:sldMk cId="1504177727" sldId="394"/>
            <ac:spMk id="58" creationId="{F5F8E926-3C72-C99B-969E-2A947801C90F}"/>
          </ac:spMkLst>
        </pc:spChg>
        <pc:spChg chg="add mod">
          <ac:chgData name="mariam ashraf" userId="3a2a69a0376c931b" providerId="LiveId" clId="{E7974F4E-18AE-4F92-85DC-039AD46CDB10}" dt="2024-02-08T13:10:39.693" v="5448"/>
          <ac:spMkLst>
            <pc:docMk/>
            <pc:sldMk cId="1504177727" sldId="394"/>
            <ac:spMk id="59" creationId="{ACA2B22E-A3B7-C175-6EF7-E6CFCD379AD6}"/>
          </ac:spMkLst>
        </pc:spChg>
        <pc:spChg chg="add mod">
          <ac:chgData name="mariam ashraf" userId="3a2a69a0376c931b" providerId="LiveId" clId="{E7974F4E-18AE-4F92-85DC-039AD46CDB10}" dt="2024-02-08T13:10:39.693" v="5448"/>
          <ac:spMkLst>
            <pc:docMk/>
            <pc:sldMk cId="1504177727" sldId="394"/>
            <ac:spMk id="60" creationId="{5FFF60EC-1375-9F34-7859-FAE7CAD7CE9F}"/>
          </ac:spMkLst>
        </pc:spChg>
        <pc:spChg chg="add mod">
          <ac:chgData name="mariam ashraf" userId="3a2a69a0376c931b" providerId="LiveId" clId="{E7974F4E-18AE-4F92-85DC-039AD46CDB10}" dt="2024-02-08T13:10:39.693" v="5448"/>
          <ac:spMkLst>
            <pc:docMk/>
            <pc:sldMk cId="1504177727" sldId="394"/>
            <ac:spMk id="61" creationId="{B52E92FF-2A74-AC73-84C2-1F779724DB72}"/>
          </ac:spMkLst>
        </pc:spChg>
        <pc:spChg chg="add mod">
          <ac:chgData name="mariam ashraf" userId="3a2a69a0376c931b" providerId="LiveId" clId="{E7974F4E-18AE-4F92-85DC-039AD46CDB10}" dt="2024-02-08T13:20:03.136" v="5488" actId="1036"/>
          <ac:spMkLst>
            <pc:docMk/>
            <pc:sldMk cId="1504177727" sldId="394"/>
            <ac:spMk id="62" creationId="{AC8C377F-08D1-A5CB-5FCD-2C0EF57ECC39}"/>
          </ac:spMkLst>
        </pc:spChg>
        <pc:spChg chg="mod ord">
          <ac:chgData name="mariam ashraf" userId="3a2a69a0376c931b" providerId="LiveId" clId="{E7974F4E-18AE-4F92-85DC-039AD46CDB10}" dt="2024-02-08T13:16:55.499" v="5481" actId="1076"/>
          <ac:spMkLst>
            <pc:docMk/>
            <pc:sldMk cId="1504177727" sldId="394"/>
            <ac:spMk id="98" creationId="{A24F8FE3-18C9-70BD-C35E-787418F919E8}"/>
          </ac:spMkLst>
        </pc:spChg>
        <pc:spChg chg="mod">
          <ac:chgData name="mariam ashraf" userId="3a2a69a0376c931b" providerId="LiveId" clId="{E7974F4E-18AE-4F92-85DC-039AD46CDB10}" dt="2024-02-08T13:19:20.445" v="5482" actId="1076"/>
          <ac:spMkLst>
            <pc:docMk/>
            <pc:sldMk cId="1504177727" sldId="394"/>
            <ac:spMk id="153" creationId="{A81BE9C6-952C-9EF0-6176-9BB0D7EA289E}"/>
          </ac:spMkLst>
        </pc:spChg>
        <pc:grpChg chg="add del mod ord">
          <ac:chgData name="mariam ashraf" userId="3a2a69a0376c931b" providerId="LiveId" clId="{E7974F4E-18AE-4F92-85DC-039AD46CDB10}" dt="2024-02-08T12:27:27.689" v="5398" actId="478"/>
          <ac:grpSpMkLst>
            <pc:docMk/>
            <pc:sldMk cId="1504177727" sldId="394"/>
            <ac:grpSpMk id="2" creationId="{3E0247F2-43AC-2F44-FB1E-1B50F7BE7E45}"/>
          </ac:grpSpMkLst>
        </pc:grpChg>
        <pc:grpChg chg="add mod">
          <ac:chgData name="mariam ashraf" userId="3a2a69a0376c931b" providerId="LiveId" clId="{E7974F4E-18AE-4F92-85DC-039AD46CDB10}" dt="2024-02-08T11:57:07.074" v="5349" actId="164"/>
          <ac:grpSpMkLst>
            <pc:docMk/>
            <pc:sldMk cId="1504177727" sldId="394"/>
            <ac:grpSpMk id="8" creationId="{62067732-F129-F948-534D-FAF557049DA0}"/>
          </ac:grpSpMkLst>
        </pc:grpChg>
        <pc:grpChg chg="add mod">
          <ac:chgData name="mariam ashraf" userId="3a2a69a0376c931b" providerId="LiveId" clId="{E7974F4E-18AE-4F92-85DC-039AD46CDB10}" dt="2024-02-07T23:14:19.624" v="4848"/>
          <ac:grpSpMkLst>
            <pc:docMk/>
            <pc:sldMk cId="1504177727" sldId="394"/>
            <ac:grpSpMk id="13" creationId="{E03E1422-D4B7-2810-E6B3-08A90760F025}"/>
          </ac:grpSpMkLst>
        </pc:grpChg>
        <pc:grpChg chg="add del mod ord">
          <ac:chgData name="mariam ashraf" userId="3a2a69a0376c931b" providerId="LiveId" clId="{E7974F4E-18AE-4F92-85DC-039AD46CDB10}" dt="2024-02-08T12:28:11.929" v="5406" actId="478"/>
          <ac:grpSpMkLst>
            <pc:docMk/>
            <pc:sldMk cId="1504177727" sldId="394"/>
            <ac:grpSpMk id="14" creationId="{0DE36654-F8BE-EA5A-6913-2CF36E87CF15}"/>
          </ac:grpSpMkLst>
        </pc:grpChg>
        <pc:grpChg chg="add">
          <ac:chgData name="mariam ashraf" userId="3a2a69a0376c931b" providerId="LiveId" clId="{E7974F4E-18AE-4F92-85DC-039AD46CDB10}" dt="2024-02-08T12:30:26.653" v="5412"/>
          <ac:grpSpMkLst>
            <pc:docMk/>
            <pc:sldMk cId="1504177727" sldId="394"/>
            <ac:grpSpMk id="24" creationId="{0E8583E5-0417-5D36-F6CD-684C74464399}"/>
          </ac:grpSpMkLst>
        </pc:grpChg>
        <pc:grpChg chg="add mod">
          <ac:chgData name="mariam ashraf" userId="3a2a69a0376c931b" providerId="LiveId" clId="{E7974F4E-18AE-4F92-85DC-039AD46CDB10}" dt="2024-02-08T13:10:43.141" v="5449" actId="1076"/>
          <ac:grpSpMkLst>
            <pc:docMk/>
            <pc:sldMk cId="1504177727" sldId="394"/>
            <ac:grpSpMk id="43" creationId="{35BB87BC-B243-E67A-EA04-C241F871A109}"/>
          </ac:grpSpMkLst>
        </pc:grpChg>
        <pc:grpChg chg="add mod">
          <ac:chgData name="mariam ashraf" userId="3a2a69a0376c931b" providerId="LiveId" clId="{E7974F4E-18AE-4F92-85DC-039AD46CDB10}" dt="2024-02-08T13:10:39.693" v="5448"/>
          <ac:grpSpMkLst>
            <pc:docMk/>
            <pc:sldMk cId="1504177727" sldId="394"/>
            <ac:grpSpMk id="44" creationId="{ACB79B11-C978-7CC7-844A-EFD759590C7B}"/>
          </ac:grpSpMkLst>
        </pc:grpChg>
        <pc:grpChg chg="add mod">
          <ac:chgData name="mariam ashraf" userId="3a2a69a0376c931b" providerId="LiveId" clId="{E7974F4E-18AE-4F92-85DC-039AD46CDB10}" dt="2024-02-08T13:10:39.693" v="5448"/>
          <ac:grpSpMkLst>
            <pc:docMk/>
            <pc:sldMk cId="1504177727" sldId="394"/>
            <ac:grpSpMk id="45" creationId="{C52FE393-76CF-EF95-DDC0-124C41C38502}"/>
          </ac:grpSpMkLst>
        </pc:grpChg>
        <pc:grpChg chg="add mod">
          <ac:chgData name="mariam ashraf" userId="3a2a69a0376c931b" providerId="LiveId" clId="{E7974F4E-18AE-4F92-85DC-039AD46CDB10}" dt="2024-02-08T13:10:39.693" v="5448"/>
          <ac:grpSpMkLst>
            <pc:docMk/>
            <pc:sldMk cId="1504177727" sldId="394"/>
            <ac:grpSpMk id="47" creationId="{B72BC2DE-8A3C-7DBD-8980-05B8CA47EF84}"/>
          </ac:grpSpMkLst>
        </pc:grpChg>
        <pc:picChg chg="del mod">
          <ac:chgData name="mariam ashraf" userId="3a2a69a0376c931b" providerId="LiveId" clId="{E7974F4E-18AE-4F92-85DC-039AD46CDB10}" dt="2024-02-07T23:13:33.877" v="4844" actId="478"/>
          <ac:picMkLst>
            <pc:docMk/>
            <pc:sldMk cId="1504177727" sldId="394"/>
            <ac:picMk id="3" creationId="{48E2B433-2F5D-15BD-F988-9349CE93397E}"/>
          </ac:picMkLst>
        </pc:picChg>
        <pc:picChg chg="add mod">
          <ac:chgData name="mariam ashraf" userId="3a2a69a0376c931b" providerId="LiveId" clId="{E7974F4E-18AE-4F92-85DC-039AD46CDB10}" dt="2024-02-07T23:11:35.109" v="4819"/>
          <ac:picMkLst>
            <pc:docMk/>
            <pc:sldMk cId="1504177727" sldId="394"/>
            <ac:picMk id="5" creationId="{92BEF67D-2656-EF65-9BE6-62898144200D}"/>
          </ac:picMkLst>
        </pc:picChg>
        <pc:picChg chg="del mod">
          <ac:chgData name="mariam ashraf" userId="3a2a69a0376c931b" providerId="LiveId" clId="{E7974F4E-18AE-4F92-85DC-039AD46CDB10}" dt="2024-02-07T23:11:33.106" v="4818" actId="478"/>
          <ac:picMkLst>
            <pc:docMk/>
            <pc:sldMk cId="1504177727" sldId="394"/>
            <ac:picMk id="9" creationId="{8F04E35C-8374-8C59-F17C-B3B326299AFC}"/>
          </ac:picMkLst>
        </pc:picChg>
        <pc:picChg chg="mod">
          <ac:chgData name="mariam ashraf" userId="3a2a69a0376c931b" providerId="LiveId" clId="{E7974F4E-18AE-4F92-85DC-039AD46CDB10}" dt="2024-02-07T23:13:34.542" v="4845"/>
          <ac:picMkLst>
            <pc:docMk/>
            <pc:sldMk cId="1504177727" sldId="394"/>
            <ac:picMk id="10" creationId="{BC481957-26D9-8EE4-D763-32AE262B58F3}"/>
          </ac:picMkLst>
        </pc:picChg>
        <pc:picChg chg="mod">
          <ac:chgData name="mariam ashraf" userId="3a2a69a0376c931b" providerId="LiveId" clId="{E7974F4E-18AE-4F92-85DC-039AD46CDB10}" dt="2024-02-07T23:14:19.624" v="4848"/>
          <ac:picMkLst>
            <pc:docMk/>
            <pc:sldMk cId="1504177727" sldId="394"/>
            <ac:picMk id="14" creationId="{3B2C16E1-072D-DF69-9DE0-CFC8A43102E0}"/>
          </ac:picMkLst>
        </pc:picChg>
        <pc:picChg chg="add mod">
          <ac:chgData name="mariam ashraf" userId="3a2a69a0376c931b" providerId="LiveId" clId="{E7974F4E-18AE-4F92-85DC-039AD46CDB10}" dt="2024-02-08T12:27:19.099" v="5396"/>
          <ac:picMkLst>
            <pc:docMk/>
            <pc:sldMk cId="1504177727" sldId="394"/>
            <ac:picMk id="15" creationId="{59A7E31B-C508-85B4-57D2-299D9E62D7D8}"/>
          </ac:picMkLst>
        </pc:picChg>
        <pc:picChg chg="add del mod">
          <ac:chgData name="mariam ashraf" userId="3a2a69a0376c931b" providerId="LiveId" clId="{E7974F4E-18AE-4F92-85DC-039AD46CDB10}" dt="2024-02-08T12:27:43.775" v="5402" actId="21"/>
          <ac:picMkLst>
            <pc:docMk/>
            <pc:sldMk cId="1504177727" sldId="394"/>
            <ac:picMk id="18" creationId="{CB60FE87-65DC-0061-1E72-353909FCDE99}"/>
          </ac:picMkLst>
        </pc:picChg>
        <pc:picChg chg="add mod">
          <ac:chgData name="mariam ashraf" userId="3a2a69a0376c931b" providerId="LiveId" clId="{E7974F4E-18AE-4F92-85DC-039AD46CDB10}" dt="2024-02-08T13:19:20.445" v="5482" actId="1076"/>
          <ac:picMkLst>
            <pc:docMk/>
            <pc:sldMk cId="1504177727" sldId="394"/>
            <ac:picMk id="20" creationId="{CB60FE87-65DC-0061-1E72-353909FCDE99}"/>
          </ac:picMkLst>
        </pc:picChg>
        <pc:picChg chg="add mod">
          <ac:chgData name="mariam ashraf" userId="3a2a69a0376c931b" providerId="LiveId" clId="{E7974F4E-18AE-4F92-85DC-039AD46CDB10}" dt="2024-02-08T12:28:26.198" v="5411"/>
          <ac:picMkLst>
            <pc:docMk/>
            <pc:sldMk cId="1504177727" sldId="394"/>
            <ac:picMk id="21" creationId="{AE56A45E-D37B-B4EB-365A-7F8B6E1B33B0}"/>
          </ac:picMkLst>
        </pc:picChg>
        <pc:picChg chg="add mod">
          <ac:chgData name="mariam ashraf" userId="3a2a69a0376c931b" providerId="LiveId" clId="{E7974F4E-18AE-4F92-85DC-039AD46CDB10}" dt="2024-02-08T13:10:39.693" v="5448"/>
          <ac:picMkLst>
            <pc:docMk/>
            <pc:sldMk cId="1504177727" sldId="394"/>
            <ac:picMk id="54" creationId="{635B5ADC-A3ED-C165-57D8-9756B3ACDD21}"/>
          </ac:picMkLst>
        </pc:picChg>
        <pc:picChg chg="add">
          <ac:chgData name="mariam ashraf" userId="3a2a69a0376c931b" providerId="LiveId" clId="{E7974F4E-18AE-4F92-85DC-039AD46CDB10}" dt="2024-02-08T12:30:26.653" v="5412"/>
          <ac:picMkLst>
            <pc:docMk/>
            <pc:sldMk cId="1504177727" sldId="394"/>
            <ac:picMk id="2053" creationId="{284B8F6D-1B3E-8F88-0603-EBBBB312C775}"/>
          </ac:picMkLst>
        </pc:picChg>
        <pc:picChg chg="add">
          <ac:chgData name="mariam ashraf" userId="3a2a69a0376c931b" providerId="LiveId" clId="{E7974F4E-18AE-4F92-85DC-039AD46CDB10}" dt="2024-02-08T12:30:26.653" v="5412"/>
          <ac:picMkLst>
            <pc:docMk/>
            <pc:sldMk cId="1504177727" sldId="394"/>
            <ac:picMk id="2055" creationId="{262ECC24-3F91-B3AF-540A-5DCC59730D55}"/>
          </ac:picMkLst>
        </pc:picChg>
        <pc:picChg chg="add">
          <ac:chgData name="mariam ashraf" userId="3a2a69a0376c931b" providerId="LiveId" clId="{E7974F4E-18AE-4F92-85DC-039AD46CDB10}" dt="2024-02-08T12:30:26.653" v="5412"/>
          <ac:picMkLst>
            <pc:docMk/>
            <pc:sldMk cId="1504177727" sldId="394"/>
            <ac:picMk id="2057" creationId="{A46CCD38-789A-AED9-9086-518935A4B029}"/>
          </ac:picMkLst>
        </pc:picChg>
        <pc:picChg chg="add">
          <ac:chgData name="mariam ashraf" userId="3a2a69a0376c931b" providerId="LiveId" clId="{E7974F4E-18AE-4F92-85DC-039AD46CDB10}" dt="2024-02-08T12:30:26.653" v="5412"/>
          <ac:picMkLst>
            <pc:docMk/>
            <pc:sldMk cId="1504177727" sldId="394"/>
            <ac:picMk id="2063" creationId="{868A799E-B1E6-ABE0-AA6D-0A7E5D3F27C0}"/>
          </ac:picMkLst>
        </pc:picChg>
        <pc:picChg chg="add">
          <ac:chgData name="mariam ashraf" userId="3a2a69a0376c931b" providerId="LiveId" clId="{E7974F4E-18AE-4F92-85DC-039AD46CDB10}" dt="2024-02-08T12:30:26.653" v="5412"/>
          <ac:picMkLst>
            <pc:docMk/>
            <pc:sldMk cId="1504177727" sldId="394"/>
            <ac:picMk id="2067" creationId="{267D3492-C487-0FFC-9036-AEFB6AC42A9B}"/>
          </ac:picMkLst>
        </pc:picChg>
      </pc:sldChg>
      <pc:sldChg chg="addSp delSp modSp add del mod">
        <pc:chgData name="mariam ashraf" userId="3a2a69a0376c931b" providerId="LiveId" clId="{E7974F4E-18AE-4F92-85DC-039AD46CDB10}" dt="2024-02-07T17:49:45.893" v="4616" actId="2696"/>
        <pc:sldMkLst>
          <pc:docMk/>
          <pc:sldMk cId="1473321267" sldId="395"/>
        </pc:sldMkLst>
        <pc:picChg chg="add mod modCrop">
          <ac:chgData name="mariam ashraf" userId="3a2a69a0376c931b" providerId="LiveId" clId="{E7974F4E-18AE-4F92-85DC-039AD46CDB10}" dt="2024-02-07T17:17:50.466" v="4263" actId="1076"/>
          <ac:picMkLst>
            <pc:docMk/>
            <pc:sldMk cId="1473321267" sldId="395"/>
            <ac:picMk id="3" creationId="{52A9AECB-FD63-258A-5475-9ED31BA3A860}"/>
          </ac:picMkLst>
        </pc:picChg>
        <pc:picChg chg="del">
          <ac:chgData name="mariam ashraf" userId="3a2a69a0376c931b" providerId="LiveId" clId="{E7974F4E-18AE-4F92-85DC-039AD46CDB10}" dt="2024-02-07T17:17:25.180" v="4256" actId="478"/>
          <ac:picMkLst>
            <pc:docMk/>
            <pc:sldMk cId="1473321267" sldId="395"/>
            <ac:picMk id="13" creationId="{F317F1DD-EA50-E106-8103-FA7ADD79EFEB}"/>
          </ac:picMkLst>
        </pc:picChg>
      </pc:sldChg>
      <pc:sldChg chg="addSp delSp modSp add mod">
        <pc:chgData name="mariam ashraf" userId="3a2a69a0376c931b" providerId="LiveId" clId="{E7974F4E-18AE-4F92-85DC-039AD46CDB10}" dt="2024-02-10T13:20:09.794" v="6298" actId="14100"/>
        <pc:sldMkLst>
          <pc:docMk/>
          <pc:sldMk cId="2741747818" sldId="395"/>
        </pc:sldMkLst>
        <pc:spChg chg="add del mod">
          <ac:chgData name="mariam ashraf" userId="3a2a69a0376c931b" providerId="LiveId" clId="{E7974F4E-18AE-4F92-85DC-039AD46CDB10}" dt="2024-02-08T12:04:50.874" v="5361" actId="478"/>
          <ac:spMkLst>
            <pc:docMk/>
            <pc:sldMk cId="2741747818" sldId="395"/>
            <ac:spMk id="2" creationId="{15E63DDE-6D18-9C65-447D-123F4D11A20E}"/>
          </ac:spMkLst>
        </pc:spChg>
        <pc:spChg chg="add mod">
          <ac:chgData name="mariam ashraf" userId="3a2a69a0376c931b" providerId="LiveId" clId="{E7974F4E-18AE-4F92-85DC-039AD46CDB10}" dt="2024-02-10T13:20:09.794" v="6298" actId="14100"/>
          <ac:spMkLst>
            <pc:docMk/>
            <pc:sldMk cId="2741747818" sldId="395"/>
            <ac:spMk id="9" creationId="{79BAE7AD-BCE8-13E2-9704-997388A800CF}"/>
          </ac:spMkLst>
        </pc:spChg>
        <pc:spChg chg="mod">
          <ac:chgData name="mariam ashraf" userId="3a2a69a0376c931b" providerId="LiveId" clId="{E7974F4E-18AE-4F92-85DC-039AD46CDB10}" dt="2024-02-10T13:16:42.396" v="6266" actId="1038"/>
          <ac:spMkLst>
            <pc:docMk/>
            <pc:sldMk cId="2741747818" sldId="395"/>
            <ac:spMk id="14" creationId="{52E99B0D-9387-CA8D-57F6-FC4901E93A10}"/>
          </ac:spMkLst>
        </pc:spChg>
        <pc:picChg chg="add del mod">
          <ac:chgData name="mariam ashraf" userId="3a2a69a0376c931b" providerId="LiveId" clId="{E7974F4E-18AE-4F92-85DC-039AD46CDB10}" dt="2024-02-08T12:04:13.889" v="5353" actId="478"/>
          <ac:picMkLst>
            <pc:docMk/>
            <pc:sldMk cId="2741747818" sldId="395"/>
            <ac:picMk id="4" creationId="{34E359F3-6354-5D91-6A7A-C5D38EF5BA71}"/>
          </ac:picMkLst>
        </pc:picChg>
        <pc:picChg chg="add del mod">
          <ac:chgData name="mariam ashraf" userId="3a2a69a0376c931b" providerId="LiveId" clId="{E7974F4E-18AE-4F92-85DC-039AD46CDB10}" dt="2024-02-08T12:04:48.138" v="5360" actId="21"/>
          <ac:picMkLst>
            <pc:docMk/>
            <pc:sldMk cId="2741747818" sldId="395"/>
            <ac:picMk id="7" creationId="{F1718748-E16A-5368-22E5-86A7C7B53102}"/>
          </ac:picMkLst>
        </pc:picChg>
        <pc:picChg chg="add mod">
          <ac:chgData name="mariam ashraf" userId="3a2a69a0376c931b" providerId="LiveId" clId="{E7974F4E-18AE-4F92-85DC-039AD46CDB10}" dt="2024-02-10T13:18:19.157" v="6290" actId="1038"/>
          <ac:picMkLst>
            <pc:docMk/>
            <pc:sldMk cId="2741747818" sldId="395"/>
            <ac:picMk id="8" creationId="{F1718748-E16A-5368-22E5-86A7C7B53102}"/>
          </ac:picMkLst>
        </pc:picChg>
        <pc:picChg chg="del">
          <ac:chgData name="mariam ashraf" userId="3a2a69a0376c931b" providerId="LiveId" clId="{E7974F4E-18AE-4F92-85DC-039AD46CDB10}" dt="2024-02-07T18:11:06.653" v="4727" actId="478"/>
          <ac:picMkLst>
            <pc:docMk/>
            <pc:sldMk cId="2741747818" sldId="395"/>
            <ac:picMk id="10" creationId="{B940A5F5-C30A-6584-FC18-63594A7E10CC}"/>
          </ac:picMkLst>
        </pc:picChg>
      </pc:sldChg>
      <pc:sldChg chg="addSp delSp modSp add del mod">
        <pc:chgData name="mariam ashraf" userId="3a2a69a0376c931b" providerId="LiveId" clId="{E7974F4E-18AE-4F92-85DC-039AD46CDB10}" dt="2024-02-07T18:21:15.326" v="4742" actId="2696"/>
        <pc:sldMkLst>
          <pc:docMk/>
          <pc:sldMk cId="1839575191" sldId="396"/>
        </pc:sldMkLst>
        <pc:picChg chg="add del mod">
          <ac:chgData name="mariam ashraf" userId="3a2a69a0376c931b" providerId="LiveId" clId="{E7974F4E-18AE-4F92-85DC-039AD46CDB10}" dt="2024-02-07T18:21:12.082" v="4741" actId="478"/>
          <ac:picMkLst>
            <pc:docMk/>
            <pc:sldMk cId="1839575191" sldId="396"/>
            <ac:picMk id="7" creationId="{0E6445C7-7B7E-796D-6FD5-E5524E8ACAB8}"/>
          </ac:picMkLst>
        </pc:picChg>
        <pc:picChg chg="del">
          <ac:chgData name="mariam ashraf" userId="3a2a69a0376c931b" providerId="LiveId" clId="{E7974F4E-18AE-4F92-85DC-039AD46CDB10}" dt="2024-02-07T18:20:57.796" v="4737" actId="478"/>
          <ac:picMkLst>
            <pc:docMk/>
            <pc:sldMk cId="1839575191" sldId="396"/>
            <ac:picMk id="10" creationId="{24BFBA30-88BD-7CE9-5994-E9F5700A6401}"/>
          </ac:picMkLst>
        </pc:picChg>
      </pc:sldChg>
      <pc:sldChg chg="addSp delSp modSp add del mod">
        <pc:chgData name="mariam ashraf" userId="3a2a69a0376c931b" providerId="LiveId" clId="{E7974F4E-18AE-4F92-85DC-039AD46CDB10}" dt="2024-02-07T18:23:30.951" v="4749" actId="2696"/>
        <pc:sldMkLst>
          <pc:docMk/>
          <pc:sldMk cId="4081832552" sldId="396"/>
        </pc:sldMkLst>
        <pc:picChg chg="add del mod">
          <ac:chgData name="mariam ashraf" userId="3a2a69a0376c931b" providerId="LiveId" clId="{E7974F4E-18AE-4F92-85DC-039AD46CDB10}" dt="2024-02-07T18:23:23.352" v="4747" actId="478"/>
          <ac:picMkLst>
            <pc:docMk/>
            <pc:sldMk cId="4081832552" sldId="396"/>
            <ac:picMk id="3" creationId="{32A33C9A-3CA2-54A8-A100-0DD641C0A7E8}"/>
          </ac:picMkLst>
        </pc:picChg>
        <pc:picChg chg="add del">
          <ac:chgData name="mariam ashraf" userId="3a2a69a0376c931b" providerId="LiveId" clId="{E7974F4E-18AE-4F92-85DC-039AD46CDB10}" dt="2024-02-07T18:23:27.274" v="4748" actId="478"/>
          <ac:picMkLst>
            <pc:docMk/>
            <pc:sldMk cId="4081832552" sldId="396"/>
            <ac:picMk id="6" creationId="{CBBDBC84-62FB-7D63-671C-CE95312BBD42}"/>
          </ac:picMkLst>
        </pc:picChg>
      </pc:sldChg>
      <pc:sldChg chg="addSp delSp modSp add mod modTransition">
        <pc:chgData name="mariam ashraf" userId="3a2a69a0376c931b" providerId="LiveId" clId="{E7974F4E-18AE-4F92-85DC-039AD46CDB10}" dt="2024-02-09T10:18:00.899" v="5516"/>
        <pc:sldMkLst>
          <pc:docMk/>
          <pc:sldMk cId="4089943195" sldId="396"/>
        </pc:sldMkLst>
        <pc:spChg chg="add mod">
          <ac:chgData name="mariam ashraf" userId="3a2a69a0376c931b" providerId="LiveId" clId="{E7974F4E-18AE-4F92-85DC-039AD46CDB10}" dt="2024-02-08T02:21:42.927" v="5269" actId="2085"/>
          <ac:spMkLst>
            <pc:docMk/>
            <pc:sldMk cId="4089943195" sldId="396"/>
            <ac:spMk id="2" creationId="{4547D9F1-F5F2-4779-4626-8CDDB4279716}"/>
          </ac:spMkLst>
        </pc:spChg>
        <pc:picChg chg="add mod">
          <ac:chgData name="mariam ashraf" userId="3a2a69a0376c931b" providerId="LiveId" clId="{E7974F4E-18AE-4F92-85DC-039AD46CDB10}" dt="2024-02-07T19:27:33.889" v="4778" actId="1076"/>
          <ac:picMkLst>
            <pc:docMk/>
            <pc:sldMk cId="4089943195" sldId="396"/>
            <ac:picMk id="3" creationId="{D55EF6FF-0E36-8AE7-BF42-E3AF96073F99}"/>
          </ac:picMkLst>
        </pc:picChg>
        <pc:picChg chg="del">
          <ac:chgData name="mariam ashraf" userId="3a2a69a0376c931b" providerId="LiveId" clId="{E7974F4E-18AE-4F92-85DC-039AD46CDB10}" dt="2024-02-07T19:27:00.910" v="4765" actId="478"/>
          <ac:picMkLst>
            <pc:docMk/>
            <pc:sldMk cId="4089943195" sldId="396"/>
            <ac:picMk id="11" creationId="{CAF63409-E25C-D8BB-AEF6-F147F32B7A54}"/>
          </ac:picMkLst>
        </pc:picChg>
      </pc:sldChg>
      <pc:sldChg chg="addSp delSp modSp add del mod">
        <pc:chgData name="mariam ashraf" userId="3a2a69a0376c931b" providerId="LiveId" clId="{E7974F4E-18AE-4F92-85DC-039AD46CDB10}" dt="2024-02-07T18:36:01.857" v="4763" actId="2696"/>
        <pc:sldMkLst>
          <pc:docMk/>
          <pc:sldMk cId="4220740441" sldId="396"/>
        </pc:sldMkLst>
        <pc:picChg chg="add mod">
          <ac:chgData name="mariam ashraf" userId="3a2a69a0376c931b" providerId="LiveId" clId="{E7974F4E-18AE-4F92-85DC-039AD46CDB10}" dt="2024-02-07T18:35:35.317" v="4762" actId="14100"/>
          <ac:picMkLst>
            <pc:docMk/>
            <pc:sldMk cId="4220740441" sldId="396"/>
            <ac:picMk id="3" creationId="{F08BE991-EB1C-BE1C-0DCA-240EC97A9A78}"/>
          </ac:picMkLst>
        </pc:picChg>
        <pc:picChg chg="del">
          <ac:chgData name="mariam ashraf" userId="3a2a69a0376c931b" providerId="LiveId" clId="{E7974F4E-18AE-4F92-85DC-039AD46CDB10}" dt="2024-02-07T18:34:39.224" v="4751" actId="478"/>
          <ac:picMkLst>
            <pc:docMk/>
            <pc:sldMk cId="4220740441" sldId="396"/>
            <ac:picMk id="10" creationId="{2C036438-5C28-5D0A-2AA1-4D982D9C9578}"/>
          </ac:picMkLst>
        </pc:picChg>
      </pc:sldChg>
      <pc:sldChg chg="addSp delSp modSp add mod">
        <pc:chgData name="mariam ashraf" userId="3a2a69a0376c931b" providerId="LiveId" clId="{E7974F4E-18AE-4F92-85DC-039AD46CDB10}" dt="2024-02-08T02:21:27.200" v="5265" actId="2085"/>
        <pc:sldMkLst>
          <pc:docMk/>
          <pc:sldMk cId="471050797" sldId="397"/>
        </pc:sldMkLst>
        <pc:spChg chg="add mod">
          <ac:chgData name="mariam ashraf" userId="3a2a69a0376c931b" providerId="LiveId" clId="{E7974F4E-18AE-4F92-85DC-039AD46CDB10}" dt="2024-02-08T01:39:46.437" v="4979"/>
          <ac:spMkLst>
            <pc:docMk/>
            <pc:sldMk cId="471050797" sldId="397"/>
            <ac:spMk id="8" creationId="{8F38EBBB-75B2-76EC-CFAC-3948FB1D1A5A}"/>
          </ac:spMkLst>
        </pc:spChg>
        <pc:spChg chg="add mod">
          <ac:chgData name="mariam ashraf" userId="3a2a69a0376c931b" providerId="LiveId" clId="{E7974F4E-18AE-4F92-85DC-039AD46CDB10}" dt="2024-02-08T01:39:46.437" v="4979"/>
          <ac:spMkLst>
            <pc:docMk/>
            <pc:sldMk cId="471050797" sldId="397"/>
            <ac:spMk id="10" creationId="{4687A630-8DFA-3A01-8559-C8F5CE5FB548}"/>
          </ac:spMkLst>
        </pc:spChg>
        <pc:spChg chg="add mod">
          <ac:chgData name="mariam ashraf" userId="3a2a69a0376c931b" providerId="LiveId" clId="{E7974F4E-18AE-4F92-85DC-039AD46CDB10}" dt="2024-02-08T01:39:46.437" v="4979"/>
          <ac:spMkLst>
            <pc:docMk/>
            <pc:sldMk cId="471050797" sldId="397"/>
            <ac:spMk id="14" creationId="{7E2EE5D0-6011-64F1-5C59-67B6D10FE606}"/>
          </ac:spMkLst>
        </pc:spChg>
        <pc:spChg chg="add mod">
          <ac:chgData name="mariam ashraf" userId="3a2a69a0376c931b" providerId="LiveId" clId="{E7974F4E-18AE-4F92-85DC-039AD46CDB10}" dt="2024-02-08T01:39:46.437" v="4979"/>
          <ac:spMkLst>
            <pc:docMk/>
            <pc:sldMk cId="471050797" sldId="397"/>
            <ac:spMk id="15" creationId="{4715BC17-EC27-0D96-93FC-56388C9C7699}"/>
          </ac:spMkLst>
        </pc:spChg>
        <pc:spChg chg="add mod">
          <ac:chgData name="mariam ashraf" userId="3a2a69a0376c931b" providerId="LiveId" clId="{E7974F4E-18AE-4F92-85DC-039AD46CDB10}" dt="2024-02-08T01:39:46.437" v="4979"/>
          <ac:spMkLst>
            <pc:docMk/>
            <pc:sldMk cId="471050797" sldId="397"/>
            <ac:spMk id="18" creationId="{EB153FE7-F554-DC6D-9446-193F0EF1557A}"/>
          </ac:spMkLst>
        </pc:spChg>
        <pc:spChg chg="add mod">
          <ac:chgData name="mariam ashraf" userId="3a2a69a0376c931b" providerId="LiveId" clId="{E7974F4E-18AE-4F92-85DC-039AD46CDB10}" dt="2024-02-08T01:39:46.437" v="4979"/>
          <ac:spMkLst>
            <pc:docMk/>
            <pc:sldMk cId="471050797" sldId="397"/>
            <ac:spMk id="19" creationId="{FD1CAE48-ABB3-179E-7F72-7CBB8EC9CEC8}"/>
          </ac:spMkLst>
        </pc:spChg>
        <pc:spChg chg="add mod">
          <ac:chgData name="mariam ashraf" userId="3a2a69a0376c931b" providerId="LiveId" clId="{E7974F4E-18AE-4F92-85DC-039AD46CDB10}" dt="2024-02-08T01:39:46.437" v="4979"/>
          <ac:spMkLst>
            <pc:docMk/>
            <pc:sldMk cId="471050797" sldId="397"/>
            <ac:spMk id="21" creationId="{9D413D40-3CE7-C75E-0BCB-FF3455DCCABA}"/>
          </ac:spMkLst>
        </pc:spChg>
        <pc:spChg chg="add mod">
          <ac:chgData name="mariam ashraf" userId="3a2a69a0376c931b" providerId="LiveId" clId="{E7974F4E-18AE-4F92-85DC-039AD46CDB10}" dt="2024-02-08T01:39:46.437" v="4979"/>
          <ac:spMkLst>
            <pc:docMk/>
            <pc:sldMk cId="471050797" sldId="397"/>
            <ac:spMk id="22" creationId="{B546641C-9E0D-529B-0B72-03CC44854DD2}"/>
          </ac:spMkLst>
        </pc:spChg>
        <pc:spChg chg="add mod">
          <ac:chgData name="mariam ashraf" userId="3a2a69a0376c931b" providerId="LiveId" clId="{E7974F4E-18AE-4F92-85DC-039AD46CDB10}" dt="2024-02-08T01:39:46.437" v="4979"/>
          <ac:spMkLst>
            <pc:docMk/>
            <pc:sldMk cId="471050797" sldId="397"/>
            <ac:spMk id="23" creationId="{228C31A6-78B0-75AD-DEB9-FC129221C2A1}"/>
          </ac:spMkLst>
        </pc:spChg>
        <pc:spChg chg="add mod">
          <ac:chgData name="mariam ashraf" userId="3a2a69a0376c931b" providerId="LiveId" clId="{E7974F4E-18AE-4F92-85DC-039AD46CDB10}" dt="2024-02-08T01:39:52.369" v="4980"/>
          <ac:spMkLst>
            <pc:docMk/>
            <pc:sldMk cId="471050797" sldId="397"/>
            <ac:spMk id="27" creationId="{2864128E-9851-EB9D-51C6-3A4A1D4EC2B4}"/>
          </ac:spMkLst>
        </pc:spChg>
        <pc:spChg chg="add mod">
          <ac:chgData name="mariam ashraf" userId="3a2a69a0376c931b" providerId="LiveId" clId="{E7974F4E-18AE-4F92-85DC-039AD46CDB10}" dt="2024-02-08T01:40:12.215" v="4981" actId="207"/>
          <ac:spMkLst>
            <pc:docMk/>
            <pc:sldMk cId="471050797" sldId="397"/>
            <ac:spMk id="29" creationId="{E1E69BAA-9992-A010-EE26-DEF2E937ED91}"/>
          </ac:spMkLst>
        </pc:spChg>
        <pc:spChg chg="add mod">
          <ac:chgData name="mariam ashraf" userId="3a2a69a0376c931b" providerId="LiveId" clId="{E7974F4E-18AE-4F92-85DC-039AD46CDB10}" dt="2024-02-08T01:41:52.302" v="5002" actId="207"/>
          <ac:spMkLst>
            <pc:docMk/>
            <pc:sldMk cId="471050797" sldId="397"/>
            <ac:spMk id="33" creationId="{21ADF4FC-65F4-A68F-B4EE-EEEE613CC06E}"/>
          </ac:spMkLst>
        </pc:spChg>
        <pc:spChg chg="add mod">
          <ac:chgData name="mariam ashraf" userId="3a2a69a0376c931b" providerId="LiveId" clId="{E7974F4E-18AE-4F92-85DC-039AD46CDB10}" dt="2024-02-08T01:41:52.302" v="5002" actId="207"/>
          <ac:spMkLst>
            <pc:docMk/>
            <pc:sldMk cId="471050797" sldId="397"/>
            <ac:spMk id="34" creationId="{2FEF9E11-430B-4F74-E5B3-297718D176CF}"/>
          </ac:spMkLst>
        </pc:spChg>
        <pc:spChg chg="add mod">
          <ac:chgData name="mariam ashraf" userId="3a2a69a0376c931b" providerId="LiveId" clId="{E7974F4E-18AE-4F92-85DC-039AD46CDB10}" dt="2024-02-08T01:43:15.116" v="5037" actId="255"/>
          <ac:spMkLst>
            <pc:docMk/>
            <pc:sldMk cId="471050797" sldId="397"/>
            <ac:spMk id="35" creationId="{0A005B28-FAB7-EC51-7BD7-2088BE7A6BA4}"/>
          </ac:spMkLst>
        </pc:spChg>
        <pc:spChg chg="add mod">
          <ac:chgData name="mariam ashraf" userId="3a2a69a0376c931b" providerId="LiveId" clId="{E7974F4E-18AE-4F92-85DC-039AD46CDB10}" dt="2024-02-08T01:43:59.748" v="5042" actId="1076"/>
          <ac:spMkLst>
            <pc:docMk/>
            <pc:sldMk cId="471050797" sldId="397"/>
            <ac:spMk id="36" creationId="{4FCDDC79-A6D2-2F5F-205F-F4E39C67D4B1}"/>
          </ac:spMkLst>
        </pc:spChg>
        <pc:spChg chg="add mod">
          <ac:chgData name="mariam ashraf" userId="3a2a69a0376c931b" providerId="LiveId" clId="{E7974F4E-18AE-4F92-85DC-039AD46CDB10}" dt="2024-02-08T01:43:26.814" v="5038" actId="1076"/>
          <ac:spMkLst>
            <pc:docMk/>
            <pc:sldMk cId="471050797" sldId="397"/>
            <ac:spMk id="38" creationId="{7F365680-90D3-DD34-9B6D-D3D1869300A2}"/>
          </ac:spMkLst>
        </pc:spChg>
        <pc:spChg chg="add mod">
          <ac:chgData name="mariam ashraf" userId="3a2a69a0376c931b" providerId="LiveId" clId="{E7974F4E-18AE-4F92-85DC-039AD46CDB10}" dt="2024-02-08T01:41:52.302" v="5002" actId="207"/>
          <ac:spMkLst>
            <pc:docMk/>
            <pc:sldMk cId="471050797" sldId="397"/>
            <ac:spMk id="39" creationId="{356AC611-D82F-0E85-A4DF-EEC2E6B5E453}"/>
          </ac:spMkLst>
        </pc:spChg>
        <pc:spChg chg="add mod">
          <ac:chgData name="mariam ashraf" userId="3a2a69a0376c931b" providerId="LiveId" clId="{E7974F4E-18AE-4F92-85DC-039AD46CDB10}" dt="2024-02-08T01:41:52.302" v="5002" actId="207"/>
          <ac:spMkLst>
            <pc:docMk/>
            <pc:sldMk cId="471050797" sldId="397"/>
            <ac:spMk id="40" creationId="{9243C75D-A9DB-61A0-26AE-F81B64009FDC}"/>
          </ac:spMkLst>
        </pc:spChg>
        <pc:spChg chg="add del mod">
          <ac:chgData name="mariam ashraf" userId="3a2a69a0376c931b" providerId="LiveId" clId="{E7974F4E-18AE-4F92-85DC-039AD46CDB10}" dt="2024-02-08T01:58:35.222" v="5151" actId="21"/>
          <ac:spMkLst>
            <pc:docMk/>
            <pc:sldMk cId="471050797" sldId="397"/>
            <ac:spMk id="44" creationId="{77B392D5-4CFE-4BC4-A63A-BBA99D73D2CD}"/>
          </ac:spMkLst>
        </pc:spChg>
        <pc:spChg chg="add mod">
          <ac:chgData name="mariam ashraf" userId="3a2a69a0376c931b" providerId="LiveId" clId="{E7974F4E-18AE-4F92-85DC-039AD46CDB10}" dt="2024-02-08T01:53:03.285" v="5143" actId="1076"/>
          <ac:spMkLst>
            <pc:docMk/>
            <pc:sldMk cId="471050797" sldId="397"/>
            <ac:spMk id="46" creationId="{84B3EC10-AD45-68B3-730D-9429591227F2}"/>
          </ac:spMkLst>
        </pc:spChg>
        <pc:spChg chg="add del mod">
          <ac:chgData name="mariam ashraf" userId="3a2a69a0376c931b" providerId="LiveId" clId="{E7974F4E-18AE-4F92-85DC-039AD46CDB10}" dt="2024-02-08T01:52:12.282" v="5129" actId="21"/>
          <ac:spMkLst>
            <pc:docMk/>
            <pc:sldMk cId="471050797" sldId="397"/>
            <ac:spMk id="50" creationId="{35D2CD5D-6C53-94F0-7B5B-5B73DEF7561B}"/>
          </ac:spMkLst>
        </pc:spChg>
        <pc:spChg chg="add mod">
          <ac:chgData name="mariam ashraf" userId="3a2a69a0376c931b" providerId="LiveId" clId="{E7974F4E-18AE-4F92-85DC-039AD46CDB10}" dt="2024-02-08T01:50:15.923" v="5109" actId="255"/>
          <ac:spMkLst>
            <pc:docMk/>
            <pc:sldMk cId="471050797" sldId="397"/>
            <ac:spMk id="51" creationId="{2F20FB46-7EE5-531F-DE4A-92660A614E9D}"/>
          </ac:spMkLst>
        </pc:spChg>
        <pc:spChg chg="add mod">
          <ac:chgData name="mariam ashraf" userId="3a2a69a0376c931b" providerId="LiveId" clId="{E7974F4E-18AE-4F92-85DC-039AD46CDB10}" dt="2024-02-08T01:50:29.350" v="5112" actId="255"/>
          <ac:spMkLst>
            <pc:docMk/>
            <pc:sldMk cId="471050797" sldId="397"/>
            <ac:spMk id="52" creationId="{0B881CB2-6150-F3EF-9CEB-FA51A2EBC3B5}"/>
          </ac:spMkLst>
        </pc:spChg>
        <pc:spChg chg="add mod">
          <ac:chgData name="mariam ashraf" userId="3a2a69a0376c931b" providerId="LiveId" clId="{E7974F4E-18AE-4F92-85DC-039AD46CDB10}" dt="2024-02-08T01:50:07.661" v="5107" actId="1076"/>
          <ac:spMkLst>
            <pc:docMk/>
            <pc:sldMk cId="471050797" sldId="397"/>
            <ac:spMk id="53" creationId="{BD5A957F-616A-AD95-446D-DC762BDEED0C}"/>
          </ac:spMkLst>
        </pc:spChg>
        <pc:spChg chg="add del mod">
          <ac:chgData name="mariam ashraf" userId="3a2a69a0376c931b" providerId="LiveId" clId="{E7974F4E-18AE-4F92-85DC-039AD46CDB10}" dt="2024-02-08T01:52:29.292" v="5136" actId="21"/>
          <ac:spMkLst>
            <pc:docMk/>
            <pc:sldMk cId="471050797" sldId="397"/>
            <ac:spMk id="55" creationId="{C82AE922-5423-1631-CB83-6057C6C2B37A}"/>
          </ac:spMkLst>
        </pc:spChg>
        <pc:spChg chg="add mod">
          <ac:chgData name="mariam ashraf" userId="3a2a69a0376c931b" providerId="LiveId" clId="{E7974F4E-18AE-4F92-85DC-039AD46CDB10}" dt="2024-02-08T01:50:56.319" v="5118" actId="14100"/>
          <ac:spMkLst>
            <pc:docMk/>
            <pc:sldMk cId="471050797" sldId="397"/>
            <ac:spMk id="56" creationId="{5DEF8D69-4FC9-65E2-64D7-F9693F678C8F}"/>
          </ac:spMkLst>
        </pc:spChg>
        <pc:spChg chg="add mod">
          <ac:chgData name="mariam ashraf" userId="3a2a69a0376c931b" providerId="LiveId" clId="{E7974F4E-18AE-4F92-85DC-039AD46CDB10}" dt="2024-02-08T01:51:07.953" v="5125" actId="14100"/>
          <ac:spMkLst>
            <pc:docMk/>
            <pc:sldMk cId="471050797" sldId="397"/>
            <ac:spMk id="57" creationId="{BDB80855-EF8E-5009-FB1C-951E7C9616D8}"/>
          </ac:spMkLst>
        </pc:spChg>
        <pc:spChg chg="add mod">
          <ac:chgData name="mariam ashraf" userId="3a2a69a0376c931b" providerId="LiveId" clId="{E7974F4E-18AE-4F92-85DC-039AD46CDB10}" dt="2024-02-08T01:52:18.164" v="5133" actId="1036"/>
          <ac:spMkLst>
            <pc:docMk/>
            <pc:sldMk cId="471050797" sldId="397"/>
            <ac:spMk id="58" creationId="{6BD6A163-DD60-1501-3E91-E6A44BE09EE3}"/>
          </ac:spMkLst>
        </pc:spChg>
        <pc:spChg chg="add mod">
          <ac:chgData name="mariam ashraf" userId="3a2a69a0376c931b" providerId="LiveId" clId="{E7974F4E-18AE-4F92-85DC-039AD46CDB10}" dt="2024-02-08T01:48:58.743" v="5082" actId="948"/>
          <ac:spMkLst>
            <pc:docMk/>
            <pc:sldMk cId="471050797" sldId="397"/>
            <ac:spMk id="59" creationId="{50F4BD8E-F0D4-79BF-71D1-596B9A870631}"/>
          </ac:spMkLst>
        </pc:spChg>
        <pc:spChg chg="add mod">
          <ac:chgData name="mariam ashraf" userId="3a2a69a0376c931b" providerId="LiveId" clId="{E7974F4E-18AE-4F92-85DC-039AD46CDB10}" dt="2024-02-08T01:48:58.743" v="5082" actId="948"/>
          <ac:spMkLst>
            <pc:docMk/>
            <pc:sldMk cId="471050797" sldId="397"/>
            <ac:spMk id="60" creationId="{4B9995F4-EF31-1ADC-1807-66D99B7A81ED}"/>
          </ac:spMkLst>
        </pc:spChg>
        <pc:spChg chg="add mod">
          <ac:chgData name="mariam ashraf" userId="3a2a69a0376c931b" providerId="LiveId" clId="{E7974F4E-18AE-4F92-85DC-039AD46CDB10}" dt="2024-02-08T01:58:38.764" v="5153" actId="1036"/>
          <ac:spMkLst>
            <pc:docMk/>
            <pc:sldMk cId="471050797" sldId="397"/>
            <ac:spMk id="61" creationId="{FF4D241B-6328-63CA-A8A4-6B2A4C04D66B}"/>
          </ac:spMkLst>
        </pc:spChg>
        <pc:spChg chg="add mod">
          <ac:chgData name="mariam ashraf" userId="3a2a69a0376c931b" providerId="LiveId" clId="{E7974F4E-18AE-4F92-85DC-039AD46CDB10}" dt="2024-02-08T01:48:58.743" v="5082" actId="948"/>
          <ac:spMkLst>
            <pc:docMk/>
            <pc:sldMk cId="471050797" sldId="397"/>
            <ac:spMk id="62" creationId="{02FC189A-2324-7B1B-48CA-695A15109D25}"/>
          </ac:spMkLst>
        </pc:spChg>
        <pc:spChg chg="add mod">
          <ac:chgData name="mariam ashraf" userId="3a2a69a0376c931b" providerId="LiveId" clId="{E7974F4E-18AE-4F92-85DC-039AD46CDB10}" dt="2024-02-08T01:48:58.743" v="5082" actId="948"/>
          <ac:spMkLst>
            <pc:docMk/>
            <pc:sldMk cId="471050797" sldId="397"/>
            <ac:spMk id="63" creationId="{49FBAD17-139B-4A4B-2D49-918C4F49B462}"/>
          </ac:spMkLst>
        </pc:spChg>
        <pc:spChg chg="add mod">
          <ac:chgData name="mariam ashraf" userId="3a2a69a0376c931b" providerId="LiveId" clId="{E7974F4E-18AE-4F92-85DC-039AD46CDB10}" dt="2024-02-08T01:48:58.743" v="5082" actId="948"/>
          <ac:spMkLst>
            <pc:docMk/>
            <pc:sldMk cId="471050797" sldId="397"/>
            <ac:spMk id="64" creationId="{B107F7B0-BEC4-BE95-CDB6-32BB3233C578}"/>
          </ac:spMkLst>
        </pc:spChg>
        <pc:spChg chg="add mod">
          <ac:chgData name="mariam ashraf" userId="3a2a69a0376c931b" providerId="LiveId" clId="{E7974F4E-18AE-4F92-85DC-039AD46CDB10}" dt="2024-02-08T01:48:58.743" v="5082" actId="948"/>
          <ac:spMkLst>
            <pc:docMk/>
            <pc:sldMk cId="471050797" sldId="397"/>
            <ac:spMk id="65" creationId="{86F30DA3-AEC3-8855-89CB-E62B0CBE4782}"/>
          </ac:spMkLst>
        </pc:spChg>
        <pc:spChg chg="add mod">
          <ac:chgData name="mariam ashraf" userId="3a2a69a0376c931b" providerId="LiveId" clId="{E7974F4E-18AE-4F92-85DC-039AD46CDB10}" dt="2024-02-08T01:52:32.799" v="5138" actId="1036"/>
          <ac:spMkLst>
            <pc:docMk/>
            <pc:sldMk cId="471050797" sldId="397"/>
            <ac:spMk id="66" creationId="{CD07AD69-C711-6097-4495-6EEDEC953D98}"/>
          </ac:spMkLst>
        </pc:spChg>
        <pc:spChg chg="add mod">
          <ac:chgData name="mariam ashraf" userId="3a2a69a0376c931b" providerId="LiveId" clId="{E7974F4E-18AE-4F92-85DC-039AD46CDB10}" dt="2024-02-08T01:52:25.296" v="5135" actId="1076"/>
          <ac:spMkLst>
            <pc:docMk/>
            <pc:sldMk cId="471050797" sldId="397"/>
            <ac:spMk id="70" creationId="{35D2CD5D-6C53-94F0-7B5B-5B73DEF7561B}"/>
          </ac:spMkLst>
        </pc:spChg>
        <pc:spChg chg="add mod">
          <ac:chgData name="mariam ashraf" userId="3a2a69a0376c931b" providerId="LiveId" clId="{E7974F4E-18AE-4F92-85DC-039AD46CDB10}" dt="2024-02-08T01:53:30.670" v="5149" actId="1036"/>
          <ac:spMkLst>
            <pc:docMk/>
            <pc:sldMk cId="471050797" sldId="397"/>
            <ac:spMk id="71" creationId="{C82AE922-5423-1631-CB83-6057C6C2B37A}"/>
          </ac:spMkLst>
        </pc:spChg>
        <pc:spChg chg="add mod">
          <ac:chgData name="mariam ashraf" userId="3a2a69a0376c931b" providerId="LiveId" clId="{E7974F4E-18AE-4F92-85DC-039AD46CDB10}" dt="2024-02-08T01:58:43.977" v="5154"/>
          <ac:spMkLst>
            <pc:docMk/>
            <pc:sldMk cId="471050797" sldId="397"/>
            <ac:spMk id="72" creationId="{77B392D5-4CFE-4BC4-A63A-BBA99D73D2CD}"/>
          </ac:spMkLst>
        </pc:spChg>
        <pc:spChg chg="add mod">
          <ac:chgData name="mariam ashraf" userId="3a2a69a0376c931b" providerId="LiveId" clId="{E7974F4E-18AE-4F92-85DC-039AD46CDB10}" dt="2024-02-08T02:21:27.200" v="5265" actId="2085"/>
          <ac:spMkLst>
            <pc:docMk/>
            <pc:sldMk cId="471050797" sldId="397"/>
            <ac:spMk id="73" creationId="{46FFC8C9-9492-D2E7-BEBA-D8C7A39F17CF}"/>
          </ac:spMkLst>
        </pc:spChg>
        <pc:grpChg chg="add mod">
          <ac:chgData name="mariam ashraf" userId="3a2a69a0376c931b" providerId="LiveId" clId="{E7974F4E-18AE-4F92-85DC-039AD46CDB10}" dt="2024-02-08T01:39:46.437" v="4979"/>
          <ac:grpSpMkLst>
            <pc:docMk/>
            <pc:sldMk cId="471050797" sldId="397"/>
            <ac:grpSpMk id="2" creationId="{439A9AAF-E877-4EE7-0AC7-695C55B66E10}"/>
          </ac:grpSpMkLst>
        </pc:grpChg>
        <pc:grpChg chg="add mod">
          <ac:chgData name="mariam ashraf" userId="3a2a69a0376c931b" providerId="LiveId" clId="{E7974F4E-18AE-4F92-85DC-039AD46CDB10}" dt="2024-02-08T01:39:46.437" v="4979"/>
          <ac:grpSpMkLst>
            <pc:docMk/>
            <pc:sldMk cId="471050797" sldId="397"/>
            <ac:grpSpMk id="6" creationId="{27C9554F-53B0-92C8-0E5C-9BA0173658BC}"/>
          </ac:grpSpMkLst>
        </pc:grpChg>
        <pc:grpChg chg="add mod">
          <ac:chgData name="mariam ashraf" userId="3a2a69a0376c931b" providerId="LiveId" clId="{E7974F4E-18AE-4F92-85DC-039AD46CDB10}" dt="2024-02-08T01:39:46.437" v="4979"/>
          <ac:grpSpMkLst>
            <pc:docMk/>
            <pc:sldMk cId="471050797" sldId="397"/>
            <ac:grpSpMk id="9" creationId="{A0A781AD-CA0F-75DA-1BD7-1C9BD774A5CF}"/>
          </ac:grpSpMkLst>
        </pc:grpChg>
        <pc:grpChg chg="add mod">
          <ac:chgData name="mariam ashraf" userId="3a2a69a0376c931b" providerId="LiveId" clId="{E7974F4E-18AE-4F92-85DC-039AD46CDB10}" dt="2024-02-08T01:39:46.437" v="4979"/>
          <ac:grpSpMkLst>
            <pc:docMk/>
            <pc:sldMk cId="471050797" sldId="397"/>
            <ac:grpSpMk id="11" creationId="{620FFA51-053A-3F1B-B4F2-660EDA5D8B9A}"/>
          </ac:grpSpMkLst>
        </pc:grpChg>
        <pc:grpChg chg="add mod">
          <ac:chgData name="mariam ashraf" userId="3a2a69a0376c931b" providerId="LiveId" clId="{E7974F4E-18AE-4F92-85DC-039AD46CDB10}" dt="2024-02-08T01:39:46.437" v="4979"/>
          <ac:grpSpMkLst>
            <pc:docMk/>
            <pc:sldMk cId="471050797" sldId="397"/>
            <ac:grpSpMk id="12" creationId="{221B1D1A-194E-680C-DD2D-489A17AF297E}"/>
          </ac:grpSpMkLst>
        </pc:grpChg>
        <pc:grpChg chg="add mod">
          <ac:chgData name="mariam ashraf" userId="3a2a69a0376c931b" providerId="LiveId" clId="{E7974F4E-18AE-4F92-85DC-039AD46CDB10}" dt="2024-02-08T01:39:46.437" v="4979"/>
          <ac:grpSpMkLst>
            <pc:docMk/>
            <pc:sldMk cId="471050797" sldId="397"/>
            <ac:grpSpMk id="13" creationId="{046D4C16-BDCC-A96B-27E8-432CCA71D6CC}"/>
          </ac:grpSpMkLst>
        </pc:grpChg>
        <pc:grpChg chg="add mod">
          <ac:chgData name="mariam ashraf" userId="3a2a69a0376c931b" providerId="LiveId" clId="{E7974F4E-18AE-4F92-85DC-039AD46CDB10}" dt="2024-02-08T01:39:46.437" v="4979"/>
          <ac:grpSpMkLst>
            <pc:docMk/>
            <pc:sldMk cId="471050797" sldId="397"/>
            <ac:grpSpMk id="20" creationId="{CC3A2530-067C-F61F-8182-9A56A903D2C5}"/>
          </ac:grpSpMkLst>
        </pc:grpChg>
        <pc:grpChg chg="add del mod ord">
          <ac:chgData name="mariam ashraf" userId="3a2a69a0376c931b" providerId="LiveId" clId="{E7974F4E-18AE-4F92-85DC-039AD46CDB10}" dt="2024-02-08T01:44:02.302" v="5043" actId="478"/>
          <ac:grpSpMkLst>
            <pc:docMk/>
            <pc:sldMk cId="471050797" sldId="397"/>
            <ac:grpSpMk id="24" creationId="{19D042A8-3A2C-0BF0-B917-74B4B854CF08}"/>
          </ac:grpSpMkLst>
        </pc:grpChg>
        <pc:grpChg chg="add mod">
          <ac:chgData name="mariam ashraf" userId="3a2a69a0376c931b" providerId="LiveId" clId="{E7974F4E-18AE-4F92-85DC-039AD46CDB10}" dt="2024-02-08T01:39:52.369" v="4980"/>
          <ac:grpSpMkLst>
            <pc:docMk/>
            <pc:sldMk cId="471050797" sldId="397"/>
            <ac:grpSpMk id="26" creationId="{0AB02C25-FCE9-53E2-65B7-B8F867C29225}"/>
          </ac:grpSpMkLst>
        </pc:grpChg>
        <pc:grpChg chg="add mod">
          <ac:chgData name="mariam ashraf" userId="3a2a69a0376c931b" providerId="LiveId" clId="{E7974F4E-18AE-4F92-85DC-039AD46CDB10}" dt="2024-02-08T01:39:52.369" v="4980"/>
          <ac:grpSpMkLst>
            <pc:docMk/>
            <pc:sldMk cId="471050797" sldId="397"/>
            <ac:grpSpMk id="28" creationId="{60A02C5F-D370-F46D-AF2D-B6B3FF3BD3F8}"/>
          </ac:grpSpMkLst>
        </pc:grpChg>
        <pc:grpChg chg="add mod">
          <ac:chgData name="mariam ashraf" userId="3a2a69a0376c931b" providerId="LiveId" clId="{E7974F4E-18AE-4F92-85DC-039AD46CDB10}" dt="2024-02-08T01:39:52.369" v="4980"/>
          <ac:grpSpMkLst>
            <pc:docMk/>
            <pc:sldMk cId="471050797" sldId="397"/>
            <ac:grpSpMk id="30" creationId="{6AC72B2E-D525-23F4-7854-BB660932B44B}"/>
          </ac:grpSpMkLst>
        </pc:grpChg>
        <pc:grpChg chg="add mod">
          <ac:chgData name="mariam ashraf" userId="3a2a69a0376c931b" providerId="LiveId" clId="{E7974F4E-18AE-4F92-85DC-039AD46CDB10}" dt="2024-02-08T01:39:52.369" v="4980"/>
          <ac:grpSpMkLst>
            <pc:docMk/>
            <pc:sldMk cId="471050797" sldId="397"/>
            <ac:grpSpMk id="31" creationId="{1E806019-A6BF-04B4-0823-E5ABD08E79D3}"/>
          </ac:grpSpMkLst>
        </pc:grpChg>
        <pc:grpChg chg="add mod">
          <ac:chgData name="mariam ashraf" userId="3a2a69a0376c931b" providerId="LiveId" clId="{E7974F4E-18AE-4F92-85DC-039AD46CDB10}" dt="2024-02-08T01:39:52.369" v="4980"/>
          <ac:grpSpMkLst>
            <pc:docMk/>
            <pc:sldMk cId="471050797" sldId="397"/>
            <ac:grpSpMk id="32" creationId="{4B7F73F6-6CB5-4F67-B326-FA115564FEDA}"/>
          </ac:grpSpMkLst>
        </pc:grpChg>
        <pc:grpChg chg="add mod">
          <ac:chgData name="mariam ashraf" userId="3a2a69a0376c931b" providerId="LiveId" clId="{E7974F4E-18AE-4F92-85DC-039AD46CDB10}" dt="2024-02-08T01:39:52.369" v="4980"/>
          <ac:grpSpMkLst>
            <pc:docMk/>
            <pc:sldMk cId="471050797" sldId="397"/>
            <ac:grpSpMk id="37" creationId="{E3FC9993-A82E-43EC-EE63-66C150B3C153}"/>
          </ac:grpSpMkLst>
        </pc:grpChg>
        <pc:grpChg chg="add del mod">
          <ac:chgData name="mariam ashraf" userId="3a2a69a0376c931b" providerId="LiveId" clId="{E7974F4E-18AE-4F92-85DC-039AD46CDB10}" dt="2024-02-08T01:46:05.568" v="5045" actId="165"/>
          <ac:grpSpMkLst>
            <pc:docMk/>
            <pc:sldMk cId="471050797" sldId="397"/>
            <ac:grpSpMk id="41" creationId="{228CBBCC-13EA-32D5-8308-FA2E51C290DE}"/>
          </ac:grpSpMkLst>
        </pc:grpChg>
        <pc:grpChg chg="add del mod topLvl">
          <ac:chgData name="mariam ashraf" userId="3a2a69a0376c931b" providerId="LiveId" clId="{E7974F4E-18AE-4F92-85DC-039AD46CDB10}" dt="2024-02-08T01:58:35.222" v="5151" actId="21"/>
          <ac:grpSpMkLst>
            <pc:docMk/>
            <pc:sldMk cId="471050797" sldId="397"/>
            <ac:grpSpMk id="43" creationId="{C5371C19-3A19-81B8-961C-D9797492BEAF}"/>
          </ac:grpSpMkLst>
        </pc:grpChg>
        <pc:grpChg chg="add mod">
          <ac:chgData name="mariam ashraf" userId="3a2a69a0376c931b" providerId="LiveId" clId="{E7974F4E-18AE-4F92-85DC-039AD46CDB10}" dt="2024-02-08T01:46:05.568" v="5045" actId="165"/>
          <ac:grpSpMkLst>
            <pc:docMk/>
            <pc:sldMk cId="471050797" sldId="397"/>
            <ac:grpSpMk id="45" creationId="{8674FD22-8EA3-03D7-7039-E3CEFA182A41}"/>
          </ac:grpSpMkLst>
        </pc:grpChg>
        <pc:grpChg chg="add mod">
          <ac:chgData name="mariam ashraf" userId="3a2a69a0376c931b" providerId="LiveId" clId="{E7974F4E-18AE-4F92-85DC-039AD46CDB10}" dt="2024-02-08T01:46:05.568" v="5045" actId="165"/>
          <ac:grpSpMkLst>
            <pc:docMk/>
            <pc:sldMk cId="471050797" sldId="397"/>
            <ac:grpSpMk id="47" creationId="{A7329C61-8B78-EBD3-BA8A-B12A6CF01584}"/>
          </ac:grpSpMkLst>
        </pc:grpChg>
        <pc:grpChg chg="add mod">
          <ac:chgData name="mariam ashraf" userId="3a2a69a0376c931b" providerId="LiveId" clId="{E7974F4E-18AE-4F92-85DC-039AD46CDB10}" dt="2024-02-08T01:46:05.568" v="5045" actId="165"/>
          <ac:grpSpMkLst>
            <pc:docMk/>
            <pc:sldMk cId="471050797" sldId="397"/>
            <ac:grpSpMk id="48" creationId="{5E429688-0811-1A22-AAD1-9C26B6A5EB02}"/>
          </ac:grpSpMkLst>
        </pc:grpChg>
        <pc:grpChg chg="add mod">
          <ac:chgData name="mariam ashraf" userId="3a2a69a0376c931b" providerId="LiveId" clId="{E7974F4E-18AE-4F92-85DC-039AD46CDB10}" dt="2024-02-08T01:46:05.568" v="5045" actId="165"/>
          <ac:grpSpMkLst>
            <pc:docMk/>
            <pc:sldMk cId="471050797" sldId="397"/>
            <ac:grpSpMk id="49" creationId="{19C04939-B009-4826-E69B-5BEF1BE92D8C}"/>
          </ac:grpSpMkLst>
        </pc:grpChg>
        <pc:grpChg chg="add mod">
          <ac:chgData name="mariam ashraf" userId="3a2a69a0376c931b" providerId="LiveId" clId="{E7974F4E-18AE-4F92-85DC-039AD46CDB10}" dt="2024-02-08T01:46:05.568" v="5045" actId="165"/>
          <ac:grpSpMkLst>
            <pc:docMk/>
            <pc:sldMk cId="471050797" sldId="397"/>
            <ac:grpSpMk id="54" creationId="{00A5EF49-DA97-8600-C472-E82CACE4085B}"/>
          </ac:grpSpMkLst>
        </pc:grpChg>
        <pc:grpChg chg="add mod">
          <ac:chgData name="mariam ashraf" userId="3a2a69a0376c931b" providerId="LiveId" clId="{E7974F4E-18AE-4F92-85DC-039AD46CDB10}" dt="2024-02-08T01:49:05.769" v="5083" actId="164"/>
          <ac:grpSpMkLst>
            <pc:docMk/>
            <pc:sldMk cId="471050797" sldId="397"/>
            <ac:grpSpMk id="67" creationId="{C1D9CEA5-988B-A1ED-C332-0323530ED534}"/>
          </ac:grpSpMkLst>
        </pc:grpChg>
        <pc:grpChg chg="add mod ord">
          <ac:chgData name="mariam ashraf" userId="3a2a69a0376c931b" providerId="LiveId" clId="{E7974F4E-18AE-4F92-85DC-039AD46CDB10}" dt="2024-02-08T01:49:46.696" v="5101" actId="164"/>
          <ac:grpSpMkLst>
            <pc:docMk/>
            <pc:sldMk cId="471050797" sldId="397"/>
            <ac:grpSpMk id="68" creationId="{38B43C91-3E8B-54F8-D304-F88087E77FC1}"/>
          </ac:grpSpMkLst>
        </pc:grpChg>
        <pc:grpChg chg="add mod">
          <ac:chgData name="mariam ashraf" userId="3a2a69a0376c931b" providerId="LiveId" clId="{E7974F4E-18AE-4F92-85DC-039AD46CDB10}" dt="2024-02-08T01:49:58.880" v="5104" actId="14100"/>
          <ac:grpSpMkLst>
            <pc:docMk/>
            <pc:sldMk cId="471050797" sldId="397"/>
            <ac:grpSpMk id="69" creationId="{06914A15-E4A4-CEA7-48F2-7F613EBCCF7A}"/>
          </ac:grpSpMkLst>
        </pc:grpChg>
        <pc:picChg chg="add mod">
          <ac:chgData name="mariam ashraf" userId="3a2a69a0376c931b" providerId="LiveId" clId="{E7974F4E-18AE-4F92-85DC-039AD46CDB10}" dt="2024-02-08T01:39:46.437" v="4979"/>
          <ac:picMkLst>
            <pc:docMk/>
            <pc:sldMk cId="471050797" sldId="397"/>
            <ac:picMk id="3" creationId="{26BFC899-27F3-E8A1-5142-22B1A8521BDC}"/>
          </ac:picMkLst>
        </pc:picChg>
        <pc:picChg chg="del">
          <ac:chgData name="mariam ashraf" userId="3a2a69a0376c931b" providerId="LiveId" clId="{E7974F4E-18AE-4F92-85DC-039AD46CDB10}" dt="2024-02-08T01:38:26.275" v="4948" actId="478"/>
          <ac:picMkLst>
            <pc:docMk/>
            <pc:sldMk cId="471050797" sldId="397"/>
            <ac:picMk id="5" creationId="{7426A264-BE4D-5DC5-F6F2-67FE60B2B58C}"/>
          </ac:picMkLst>
        </pc:picChg>
        <pc:picChg chg="add mod">
          <ac:chgData name="mariam ashraf" userId="3a2a69a0376c931b" providerId="LiveId" clId="{E7974F4E-18AE-4F92-85DC-039AD46CDB10}" dt="2024-02-08T01:43:52.615" v="5041" actId="1076"/>
          <ac:picMkLst>
            <pc:docMk/>
            <pc:sldMk cId="471050797" sldId="397"/>
            <ac:picMk id="25" creationId="{A2B01565-526D-DD5F-17BD-A8536AB185F8}"/>
          </ac:picMkLst>
        </pc:picChg>
        <pc:picChg chg="add mod topLvl">
          <ac:chgData name="mariam ashraf" userId="3a2a69a0376c931b" providerId="LiveId" clId="{E7974F4E-18AE-4F92-85DC-039AD46CDB10}" dt="2024-02-08T01:49:05.769" v="5083" actId="164"/>
          <ac:picMkLst>
            <pc:docMk/>
            <pc:sldMk cId="471050797" sldId="397"/>
            <ac:picMk id="42" creationId="{D5B76AE2-1B6B-E336-1B8B-F83669D36249}"/>
          </ac:picMkLst>
        </pc:picChg>
      </pc:sldChg>
      <pc:sldChg chg="addSp delSp modSp add del mod">
        <pc:chgData name="mariam ashraf" userId="3a2a69a0376c931b" providerId="LiveId" clId="{E7974F4E-18AE-4F92-85DC-039AD46CDB10}" dt="2024-02-07T23:13:41.199" v="4847" actId="2696"/>
        <pc:sldMkLst>
          <pc:docMk/>
          <pc:sldMk cId="1234837657" sldId="397"/>
        </pc:sldMkLst>
        <pc:spChg chg="add mod">
          <ac:chgData name="mariam ashraf" userId="3a2a69a0376c931b" providerId="LiveId" clId="{E7974F4E-18AE-4F92-85DC-039AD46CDB10}" dt="2024-02-07T21:46:37.718" v="4791"/>
          <ac:spMkLst>
            <pc:docMk/>
            <pc:sldMk cId="1234837657" sldId="397"/>
            <ac:spMk id="6" creationId="{EA2D1353-3F5A-5F72-4FFA-535D7801F840}"/>
          </ac:spMkLst>
        </pc:spChg>
        <pc:spChg chg="add mod ord">
          <ac:chgData name="mariam ashraf" userId="3a2a69a0376c931b" providerId="LiveId" clId="{E7974F4E-18AE-4F92-85DC-039AD46CDB10}" dt="2024-02-07T21:47:45.585" v="4817" actId="14100"/>
          <ac:spMkLst>
            <pc:docMk/>
            <pc:sldMk cId="1234837657" sldId="397"/>
            <ac:spMk id="8" creationId="{867B9157-4974-1345-04BC-F7A02D312D12}"/>
          </ac:spMkLst>
        </pc:spChg>
        <pc:grpChg chg="add mod">
          <ac:chgData name="mariam ashraf" userId="3a2a69a0376c931b" providerId="LiveId" clId="{E7974F4E-18AE-4F92-85DC-039AD46CDB10}" dt="2024-02-07T21:46:46.945" v="4793" actId="14100"/>
          <ac:grpSpMkLst>
            <pc:docMk/>
            <pc:sldMk cId="1234837657" sldId="397"/>
            <ac:grpSpMk id="2" creationId="{F3593496-F3D9-F8B1-272E-DDCC39B627D0}"/>
          </ac:grpSpMkLst>
        </pc:grpChg>
        <pc:picChg chg="del">
          <ac:chgData name="mariam ashraf" userId="3a2a69a0376c931b" providerId="LiveId" clId="{E7974F4E-18AE-4F92-85DC-039AD46CDB10}" dt="2024-02-07T21:46:34.793" v="4790" actId="478"/>
          <ac:picMkLst>
            <pc:docMk/>
            <pc:sldMk cId="1234837657" sldId="397"/>
            <ac:picMk id="3" creationId="{BEDEDEBD-A044-A418-EDA6-9DC9F5AA9052}"/>
          </ac:picMkLst>
        </pc:picChg>
        <pc:picChg chg="add mod">
          <ac:chgData name="mariam ashraf" userId="3a2a69a0376c931b" providerId="LiveId" clId="{E7974F4E-18AE-4F92-85DC-039AD46CDB10}" dt="2024-02-07T21:46:37.718" v="4791"/>
          <ac:picMkLst>
            <pc:docMk/>
            <pc:sldMk cId="1234837657" sldId="397"/>
            <ac:picMk id="5" creationId="{3186604C-8173-55F3-3C07-004F1A637453}"/>
          </ac:picMkLst>
        </pc:picChg>
      </pc:sldChg>
      <pc:sldChg chg="addSp delSp modSp add mod">
        <pc:chgData name="mariam ashraf" userId="3a2a69a0376c931b" providerId="LiveId" clId="{E7974F4E-18AE-4F92-85DC-039AD46CDB10}" dt="2024-02-11T07:59:17.409" v="6947" actId="20577"/>
        <pc:sldMkLst>
          <pc:docMk/>
          <pc:sldMk cId="498392299" sldId="398"/>
        </pc:sldMkLst>
        <pc:spChg chg="add mod">
          <ac:chgData name="mariam ashraf" userId="3a2a69a0376c931b" providerId="LiveId" clId="{E7974F4E-18AE-4F92-85DC-039AD46CDB10}" dt="2024-02-08T11:55:40.932" v="5335" actId="1036"/>
          <ac:spMkLst>
            <pc:docMk/>
            <pc:sldMk cId="498392299" sldId="398"/>
            <ac:spMk id="3" creationId="{8C7A464E-F1A0-5CF3-BA67-50D6A5C79429}"/>
          </ac:spMkLst>
        </pc:spChg>
        <pc:spChg chg="add mod">
          <ac:chgData name="mariam ashraf" userId="3a2a69a0376c931b" providerId="LiveId" clId="{E7974F4E-18AE-4F92-85DC-039AD46CDB10}" dt="2024-02-08T11:53:06.656" v="5319" actId="948"/>
          <ac:spMkLst>
            <pc:docMk/>
            <pc:sldMk cId="498392299" sldId="398"/>
            <ac:spMk id="8" creationId="{439EA435-D88C-5159-4E34-D93F08595F50}"/>
          </ac:spMkLst>
        </pc:spChg>
        <pc:spChg chg="add mod">
          <ac:chgData name="mariam ashraf" userId="3a2a69a0376c931b" providerId="LiveId" clId="{E7974F4E-18AE-4F92-85DC-039AD46CDB10}" dt="2024-02-08T11:53:06.656" v="5319" actId="948"/>
          <ac:spMkLst>
            <pc:docMk/>
            <pc:sldMk cId="498392299" sldId="398"/>
            <ac:spMk id="13" creationId="{056CB4D9-7D20-1BB8-CDC3-91EE50290C9A}"/>
          </ac:spMkLst>
        </pc:spChg>
        <pc:spChg chg="add mod">
          <ac:chgData name="mariam ashraf" userId="3a2a69a0376c931b" providerId="LiveId" clId="{E7974F4E-18AE-4F92-85DC-039AD46CDB10}" dt="2024-02-08T11:55:38.724" v="5334" actId="1036"/>
          <ac:spMkLst>
            <pc:docMk/>
            <pc:sldMk cId="498392299" sldId="398"/>
            <ac:spMk id="14" creationId="{8B527C26-1B1E-490C-B937-74FBB0459390}"/>
          </ac:spMkLst>
        </pc:spChg>
        <pc:spChg chg="add mod">
          <ac:chgData name="mariam ashraf" userId="3a2a69a0376c931b" providerId="LiveId" clId="{E7974F4E-18AE-4F92-85DC-039AD46CDB10}" dt="2024-02-08T11:55:29.372" v="5333" actId="1036"/>
          <ac:spMkLst>
            <pc:docMk/>
            <pc:sldMk cId="498392299" sldId="398"/>
            <ac:spMk id="18" creationId="{A9424057-8DE6-3F37-3D4E-12B37B12457B}"/>
          </ac:spMkLst>
        </pc:spChg>
        <pc:spChg chg="add mod">
          <ac:chgData name="mariam ashraf" userId="3a2a69a0376c931b" providerId="LiveId" clId="{E7974F4E-18AE-4F92-85DC-039AD46CDB10}" dt="2024-02-08T11:53:06.656" v="5319" actId="948"/>
          <ac:spMkLst>
            <pc:docMk/>
            <pc:sldMk cId="498392299" sldId="398"/>
            <ac:spMk id="19" creationId="{4889AD17-8053-B191-BA57-13060F143EB3}"/>
          </ac:spMkLst>
        </pc:spChg>
        <pc:spChg chg="add mod">
          <ac:chgData name="mariam ashraf" userId="3a2a69a0376c931b" providerId="LiveId" clId="{E7974F4E-18AE-4F92-85DC-039AD46CDB10}" dt="2024-02-09T12:31:29.040" v="5542" actId="20577"/>
          <ac:spMkLst>
            <pc:docMk/>
            <pc:sldMk cId="498392299" sldId="398"/>
            <ac:spMk id="20" creationId="{50EBAC53-9311-440F-8093-6D735F5FA98D}"/>
          </ac:spMkLst>
        </pc:spChg>
        <pc:spChg chg="add mod">
          <ac:chgData name="mariam ashraf" userId="3a2a69a0376c931b" providerId="LiveId" clId="{E7974F4E-18AE-4F92-85DC-039AD46CDB10}" dt="2024-02-08T11:55:53.784" v="5336" actId="1036"/>
          <ac:spMkLst>
            <pc:docMk/>
            <pc:sldMk cId="498392299" sldId="398"/>
            <ac:spMk id="21" creationId="{7C718DCF-B5F1-1AF2-6AE8-3BB988527FCE}"/>
          </ac:spMkLst>
        </pc:spChg>
        <pc:spChg chg="add mod">
          <ac:chgData name="mariam ashraf" userId="3a2a69a0376c931b" providerId="LiveId" clId="{E7974F4E-18AE-4F92-85DC-039AD46CDB10}" dt="2024-02-11T07:59:17.409" v="6947" actId="20577"/>
          <ac:spMkLst>
            <pc:docMk/>
            <pc:sldMk cId="498392299" sldId="398"/>
            <ac:spMk id="22" creationId="{53111356-9F71-2659-AF06-1BA38FDE7CB8}"/>
          </ac:spMkLst>
        </pc:spChg>
        <pc:spChg chg="add mod">
          <ac:chgData name="mariam ashraf" userId="3a2a69a0376c931b" providerId="LiveId" clId="{E7974F4E-18AE-4F92-85DC-039AD46CDB10}" dt="2024-02-08T11:54:08.296" v="5322" actId="948"/>
          <ac:spMkLst>
            <pc:docMk/>
            <pc:sldMk cId="498392299" sldId="398"/>
            <ac:spMk id="23" creationId="{E9FE9938-278B-E693-D1E2-337EE04B5B9C}"/>
          </ac:spMkLst>
        </pc:spChg>
        <pc:spChg chg="add mod">
          <ac:chgData name="mariam ashraf" userId="3a2a69a0376c931b" providerId="LiveId" clId="{E7974F4E-18AE-4F92-85DC-039AD46CDB10}" dt="2024-02-08T02:18:58" v="5232" actId="14100"/>
          <ac:spMkLst>
            <pc:docMk/>
            <pc:sldMk cId="498392299" sldId="398"/>
            <ac:spMk id="24" creationId="{31032EE6-5180-67B1-43C5-590665DE9557}"/>
          </ac:spMkLst>
        </pc:spChg>
        <pc:spChg chg="add mod">
          <ac:chgData name="mariam ashraf" userId="3a2a69a0376c931b" providerId="LiveId" clId="{E7974F4E-18AE-4F92-85DC-039AD46CDB10}" dt="2024-02-08T11:57:42.623" v="5352" actId="14100"/>
          <ac:spMkLst>
            <pc:docMk/>
            <pc:sldMk cId="498392299" sldId="398"/>
            <ac:spMk id="29" creationId="{E1A71861-ADBE-BC03-C75A-F8C65594FC57}"/>
          </ac:spMkLst>
        </pc:spChg>
        <pc:spChg chg="ord">
          <ac:chgData name="mariam ashraf" userId="3a2a69a0376c931b" providerId="LiveId" clId="{E7974F4E-18AE-4F92-85DC-039AD46CDB10}" dt="2024-02-08T11:54:19.565" v="5323" actId="167"/>
          <ac:spMkLst>
            <pc:docMk/>
            <pc:sldMk cId="498392299" sldId="398"/>
            <ac:spMk id="98" creationId="{7010F890-54F9-800C-5E78-07309471E991}"/>
          </ac:spMkLst>
        </pc:spChg>
        <pc:grpChg chg="add mod">
          <ac:chgData name="mariam ashraf" userId="3a2a69a0376c931b" providerId="LiveId" clId="{E7974F4E-18AE-4F92-85DC-039AD46CDB10}" dt="2024-02-08T11:53:35.386" v="5320" actId="164"/>
          <ac:grpSpMkLst>
            <pc:docMk/>
            <pc:sldMk cId="498392299" sldId="398"/>
            <ac:grpSpMk id="2" creationId="{D376A8A8-BB22-77D9-819A-A6EFEB245338}"/>
          </ac:grpSpMkLst>
        </pc:grpChg>
        <pc:grpChg chg="add mod">
          <ac:chgData name="mariam ashraf" userId="3a2a69a0376c931b" providerId="LiveId" clId="{E7974F4E-18AE-4F92-85DC-039AD46CDB10}" dt="2024-02-08T02:03:07.100" v="5157"/>
          <ac:grpSpMkLst>
            <pc:docMk/>
            <pc:sldMk cId="498392299" sldId="398"/>
            <ac:grpSpMk id="6" creationId="{7EED7010-CB2C-7DA5-0296-8662F8ECCA84}"/>
          </ac:grpSpMkLst>
        </pc:grpChg>
        <pc:grpChg chg="add mod">
          <ac:chgData name="mariam ashraf" userId="3a2a69a0376c931b" providerId="LiveId" clId="{E7974F4E-18AE-4F92-85DC-039AD46CDB10}" dt="2024-02-08T02:03:07.100" v="5157"/>
          <ac:grpSpMkLst>
            <pc:docMk/>
            <pc:sldMk cId="498392299" sldId="398"/>
            <ac:grpSpMk id="9" creationId="{1D108C3D-FFE7-372E-0878-65CC7EF60BE2}"/>
          </ac:grpSpMkLst>
        </pc:grpChg>
        <pc:grpChg chg="add mod">
          <ac:chgData name="mariam ashraf" userId="3a2a69a0376c931b" providerId="LiveId" clId="{E7974F4E-18AE-4F92-85DC-039AD46CDB10}" dt="2024-02-08T02:03:07.100" v="5157"/>
          <ac:grpSpMkLst>
            <pc:docMk/>
            <pc:sldMk cId="498392299" sldId="398"/>
            <ac:grpSpMk id="10" creationId="{866DFC56-0E7F-DEE9-6818-3C6DBE7B9EFD}"/>
          </ac:grpSpMkLst>
        </pc:grpChg>
        <pc:grpChg chg="add mod">
          <ac:chgData name="mariam ashraf" userId="3a2a69a0376c931b" providerId="LiveId" clId="{E7974F4E-18AE-4F92-85DC-039AD46CDB10}" dt="2024-02-08T02:03:07.100" v="5157"/>
          <ac:grpSpMkLst>
            <pc:docMk/>
            <pc:sldMk cId="498392299" sldId="398"/>
            <ac:grpSpMk id="11" creationId="{07495D10-FF2D-0FF7-5361-41F09AFDC3B2}"/>
          </ac:grpSpMkLst>
        </pc:grpChg>
        <pc:grpChg chg="add mod">
          <ac:chgData name="mariam ashraf" userId="3a2a69a0376c931b" providerId="LiveId" clId="{E7974F4E-18AE-4F92-85DC-039AD46CDB10}" dt="2024-02-08T02:03:07.100" v="5157"/>
          <ac:grpSpMkLst>
            <pc:docMk/>
            <pc:sldMk cId="498392299" sldId="398"/>
            <ac:grpSpMk id="12" creationId="{49BF75CE-6C85-C376-9371-514FAE586B19}"/>
          </ac:grpSpMkLst>
        </pc:grpChg>
        <pc:grpChg chg="add mod">
          <ac:chgData name="mariam ashraf" userId="3a2a69a0376c931b" providerId="LiveId" clId="{E7974F4E-18AE-4F92-85DC-039AD46CDB10}" dt="2024-02-08T02:03:07.100" v="5157"/>
          <ac:grpSpMkLst>
            <pc:docMk/>
            <pc:sldMk cId="498392299" sldId="398"/>
            <ac:grpSpMk id="15" creationId="{074CFDF9-8163-3B38-A702-B042BA4C623A}"/>
          </ac:grpSpMkLst>
        </pc:grpChg>
        <pc:grpChg chg="add mod ord">
          <ac:chgData name="mariam ashraf" userId="3a2a69a0376c931b" providerId="LiveId" clId="{E7974F4E-18AE-4F92-85DC-039AD46CDB10}" dt="2024-02-08T11:53:47.196" v="5321" actId="167"/>
          <ac:grpSpMkLst>
            <pc:docMk/>
            <pc:sldMk cId="498392299" sldId="398"/>
            <ac:grpSpMk id="25" creationId="{10285647-43FD-1073-E7B8-9A19FFBA1385}"/>
          </ac:grpSpMkLst>
        </pc:grpChg>
        <pc:picChg chg="del">
          <ac:chgData name="mariam ashraf" userId="3a2a69a0376c931b" providerId="LiveId" clId="{E7974F4E-18AE-4F92-85DC-039AD46CDB10}" dt="2024-02-08T02:03:01.838" v="5156" actId="478"/>
          <ac:picMkLst>
            <pc:docMk/>
            <pc:sldMk cId="498392299" sldId="398"/>
            <ac:picMk id="3" creationId="{5D6CF0C6-0981-6F5B-E470-B3DD6E1BCCFB}"/>
          </ac:picMkLst>
        </pc:picChg>
        <pc:picChg chg="add mod">
          <ac:chgData name="mariam ashraf" userId="3a2a69a0376c931b" providerId="LiveId" clId="{E7974F4E-18AE-4F92-85DC-039AD46CDB10}" dt="2024-02-08T02:03:07.100" v="5157"/>
          <ac:picMkLst>
            <pc:docMk/>
            <pc:sldMk cId="498392299" sldId="398"/>
            <ac:picMk id="5" creationId="{B9C2EB22-6F86-B582-2D26-333B78A2F530}"/>
          </ac:picMkLst>
        </pc:picChg>
        <pc:cxnChg chg="add mod">
          <ac:chgData name="mariam ashraf" userId="3a2a69a0376c931b" providerId="LiveId" clId="{E7974F4E-18AE-4F92-85DC-039AD46CDB10}" dt="2024-02-08T02:19:52.679" v="5239" actId="1036"/>
          <ac:cxnSpMkLst>
            <pc:docMk/>
            <pc:sldMk cId="498392299" sldId="398"/>
            <ac:cxnSpMk id="26" creationId="{EA48DB01-727C-E56C-00DA-D8996554DE64}"/>
          </ac:cxnSpMkLst>
        </pc:cxnChg>
      </pc:sldChg>
      <pc:sldChg chg="modSp add del mod ord modTransition">
        <pc:chgData name="mariam ashraf" userId="3a2a69a0376c931b" providerId="LiveId" clId="{E7974F4E-18AE-4F92-85DC-039AD46CDB10}" dt="2024-02-09T12:31:50.014" v="5544" actId="20577"/>
        <pc:sldMkLst>
          <pc:docMk/>
          <pc:sldMk cId="2624599026" sldId="399"/>
        </pc:sldMkLst>
        <pc:spChg chg="mod">
          <ac:chgData name="mariam ashraf" userId="3a2a69a0376c931b" providerId="LiveId" clId="{E7974F4E-18AE-4F92-85DC-039AD46CDB10}" dt="2024-02-09T12:31:45.320" v="5543" actId="20577"/>
          <ac:spMkLst>
            <pc:docMk/>
            <pc:sldMk cId="2624599026" sldId="399"/>
            <ac:spMk id="6" creationId="{F810602F-92DC-212E-B9D8-F4B8211CC3C0}"/>
          </ac:spMkLst>
        </pc:spChg>
        <pc:spChg chg="mod">
          <ac:chgData name="mariam ashraf" userId="3a2a69a0376c931b" providerId="LiveId" clId="{E7974F4E-18AE-4F92-85DC-039AD46CDB10}" dt="2024-02-09T12:31:50.014" v="5544" actId="20577"/>
          <ac:spMkLst>
            <pc:docMk/>
            <pc:sldMk cId="2624599026" sldId="399"/>
            <ac:spMk id="19" creationId="{0636CE0A-9B17-49D1-4B87-F8C2199520E8}"/>
          </ac:spMkLst>
        </pc:spChg>
      </pc:sldChg>
      <pc:sldChg chg="add del">
        <pc:chgData name="mariam ashraf" userId="3a2a69a0376c931b" providerId="LiveId" clId="{E7974F4E-18AE-4F92-85DC-039AD46CDB10}" dt="2024-02-08T02:09:07.530" v="5223" actId="2696"/>
        <pc:sldMkLst>
          <pc:docMk/>
          <pc:sldMk cId="3522252861" sldId="399"/>
        </pc:sldMkLst>
      </pc:sldChg>
      <pc:sldChg chg="addSp delSp modSp add del mod">
        <pc:chgData name="mariam ashraf" userId="3a2a69a0376c931b" providerId="LiveId" clId="{E7974F4E-18AE-4F92-85DC-039AD46CDB10}" dt="2024-02-08T12:43:09.481" v="5437" actId="2696"/>
        <pc:sldMkLst>
          <pc:docMk/>
          <pc:sldMk cId="559777053" sldId="400"/>
        </pc:sldMkLst>
        <pc:spChg chg="add mod">
          <ac:chgData name="mariam ashraf" userId="3a2a69a0376c931b" providerId="LiveId" clId="{E7974F4E-18AE-4F92-85DC-039AD46CDB10}" dt="2024-02-08T12:31:51.102" v="5433" actId="1076"/>
          <ac:spMkLst>
            <pc:docMk/>
            <pc:sldMk cId="559777053" sldId="400"/>
            <ac:spMk id="2" creationId="{D822C7D2-D0DF-A35A-8F8C-972237461B99}"/>
          </ac:spMkLst>
        </pc:spChg>
        <pc:spChg chg="add mod">
          <ac:chgData name="mariam ashraf" userId="3a2a69a0376c931b" providerId="LiveId" clId="{E7974F4E-18AE-4F92-85DC-039AD46CDB10}" dt="2024-02-08T12:31:51.102" v="5433" actId="1076"/>
          <ac:spMkLst>
            <pc:docMk/>
            <pc:sldMk cId="559777053" sldId="400"/>
            <ac:spMk id="3" creationId="{5611B57C-5CDD-50BF-F4E1-12D1585999C8}"/>
          </ac:spMkLst>
        </pc:spChg>
        <pc:spChg chg="mod">
          <ac:chgData name="mariam ashraf" userId="3a2a69a0376c931b" providerId="LiveId" clId="{E7974F4E-18AE-4F92-85DC-039AD46CDB10}" dt="2024-02-08T12:31:51.102" v="5433" actId="1076"/>
          <ac:spMkLst>
            <pc:docMk/>
            <pc:sldMk cId="559777053" sldId="400"/>
            <ac:spMk id="8" creationId="{2D5F4F59-EB26-894E-B34B-FFB682EAC66D}"/>
          </ac:spMkLst>
        </pc:spChg>
        <pc:spChg chg="add mod">
          <ac:chgData name="mariam ashraf" userId="3a2a69a0376c931b" providerId="LiveId" clId="{E7974F4E-18AE-4F92-85DC-039AD46CDB10}" dt="2024-02-08T12:31:51.102" v="5433" actId="1076"/>
          <ac:spMkLst>
            <pc:docMk/>
            <pc:sldMk cId="559777053" sldId="400"/>
            <ac:spMk id="9" creationId="{D8B54821-4BEC-F624-6027-1B2FCDF81DDC}"/>
          </ac:spMkLst>
        </pc:spChg>
        <pc:spChg chg="add mod">
          <ac:chgData name="mariam ashraf" userId="3a2a69a0376c931b" providerId="LiveId" clId="{E7974F4E-18AE-4F92-85DC-039AD46CDB10}" dt="2024-02-08T12:31:51.102" v="5433" actId="1076"/>
          <ac:spMkLst>
            <pc:docMk/>
            <pc:sldMk cId="559777053" sldId="400"/>
            <ac:spMk id="10" creationId="{535A6D18-29EE-F97E-E51A-A613D042A2F8}"/>
          </ac:spMkLst>
        </pc:spChg>
        <pc:spChg chg="add mod">
          <ac:chgData name="mariam ashraf" userId="3a2a69a0376c931b" providerId="LiveId" clId="{E7974F4E-18AE-4F92-85DC-039AD46CDB10}" dt="2024-02-08T12:31:51.102" v="5433" actId="1076"/>
          <ac:spMkLst>
            <pc:docMk/>
            <pc:sldMk cId="559777053" sldId="400"/>
            <ac:spMk id="11" creationId="{23DB9989-FA6A-EE4D-6E3A-EBCCFBB7CE57}"/>
          </ac:spMkLst>
        </pc:spChg>
        <pc:spChg chg="add mod">
          <ac:chgData name="mariam ashraf" userId="3a2a69a0376c931b" providerId="LiveId" clId="{E7974F4E-18AE-4F92-85DC-039AD46CDB10}" dt="2024-02-08T12:31:51.102" v="5433" actId="1076"/>
          <ac:spMkLst>
            <pc:docMk/>
            <pc:sldMk cId="559777053" sldId="400"/>
            <ac:spMk id="12" creationId="{8ECF93B0-C6A9-1C64-647A-B279CB6C9EC4}"/>
          </ac:spMkLst>
        </pc:spChg>
        <pc:spChg chg="add mod">
          <ac:chgData name="mariam ashraf" userId="3a2a69a0376c931b" providerId="LiveId" clId="{E7974F4E-18AE-4F92-85DC-039AD46CDB10}" dt="2024-02-08T12:31:51.102" v="5433" actId="1076"/>
          <ac:spMkLst>
            <pc:docMk/>
            <pc:sldMk cId="559777053" sldId="400"/>
            <ac:spMk id="13" creationId="{AD57F309-7794-0139-38A7-AE154E8A1025}"/>
          </ac:spMkLst>
        </pc:spChg>
        <pc:spChg chg="add mod">
          <ac:chgData name="mariam ashraf" userId="3a2a69a0376c931b" providerId="LiveId" clId="{E7974F4E-18AE-4F92-85DC-039AD46CDB10}" dt="2024-02-08T12:31:51.102" v="5433" actId="1076"/>
          <ac:spMkLst>
            <pc:docMk/>
            <pc:sldMk cId="559777053" sldId="400"/>
            <ac:spMk id="14" creationId="{E1467E81-CF83-1F26-9FA4-D4F9C3F3B56A}"/>
          </ac:spMkLst>
        </pc:spChg>
        <pc:spChg chg="add mod">
          <ac:chgData name="mariam ashraf" userId="3a2a69a0376c931b" providerId="LiveId" clId="{E7974F4E-18AE-4F92-85DC-039AD46CDB10}" dt="2024-02-08T12:31:51.102" v="5433" actId="1076"/>
          <ac:spMkLst>
            <pc:docMk/>
            <pc:sldMk cId="559777053" sldId="400"/>
            <ac:spMk id="15" creationId="{F84B0C0A-DBF5-3C76-291D-B4588A38BEC8}"/>
          </ac:spMkLst>
        </pc:spChg>
        <pc:spChg chg="add mod">
          <ac:chgData name="mariam ashraf" userId="3a2a69a0376c931b" providerId="LiveId" clId="{E7974F4E-18AE-4F92-85DC-039AD46CDB10}" dt="2024-02-08T12:31:51.102" v="5433" actId="1076"/>
          <ac:spMkLst>
            <pc:docMk/>
            <pc:sldMk cId="559777053" sldId="400"/>
            <ac:spMk id="18" creationId="{F3142B9C-94A9-B7F8-31A9-AC53D0A77E49}"/>
          </ac:spMkLst>
        </pc:spChg>
        <pc:spChg chg="add mod">
          <ac:chgData name="mariam ashraf" userId="3a2a69a0376c931b" providerId="LiveId" clId="{E7974F4E-18AE-4F92-85DC-039AD46CDB10}" dt="2024-02-08T12:31:51.102" v="5433" actId="1076"/>
          <ac:spMkLst>
            <pc:docMk/>
            <pc:sldMk cId="559777053" sldId="400"/>
            <ac:spMk id="19" creationId="{1D17D19F-2FE6-C42C-950B-180C8F824CD3}"/>
          </ac:spMkLst>
        </pc:spChg>
        <pc:spChg chg="add mod">
          <ac:chgData name="mariam ashraf" userId="3a2a69a0376c931b" providerId="LiveId" clId="{E7974F4E-18AE-4F92-85DC-039AD46CDB10}" dt="2024-02-08T12:31:51.102" v="5433" actId="1076"/>
          <ac:spMkLst>
            <pc:docMk/>
            <pc:sldMk cId="559777053" sldId="400"/>
            <ac:spMk id="21" creationId="{1A9830B5-33A3-E063-5D10-F55B375324EC}"/>
          </ac:spMkLst>
        </pc:spChg>
        <pc:spChg chg="add del mod">
          <ac:chgData name="mariam ashraf" userId="3a2a69a0376c931b" providerId="LiveId" clId="{E7974F4E-18AE-4F92-85DC-039AD46CDB10}" dt="2024-02-08T12:31:51.102" v="5433" actId="1076"/>
          <ac:spMkLst>
            <pc:docMk/>
            <pc:sldMk cId="559777053" sldId="400"/>
            <ac:spMk id="22" creationId="{EE6A7387-8D1E-B9AA-173C-80B93AA91FCA}"/>
          </ac:spMkLst>
        </pc:spChg>
        <pc:spChg chg="add del mod">
          <ac:chgData name="mariam ashraf" userId="3a2a69a0376c931b" providerId="LiveId" clId="{E7974F4E-18AE-4F92-85DC-039AD46CDB10}" dt="2024-02-08T12:31:51.102" v="5433" actId="1076"/>
          <ac:spMkLst>
            <pc:docMk/>
            <pc:sldMk cId="559777053" sldId="400"/>
            <ac:spMk id="23" creationId="{CF222DA9-CE27-FAB8-3072-938A347C9A01}"/>
          </ac:spMkLst>
        </pc:spChg>
        <pc:spChg chg="add del mod">
          <ac:chgData name="mariam ashraf" userId="3a2a69a0376c931b" providerId="LiveId" clId="{E7974F4E-18AE-4F92-85DC-039AD46CDB10}" dt="2024-02-08T12:31:51.102" v="5433" actId="1076"/>
          <ac:spMkLst>
            <pc:docMk/>
            <pc:sldMk cId="559777053" sldId="400"/>
            <ac:spMk id="24" creationId="{C939A9C9-5BA3-7845-BEA2-D363C277C5FE}"/>
          </ac:spMkLst>
        </pc:spChg>
        <pc:spChg chg="add del mod">
          <ac:chgData name="mariam ashraf" userId="3a2a69a0376c931b" providerId="LiveId" clId="{E7974F4E-18AE-4F92-85DC-039AD46CDB10}" dt="2024-02-08T12:31:51.102" v="5433" actId="1076"/>
          <ac:spMkLst>
            <pc:docMk/>
            <pc:sldMk cId="559777053" sldId="400"/>
            <ac:spMk id="25" creationId="{18B0B8B1-3E01-D0F9-CC9B-4777675ADD5E}"/>
          </ac:spMkLst>
        </pc:spChg>
        <pc:spChg chg="add del mod">
          <ac:chgData name="mariam ashraf" userId="3a2a69a0376c931b" providerId="LiveId" clId="{E7974F4E-18AE-4F92-85DC-039AD46CDB10}" dt="2024-02-08T12:31:51.102" v="5433" actId="1076"/>
          <ac:spMkLst>
            <pc:docMk/>
            <pc:sldMk cId="559777053" sldId="400"/>
            <ac:spMk id="26" creationId="{75EFE3B8-5871-99A4-2062-E6DF5565865A}"/>
          </ac:spMkLst>
        </pc:spChg>
        <pc:spChg chg="add mod">
          <ac:chgData name="mariam ashraf" userId="3a2a69a0376c931b" providerId="LiveId" clId="{E7974F4E-18AE-4F92-85DC-039AD46CDB10}" dt="2024-02-08T12:31:51.102" v="5433" actId="1076"/>
          <ac:spMkLst>
            <pc:docMk/>
            <pc:sldMk cId="559777053" sldId="400"/>
            <ac:spMk id="27" creationId="{F2BC14AB-CB48-BE25-9E64-FFF15EB46332}"/>
          </ac:spMkLst>
        </pc:spChg>
        <pc:spChg chg="del">
          <ac:chgData name="mariam ashraf" userId="3a2a69a0376c931b" providerId="LiveId" clId="{E7974F4E-18AE-4F92-85DC-039AD46CDB10}" dt="2024-02-08T12:31:54.526" v="5434" actId="478"/>
          <ac:spMkLst>
            <pc:docMk/>
            <pc:sldMk cId="559777053" sldId="400"/>
            <ac:spMk id="153" creationId="{ED56DE5A-4613-FCC0-D931-EBC2E08C05CF}"/>
          </ac:spMkLst>
        </pc:spChg>
        <pc:grpChg chg="add mod">
          <ac:chgData name="mariam ashraf" userId="3a2a69a0376c931b" providerId="LiveId" clId="{E7974F4E-18AE-4F92-85DC-039AD46CDB10}" dt="2024-02-08T12:31:51.102" v="5433" actId="1076"/>
          <ac:grpSpMkLst>
            <pc:docMk/>
            <pc:sldMk cId="559777053" sldId="400"/>
            <ac:grpSpMk id="5" creationId="{484E4EBE-D318-EAC5-270E-F772AB8BFB5E}"/>
          </ac:grpSpMkLst>
        </pc:grpChg>
        <pc:picChg chg="mod">
          <ac:chgData name="mariam ashraf" userId="3a2a69a0376c931b" providerId="LiveId" clId="{E7974F4E-18AE-4F92-85DC-039AD46CDB10}" dt="2024-02-08T12:31:51.102" v="5433" actId="1076"/>
          <ac:picMkLst>
            <pc:docMk/>
            <pc:sldMk cId="559777053" sldId="400"/>
            <ac:picMk id="6" creationId="{31A43BEA-CBD7-7E3E-FE49-25628AED914A}"/>
          </ac:picMkLst>
        </pc:picChg>
        <pc:picChg chg="del">
          <ac:chgData name="mariam ashraf" userId="3a2a69a0376c931b" providerId="LiveId" clId="{E7974F4E-18AE-4F92-85DC-039AD46CDB10}" dt="2024-02-08T12:31:54.526" v="5434" actId="478"/>
          <ac:picMkLst>
            <pc:docMk/>
            <pc:sldMk cId="559777053" sldId="400"/>
            <ac:picMk id="20" creationId="{A3C7A3AC-52F0-6972-F307-43CD356FC3B8}"/>
          </ac:picMkLst>
        </pc:picChg>
        <pc:picChg chg="add mod">
          <ac:chgData name="mariam ashraf" userId="3a2a69a0376c931b" providerId="LiveId" clId="{E7974F4E-18AE-4F92-85DC-039AD46CDB10}" dt="2024-02-08T12:32:23.601" v="5436" actId="1076"/>
          <ac:picMkLst>
            <pc:docMk/>
            <pc:sldMk cId="559777053" sldId="400"/>
            <ac:picMk id="28" creationId="{EC8BA43A-D08F-878E-2B06-B1F1EC520592}"/>
          </ac:picMkLst>
        </pc:picChg>
        <pc:picChg chg="add mod">
          <ac:chgData name="mariam ashraf" userId="3a2a69a0376c931b" providerId="LiveId" clId="{E7974F4E-18AE-4F92-85DC-039AD46CDB10}" dt="2024-02-08T12:31:51.102" v="5433" actId="1076"/>
          <ac:picMkLst>
            <pc:docMk/>
            <pc:sldMk cId="559777053" sldId="400"/>
            <ac:picMk id="3077" creationId="{D476C3B5-F3B5-E655-0EF1-5C3D6971BC5E}"/>
          </ac:picMkLst>
        </pc:picChg>
        <pc:picChg chg="add mod">
          <ac:chgData name="mariam ashraf" userId="3a2a69a0376c931b" providerId="LiveId" clId="{E7974F4E-18AE-4F92-85DC-039AD46CDB10}" dt="2024-02-08T12:31:51.102" v="5433" actId="1076"/>
          <ac:picMkLst>
            <pc:docMk/>
            <pc:sldMk cId="559777053" sldId="400"/>
            <ac:picMk id="3079" creationId="{A76B2438-7134-B2A9-109A-87BA71C47108}"/>
          </ac:picMkLst>
        </pc:picChg>
        <pc:picChg chg="add mod">
          <ac:chgData name="mariam ashraf" userId="3a2a69a0376c931b" providerId="LiveId" clId="{E7974F4E-18AE-4F92-85DC-039AD46CDB10}" dt="2024-02-08T12:31:51.102" v="5433" actId="1076"/>
          <ac:picMkLst>
            <pc:docMk/>
            <pc:sldMk cId="559777053" sldId="400"/>
            <ac:picMk id="3081" creationId="{B81F4C9F-47A2-45A5-8BF1-E44D2F742AE8}"/>
          </ac:picMkLst>
        </pc:picChg>
        <pc:picChg chg="add mod">
          <ac:chgData name="mariam ashraf" userId="3a2a69a0376c931b" providerId="LiveId" clId="{E7974F4E-18AE-4F92-85DC-039AD46CDB10}" dt="2024-02-08T12:31:51.102" v="5433" actId="1076"/>
          <ac:picMkLst>
            <pc:docMk/>
            <pc:sldMk cId="559777053" sldId="400"/>
            <ac:picMk id="3087" creationId="{5176ED4E-1F9F-E712-AD72-453CA7ACCD7E}"/>
          </ac:picMkLst>
        </pc:picChg>
        <pc:picChg chg="add mod">
          <ac:chgData name="mariam ashraf" userId="3a2a69a0376c931b" providerId="LiveId" clId="{E7974F4E-18AE-4F92-85DC-039AD46CDB10}" dt="2024-02-08T12:31:51.102" v="5433" actId="1076"/>
          <ac:picMkLst>
            <pc:docMk/>
            <pc:sldMk cId="559777053" sldId="400"/>
            <ac:picMk id="3091" creationId="{6633662E-EE49-307F-690E-33182DB2E41D}"/>
          </ac:picMkLst>
        </pc:picChg>
      </pc:sldChg>
      <pc:sldChg chg="addSp delSp modSp add mod">
        <pc:chgData name="mariam ashraf" userId="3a2a69a0376c931b" providerId="LiveId" clId="{E7974F4E-18AE-4F92-85DC-039AD46CDB10}" dt="2024-02-10T14:24:50" v="6518" actId="167"/>
        <pc:sldMkLst>
          <pc:docMk/>
          <pc:sldMk cId="1182933914" sldId="400"/>
        </pc:sldMkLst>
        <pc:spChg chg="mod">
          <ac:chgData name="mariam ashraf" userId="3a2a69a0376c931b" providerId="LiveId" clId="{E7974F4E-18AE-4F92-85DC-039AD46CDB10}" dt="2024-02-10T13:51:09.223" v="6364" actId="1038"/>
          <ac:spMkLst>
            <pc:docMk/>
            <pc:sldMk cId="1182933914" sldId="400"/>
            <ac:spMk id="14" creationId="{F3445DBB-5B95-A065-F7C6-3070D3FE0812}"/>
          </ac:spMkLst>
        </pc:spChg>
        <pc:spChg chg="mod ord">
          <ac:chgData name="mariam ashraf" userId="3a2a69a0376c931b" providerId="LiveId" clId="{E7974F4E-18AE-4F92-85DC-039AD46CDB10}" dt="2024-02-10T14:24:31.725" v="6516" actId="167"/>
          <ac:spMkLst>
            <pc:docMk/>
            <pc:sldMk cId="1182933914" sldId="400"/>
            <ac:spMk id="16" creationId="{C153827D-4103-072B-BAA8-7D5471C89E13}"/>
          </ac:spMkLst>
        </pc:spChg>
        <pc:spChg chg="mod">
          <ac:chgData name="mariam ashraf" userId="3a2a69a0376c931b" providerId="LiveId" clId="{E7974F4E-18AE-4F92-85DC-039AD46CDB10}" dt="2024-02-10T13:51:09.223" v="6364" actId="1038"/>
          <ac:spMkLst>
            <pc:docMk/>
            <pc:sldMk cId="1182933914" sldId="400"/>
            <ac:spMk id="17" creationId="{FCF79972-76EE-4A62-F2B5-2C7AF75A0F05}"/>
          </ac:spMkLst>
        </pc:spChg>
        <pc:spChg chg="mod">
          <ac:chgData name="mariam ashraf" userId="3a2a69a0376c931b" providerId="LiveId" clId="{E7974F4E-18AE-4F92-85DC-039AD46CDB10}" dt="2024-02-10T13:51:09.223" v="6364" actId="1038"/>
          <ac:spMkLst>
            <pc:docMk/>
            <pc:sldMk cId="1182933914" sldId="400"/>
            <ac:spMk id="18" creationId="{4BF8FFF2-04E8-CD57-6077-A29DE25919AB}"/>
          </ac:spMkLst>
        </pc:spChg>
        <pc:picChg chg="add del mod">
          <ac:chgData name="mariam ashraf" userId="3a2a69a0376c931b" providerId="LiveId" clId="{E7974F4E-18AE-4F92-85DC-039AD46CDB10}" dt="2024-02-10T14:09:34.803" v="6368" actId="478"/>
          <ac:picMkLst>
            <pc:docMk/>
            <pc:sldMk cId="1182933914" sldId="400"/>
            <ac:picMk id="2" creationId="{90D12312-C472-8E6A-0DF0-7F533B6BF11F}"/>
          </ac:picMkLst>
        </pc:picChg>
        <pc:picChg chg="add mod ord">
          <ac:chgData name="mariam ashraf" userId="3a2a69a0376c931b" providerId="LiveId" clId="{E7974F4E-18AE-4F92-85DC-039AD46CDB10}" dt="2024-02-10T14:24:50" v="6518" actId="167"/>
          <ac:picMkLst>
            <pc:docMk/>
            <pc:sldMk cId="1182933914" sldId="400"/>
            <ac:picMk id="4" creationId="{D41E6000-0252-0D3A-4873-707F029C0CDF}"/>
          </ac:picMkLst>
        </pc:picChg>
        <pc:picChg chg="mod ord">
          <ac:chgData name="mariam ashraf" userId="3a2a69a0376c931b" providerId="LiveId" clId="{E7974F4E-18AE-4F92-85DC-039AD46CDB10}" dt="2024-02-10T14:24:47.119" v="6517" actId="167"/>
          <ac:picMkLst>
            <pc:docMk/>
            <pc:sldMk cId="1182933914" sldId="400"/>
            <ac:picMk id="11" creationId="{AD30BCDA-A6CE-FA56-99C4-BB248EA19064}"/>
          </ac:picMkLst>
        </pc:picChg>
        <pc:picChg chg="mod ord">
          <ac:chgData name="mariam ashraf" userId="3a2a69a0376c931b" providerId="LiveId" clId="{E7974F4E-18AE-4F92-85DC-039AD46CDB10}" dt="2024-02-10T14:24:28.899" v="6515" actId="167"/>
          <ac:picMkLst>
            <pc:docMk/>
            <pc:sldMk cId="1182933914" sldId="400"/>
            <ac:picMk id="13" creationId="{150BD35A-D124-2E07-7C34-8FF97FFB1262}"/>
          </ac:picMkLst>
        </pc:picChg>
      </pc:sldChg>
      <pc:sldChg chg="addSp delSp modSp add del mod">
        <pc:chgData name="mariam ashraf" userId="3a2a69a0376c931b" providerId="LiveId" clId="{E7974F4E-18AE-4F92-85DC-039AD46CDB10}" dt="2024-02-09T14:48:44.656" v="6108" actId="2696"/>
        <pc:sldMkLst>
          <pc:docMk/>
          <pc:sldMk cId="1914152137" sldId="401"/>
        </pc:sldMkLst>
        <pc:spChg chg="add del mod">
          <ac:chgData name="mariam ashraf" userId="3a2a69a0376c931b" providerId="LiveId" clId="{E7974F4E-18AE-4F92-85DC-039AD46CDB10}" dt="2024-02-09T14:36:31.228" v="6041" actId="478"/>
          <ac:spMkLst>
            <pc:docMk/>
            <pc:sldMk cId="1914152137" sldId="401"/>
            <ac:spMk id="3" creationId="{8EF9996A-01D2-3475-90F5-4629A841E20A}"/>
          </ac:spMkLst>
        </pc:spChg>
        <pc:spChg chg="add del mod">
          <ac:chgData name="mariam ashraf" userId="3a2a69a0376c931b" providerId="LiveId" clId="{E7974F4E-18AE-4F92-85DC-039AD46CDB10}" dt="2024-02-09T14:36:30.508" v="6040" actId="478"/>
          <ac:spMkLst>
            <pc:docMk/>
            <pc:sldMk cId="1914152137" sldId="401"/>
            <ac:spMk id="5" creationId="{7378C9B0-323D-1283-6E5F-928AEF6B68BA}"/>
          </ac:spMkLst>
        </pc:spChg>
        <pc:spChg chg="mod">
          <ac:chgData name="mariam ashraf" userId="3a2a69a0376c931b" providerId="LiveId" clId="{E7974F4E-18AE-4F92-85DC-039AD46CDB10}" dt="2024-02-09T14:32:10.783" v="6036" actId="14100"/>
          <ac:spMkLst>
            <pc:docMk/>
            <pc:sldMk cId="1914152137" sldId="401"/>
            <ac:spMk id="65" creationId="{BD94122B-4518-425A-6505-D7411F31E170}"/>
          </ac:spMkLst>
        </pc:spChg>
      </pc:sldChg>
      <pc:sldChg chg="delSp modSp add del mod">
        <pc:chgData name="mariam ashraf" userId="3a2a69a0376c931b" providerId="LiveId" clId="{E7974F4E-18AE-4F92-85DC-039AD46CDB10}" dt="2024-02-09T14:30:33.225" v="6030" actId="2696"/>
        <pc:sldMkLst>
          <pc:docMk/>
          <pc:sldMk cId="3282112545" sldId="401"/>
        </pc:sldMkLst>
        <pc:spChg chg="mod">
          <ac:chgData name="mariam ashraf" userId="3a2a69a0376c931b" providerId="LiveId" clId="{E7974F4E-18AE-4F92-85DC-039AD46CDB10}" dt="2024-02-09T14:30:24.457" v="6026" actId="14100"/>
          <ac:spMkLst>
            <pc:docMk/>
            <pc:sldMk cId="3282112545" sldId="401"/>
            <ac:spMk id="3" creationId="{3481397C-287D-C6BA-6404-9D71761ECF52}"/>
          </ac:spMkLst>
        </pc:spChg>
        <pc:spChg chg="mod">
          <ac:chgData name="mariam ashraf" userId="3a2a69a0376c931b" providerId="LiveId" clId="{E7974F4E-18AE-4F92-85DC-039AD46CDB10}" dt="2024-02-09T14:30:25.222" v="6027" actId="14100"/>
          <ac:spMkLst>
            <pc:docMk/>
            <pc:sldMk cId="3282112545" sldId="401"/>
            <ac:spMk id="5" creationId="{E26EBD03-EEB8-CACC-BEED-A13172E59B4B}"/>
          </ac:spMkLst>
        </pc:spChg>
        <pc:graphicFrameChg chg="del modGraphic">
          <ac:chgData name="mariam ashraf" userId="3a2a69a0376c931b" providerId="LiveId" clId="{E7974F4E-18AE-4F92-85DC-039AD46CDB10}" dt="2024-02-09T14:30:30.196" v="6029" actId="478"/>
          <ac:graphicFrameMkLst>
            <pc:docMk/>
            <pc:sldMk cId="3282112545" sldId="401"/>
            <ac:graphicFrameMk id="85" creationId="{FEE97430-CE7E-6B18-4DCA-688533A0C6EB}"/>
          </ac:graphicFrameMkLst>
        </pc:graphicFrameChg>
      </pc:sldChg>
      <pc:sldChg chg="addSp delSp modSp add del mod">
        <pc:chgData name="mariam ashraf" userId="3a2a69a0376c931b" providerId="LiveId" clId="{E7974F4E-18AE-4F92-85DC-039AD46CDB10}" dt="2024-02-10T20:12:57.091" v="6666" actId="2696"/>
        <pc:sldMkLst>
          <pc:docMk/>
          <pc:sldMk cId="220191439" sldId="402"/>
        </pc:sldMkLst>
        <pc:spChg chg="mod">
          <ac:chgData name="mariam ashraf" userId="3a2a69a0376c931b" providerId="LiveId" clId="{E7974F4E-18AE-4F92-85DC-039AD46CDB10}" dt="2024-02-09T14:45:34.911" v="6092" actId="2711"/>
          <ac:spMkLst>
            <pc:docMk/>
            <pc:sldMk cId="220191439" sldId="402"/>
            <ac:spMk id="2" creationId="{93D60BD4-AAB9-EC31-0DA8-759706FA4F81}"/>
          </ac:spMkLst>
        </pc:spChg>
        <pc:spChg chg="del">
          <ac:chgData name="mariam ashraf" userId="3a2a69a0376c931b" providerId="LiveId" clId="{E7974F4E-18AE-4F92-85DC-039AD46CDB10}" dt="2024-02-09T14:36:36.689" v="6043" actId="478"/>
          <ac:spMkLst>
            <pc:docMk/>
            <pc:sldMk cId="220191439" sldId="402"/>
            <ac:spMk id="3" creationId="{FB84C719-3981-4A56-A167-E1DAC2924C12}"/>
          </ac:spMkLst>
        </pc:spChg>
        <pc:spChg chg="add mod">
          <ac:chgData name="mariam ashraf" userId="3a2a69a0376c931b" providerId="LiveId" clId="{E7974F4E-18AE-4F92-85DC-039AD46CDB10}" dt="2024-02-09T14:43:15.755" v="6082"/>
          <ac:spMkLst>
            <pc:docMk/>
            <pc:sldMk cId="220191439" sldId="402"/>
            <ac:spMk id="4" creationId="{C026170A-9AE5-72D6-008F-1EDA1E03BC45}"/>
          </ac:spMkLst>
        </pc:spChg>
        <pc:spChg chg="del">
          <ac:chgData name="mariam ashraf" userId="3a2a69a0376c931b" providerId="LiveId" clId="{E7974F4E-18AE-4F92-85DC-039AD46CDB10}" dt="2024-02-09T14:36:38.162" v="6044" actId="478"/>
          <ac:spMkLst>
            <pc:docMk/>
            <pc:sldMk cId="220191439" sldId="402"/>
            <ac:spMk id="5" creationId="{6D87C325-FD94-856A-C1A0-A2F7DE2053DD}"/>
          </ac:spMkLst>
        </pc:spChg>
        <pc:spChg chg="mod">
          <ac:chgData name="mariam ashraf" userId="3a2a69a0376c931b" providerId="LiveId" clId="{E7974F4E-18AE-4F92-85DC-039AD46CDB10}" dt="2024-02-09T14:39:48.994" v="6070" actId="1076"/>
          <ac:spMkLst>
            <pc:docMk/>
            <pc:sldMk cId="220191439" sldId="402"/>
            <ac:spMk id="6" creationId="{88BAD91E-3E92-C20F-D422-E8CA7436CC39}"/>
          </ac:spMkLst>
        </pc:spChg>
        <pc:spChg chg="add del mod">
          <ac:chgData name="mariam ashraf" userId="3a2a69a0376c931b" providerId="LiveId" clId="{E7974F4E-18AE-4F92-85DC-039AD46CDB10}" dt="2024-02-09T14:43:20.523" v="6084" actId="478"/>
          <ac:spMkLst>
            <pc:docMk/>
            <pc:sldMk cId="220191439" sldId="402"/>
            <ac:spMk id="9" creationId="{492D5C32-7B21-BF60-556C-5E203E4A28E4}"/>
          </ac:spMkLst>
        </pc:spChg>
        <pc:spChg chg="add mod">
          <ac:chgData name="mariam ashraf" userId="3a2a69a0376c931b" providerId="LiveId" clId="{E7974F4E-18AE-4F92-85DC-039AD46CDB10}" dt="2024-02-09T14:43:26.977" v="6085"/>
          <ac:spMkLst>
            <pc:docMk/>
            <pc:sldMk cId="220191439" sldId="402"/>
            <ac:spMk id="11" creationId="{467CE72A-D994-00DF-D226-109270975B5D}"/>
          </ac:spMkLst>
        </pc:spChg>
        <pc:spChg chg="mod">
          <ac:chgData name="mariam ashraf" userId="3a2a69a0376c931b" providerId="LiveId" clId="{E7974F4E-18AE-4F92-85DC-039AD46CDB10}" dt="2024-02-09T14:42:15.244" v="6081" actId="1037"/>
          <ac:spMkLst>
            <pc:docMk/>
            <pc:sldMk cId="220191439" sldId="402"/>
            <ac:spMk id="65" creationId="{AC1EDC37-7D8D-94BF-4978-504FE5E580B1}"/>
          </ac:spMkLst>
        </pc:spChg>
        <pc:graphicFrameChg chg="mod modGraphic">
          <ac:chgData name="mariam ashraf" userId="3a2a69a0376c931b" providerId="LiveId" clId="{E7974F4E-18AE-4F92-85DC-039AD46CDB10}" dt="2024-02-09T14:39:45.778" v="6069" actId="1076"/>
          <ac:graphicFrameMkLst>
            <pc:docMk/>
            <pc:sldMk cId="220191439" sldId="402"/>
            <ac:graphicFrameMk id="85" creationId="{CA8C5E46-1716-FD20-B4FC-4E5F35BCFE68}"/>
          </ac:graphicFrameMkLst>
        </pc:graphicFrameChg>
      </pc:sldChg>
      <pc:sldChg chg="addSp modSp add del mod">
        <pc:chgData name="mariam ashraf" userId="3a2a69a0376c931b" providerId="LiveId" clId="{E7974F4E-18AE-4F92-85DC-039AD46CDB10}" dt="2024-02-10T14:22:34.802" v="6498" actId="2696"/>
        <pc:sldMkLst>
          <pc:docMk/>
          <pc:sldMk cId="233235870" sldId="403"/>
        </pc:sldMkLst>
        <pc:spChg chg="mod ord">
          <ac:chgData name="mariam ashraf" userId="3a2a69a0376c931b" providerId="LiveId" clId="{E7974F4E-18AE-4F92-85DC-039AD46CDB10}" dt="2024-02-10T14:18:56.293" v="6491" actId="1035"/>
          <ac:spMkLst>
            <pc:docMk/>
            <pc:sldMk cId="233235870" sldId="403"/>
            <ac:spMk id="14" creationId="{22F35851-4933-7EC8-7336-F3F8CBAEC60D}"/>
          </ac:spMkLst>
        </pc:spChg>
        <pc:spChg chg="mod ord">
          <ac:chgData name="mariam ashraf" userId="3a2a69a0376c931b" providerId="LiveId" clId="{E7974F4E-18AE-4F92-85DC-039AD46CDB10}" dt="2024-02-10T14:18:49.217" v="6486" actId="1035"/>
          <ac:spMkLst>
            <pc:docMk/>
            <pc:sldMk cId="233235870" sldId="403"/>
            <ac:spMk id="16" creationId="{B4074C1C-FD6F-69AD-8072-2F5E3888B4C5}"/>
          </ac:spMkLst>
        </pc:spChg>
        <pc:spChg chg="mod">
          <ac:chgData name="mariam ashraf" userId="3a2a69a0376c931b" providerId="LiveId" clId="{E7974F4E-18AE-4F92-85DC-039AD46CDB10}" dt="2024-02-10T14:18:53.808" v="6490" actId="1035"/>
          <ac:spMkLst>
            <pc:docMk/>
            <pc:sldMk cId="233235870" sldId="403"/>
            <ac:spMk id="17" creationId="{115F7EAB-DF4B-A872-F231-9AF5E48C95B5}"/>
          </ac:spMkLst>
        </pc:spChg>
        <pc:spChg chg="mod">
          <ac:chgData name="mariam ashraf" userId="3a2a69a0376c931b" providerId="LiveId" clId="{E7974F4E-18AE-4F92-85DC-039AD46CDB10}" dt="2024-02-10T14:18:51.022" v="6488" actId="1035"/>
          <ac:spMkLst>
            <pc:docMk/>
            <pc:sldMk cId="233235870" sldId="403"/>
            <ac:spMk id="18" creationId="{8E662C6F-E3F4-A51F-941D-2C72E5080269}"/>
          </ac:spMkLst>
        </pc:spChg>
        <pc:picChg chg="add mod ord">
          <ac:chgData name="mariam ashraf" userId="3a2a69a0376c931b" providerId="LiveId" clId="{E7974F4E-18AE-4F92-85DC-039AD46CDB10}" dt="2024-02-10T14:20:19.048" v="6494" actId="1036"/>
          <ac:picMkLst>
            <pc:docMk/>
            <pc:sldMk cId="233235870" sldId="403"/>
            <ac:picMk id="2" creationId="{AF56DC7D-889D-94C4-C598-3B8329C9864F}"/>
          </ac:picMkLst>
        </pc:picChg>
        <pc:picChg chg="mod ord">
          <ac:chgData name="mariam ashraf" userId="3a2a69a0376c931b" providerId="LiveId" clId="{E7974F4E-18AE-4F92-85DC-039AD46CDB10}" dt="2024-02-10T14:15:29.417" v="6437" actId="1076"/>
          <ac:picMkLst>
            <pc:docMk/>
            <pc:sldMk cId="233235870" sldId="403"/>
            <ac:picMk id="4" creationId="{169E1535-A90C-9889-0269-1D0675DF51A2}"/>
          </ac:picMkLst>
        </pc:picChg>
        <pc:picChg chg="mod">
          <ac:chgData name="mariam ashraf" userId="3a2a69a0376c931b" providerId="LiveId" clId="{E7974F4E-18AE-4F92-85DC-039AD46CDB10}" dt="2024-02-10T14:15:17.578" v="6432" actId="1076"/>
          <ac:picMkLst>
            <pc:docMk/>
            <pc:sldMk cId="233235870" sldId="403"/>
            <ac:picMk id="11" creationId="{BB6A2322-15E6-B616-A696-7C3F5ED9983A}"/>
          </ac:picMkLst>
        </pc:picChg>
        <pc:picChg chg="mod ord modCrop">
          <ac:chgData name="mariam ashraf" userId="3a2a69a0376c931b" providerId="LiveId" clId="{E7974F4E-18AE-4F92-85DC-039AD46CDB10}" dt="2024-02-10T14:20:21.318" v="6497" actId="1036"/>
          <ac:picMkLst>
            <pc:docMk/>
            <pc:sldMk cId="233235870" sldId="403"/>
            <ac:picMk id="13" creationId="{A2979B0B-58FA-82AA-4848-D5046F10377F}"/>
          </ac:picMkLst>
        </pc:picChg>
      </pc:sldChg>
      <pc:sldChg chg="addSp delSp modSp add del mod">
        <pc:chgData name="mariam ashraf" userId="3a2a69a0376c931b" providerId="LiveId" clId="{E7974F4E-18AE-4F92-85DC-039AD46CDB10}" dt="2024-02-09T21:54:33.054" v="6212" actId="2696"/>
        <pc:sldMkLst>
          <pc:docMk/>
          <pc:sldMk cId="675861083" sldId="403"/>
        </pc:sldMkLst>
        <pc:spChg chg="mod">
          <ac:chgData name="mariam ashraf" userId="3a2a69a0376c931b" providerId="LiveId" clId="{E7974F4E-18AE-4F92-85DC-039AD46CDB10}" dt="2024-02-09T14:47:39.404" v="6102" actId="2711"/>
          <ac:spMkLst>
            <pc:docMk/>
            <pc:sldMk cId="675861083" sldId="403"/>
            <ac:spMk id="2" creationId="{D1A18E32-69B5-1BCA-17D1-411007F8FFA1}"/>
          </ac:spMkLst>
        </pc:spChg>
        <pc:spChg chg="add del mod">
          <ac:chgData name="mariam ashraf" userId="3a2a69a0376c931b" providerId="LiveId" clId="{E7974F4E-18AE-4F92-85DC-039AD46CDB10}" dt="2024-02-09T14:41:45.192" v="6075" actId="22"/>
          <ac:spMkLst>
            <pc:docMk/>
            <pc:sldMk cId="675861083" sldId="403"/>
            <ac:spMk id="4" creationId="{7DAC48A7-A98F-5A08-540A-F0ABCDF4E77D}"/>
          </ac:spMkLst>
        </pc:spChg>
        <pc:spChg chg="add del mod">
          <ac:chgData name="mariam ashraf" userId="3a2a69a0376c931b" providerId="LiveId" clId="{E7974F4E-18AE-4F92-85DC-039AD46CDB10}" dt="2024-02-09T14:42:04.813" v="6079" actId="22"/>
          <ac:spMkLst>
            <pc:docMk/>
            <pc:sldMk cId="675861083" sldId="403"/>
            <ac:spMk id="9" creationId="{DDCF4265-BAB1-31B8-3E72-133863150080}"/>
          </ac:spMkLst>
        </pc:spChg>
        <pc:spChg chg="add mod">
          <ac:chgData name="mariam ashraf" userId="3a2a69a0376c931b" providerId="LiveId" clId="{E7974F4E-18AE-4F92-85DC-039AD46CDB10}" dt="2024-02-09T14:46:42.933" v="6094"/>
          <ac:spMkLst>
            <pc:docMk/>
            <pc:sldMk cId="675861083" sldId="403"/>
            <ac:spMk id="12" creationId="{0ABE75EA-DDA0-7688-F553-2C6A08F0D9BE}"/>
          </ac:spMkLst>
        </pc:spChg>
        <pc:spChg chg="add mod">
          <ac:chgData name="mariam ashraf" userId="3a2a69a0376c931b" providerId="LiveId" clId="{E7974F4E-18AE-4F92-85DC-039AD46CDB10}" dt="2024-02-09T14:46:42.933" v="6094"/>
          <ac:spMkLst>
            <pc:docMk/>
            <pc:sldMk cId="675861083" sldId="403"/>
            <ac:spMk id="13" creationId="{788F0974-9730-C5E7-3B38-1BF5DCBD59EC}"/>
          </ac:spMkLst>
        </pc:spChg>
        <pc:spChg chg="add mod">
          <ac:chgData name="mariam ashraf" userId="3a2a69a0376c931b" providerId="LiveId" clId="{E7974F4E-18AE-4F92-85DC-039AD46CDB10}" dt="2024-02-09T14:46:42.933" v="6094"/>
          <ac:spMkLst>
            <pc:docMk/>
            <pc:sldMk cId="675861083" sldId="403"/>
            <ac:spMk id="14" creationId="{3BFC7A8D-F57B-04AA-97F2-D1EFC7AC8F8A}"/>
          </ac:spMkLst>
        </pc:spChg>
        <pc:spChg chg="mod">
          <ac:chgData name="mariam ashraf" userId="3a2a69a0376c931b" providerId="LiveId" clId="{E7974F4E-18AE-4F92-85DC-039AD46CDB10}" dt="2024-02-09T14:46:51.731" v="6098"/>
          <ac:spMkLst>
            <pc:docMk/>
            <pc:sldMk cId="675861083" sldId="403"/>
            <ac:spMk id="19" creationId="{7DAA7426-B234-701C-FCD1-BDAC76A550E1}"/>
          </ac:spMkLst>
        </pc:spChg>
        <pc:spChg chg="mod">
          <ac:chgData name="mariam ashraf" userId="3a2a69a0376c931b" providerId="LiveId" clId="{E7974F4E-18AE-4F92-85DC-039AD46CDB10}" dt="2024-02-09T14:46:51.731" v="6098"/>
          <ac:spMkLst>
            <pc:docMk/>
            <pc:sldMk cId="675861083" sldId="403"/>
            <ac:spMk id="22" creationId="{B7079F2A-6E4C-2238-AD65-46FA58F12AC5}"/>
          </ac:spMkLst>
        </pc:spChg>
        <pc:spChg chg="mod">
          <ac:chgData name="mariam ashraf" userId="3a2a69a0376c931b" providerId="LiveId" clId="{E7974F4E-18AE-4F92-85DC-039AD46CDB10}" dt="2024-02-09T14:46:51.731" v="6098"/>
          <ac:spMkLst>
            <pc:docMk/>
            <pc:sldMk cId="675861083" sldId="403"/>
            <ac:spMk id="23" creationId="{EF225FA4-191A-502E-EAF1-3C4CD572B673}"/>
          </ac:spMkLst>
        </pc:spChg>
        <pc:grpChg chg="add mod">
          <ac:chgData name="mariam ashraf" userId="3a2a69a0376c931b" providerId="LiveId" clId="{E7974F4E-18AE-4F92-85DC-039AD46CDB10}" dt="2024-02-09T14:46:50.857" v="6097" actId="1076"/>
          <ac:grpSpMkLst>
            <pc:docMk/>
            <pc:sldMk cId="675861083" sldId="403"/>
            <ac:grpSpMk id="11" creationId="{E329BD24-F5AA-C738-B1A3-6A28870DC50E}"/>
          </ac:grpSpMkLst>
        </pc:grpChg>
        <pc:grpChg chg="add mod">
          <ac:chgData name="mariam ashraf" userId="3a2a69a0376c931b" providerId="LiveId" clId="{E7974F4E-18AE-4F92-85DC-039AD46CDB10}" dt="2024-02-09T14:49:28.505" v="6120" actId="1036"/>
          <ac:grpSpMkLst>
            <pc:docMk/>
            <pc:sldMk cId="675861083" sldId="403"/>
            <ac:grpSpMk id="16" creationId="{D97B6A62-348F-2D6D-51E2-DF6271070322}"/>
          </ac:grpSpMkLst>
        </pc:grpChg>
      </pc:sldChg>
      <pc:sldChg chg="addSp delSp modSp add mod modAnim">
        <pc:chgData name="mariam ashraf" userId="3a2a69a0376c931b" providerId="LiveId" clId="{E7974F4E-18AE-4F92-85DC-039AD46CDB10}" dt="2024-02-12T12:43:04.560" v="7234" actId="1076"/>
        <pc:sldMkLst>
          <pc:docMk/>
          <pc:sldMk cId="3466429865" sldId="403"/>
        </pc:sldMkLst>
        <pc:spChg chg="mod">
          <ac:chgData name="mariam ashraf" userId="3a2a69a0376c931b" providerId="LiveId" clId="{E7974F4E-18AE-4F92-85DC-039AD46CDB10}" dt="2024-02-10T20:03:21.999" v="6548" actId="14100"/>
          <ac:spMkLst>
            <pc:docMk/>
            <pc:sldMk cId="3466429865" sldId="403"/>
            <ac:spMk id="65" creationId="{6CA0B279-6F27-2AFF-7718-E68EDAF24E28}"/>
          </ac:spMkLst>
        </pc:spChg>
        <pc:graphicFrameChg chg="mod modGraphic">
          <ac:chgData name="mariam ashraf" userId="3a2a69a0376c931b" providerId="LiveId" clId="{E7974F4E-18AE-4F92-85DC-039AD46CDB10}" dt="2024-02-10T20:11:39.875" v="6655" actId="1076"/>
          <ac:graphicFrameMkLst>
            <pc:docMk/>
            <pc:sldMk cId="3466429865" sldId="403"/>
            <ac:graphicFrameMk id="85" creationId="{DCA2D25C-003D-8A46-8D11-393B0A9ECA79}"/>
          </ac:graphicFrameMkLst>
        </pc:graphicFrameChg>
        <pc:picChg chg="add mod">
          <ac:chgData name="mariam ashraf" userId="3a2a69a0376c931b" providerId="LiveId" clId="{E7974F4E-18AE-4F92-85DC-039AD46CDB10}" dt="2024-02-10T20:07:42.554" v="6591"/>
          <ac:picMkLst>
            <pc:docMk/>
            <pc:sldMk cId="3466429865" sldId="403"/>
            <ac:picMk id="3" creationId="{7CEAD5B6-74D6-1EA5-7A65-FD54F4D10368}"/>
          </ac:picMkLst>
        </pc:picChg>
        <pc:picChg chg="add mod">
          <ac:chgData name="mariam ashraf" userId="3a2a69a0376c931b" providerId="LiveId" clId="{E7974F4E-18AE-4F92-85DC-039AD46CDB10}" dt="2024-02-10T20:07:42.554" v="6591"/>
          <ac:picMkLst>
            <pc:docMk/>
            <pc:sldMk cId="3466429865" sldId="403"/>
            <ac:picMk id="5" creationId="{847CCB23-6F40-4451-19FD-C8EED0BC0CDD}"/>
          </ac:picMkLst>
        </pc:picChg>
        <pc:picChg chg="add mod">
          <ac:chgData name="mariam ashraf" userId="3a2a69a0376c931b" providerId="LiveId" clId="{E7974F4E-18AE-4F92-85DC-039AD46CDB10}" dt="2024-02-10T20:07:42.554" v="6591"/>
          <ac:picMkLst>
            <pc:docMk/>
            <pc:sldMk cId="3466429865" sldId="403"/>
            <ac:picMk id="9" creationId="{88FCEE4E-5A1B-E9F8-F1BA-CD0E23AE0A3C}"/>
          </ac:picMkLst>
        </pc:picChg>
        <pc:picChg chg="add mod">
          <ac:chgData name="mariam ashraf" userId="3a2a69a0376c931b" providerId="LiveId" clId="{E7974F4E-18AE-4F92-85DC-039AD46CDB10}" dt="2024-02-10T20:07:42.554" v="6591"/>
          <ac:picMkLst>
            <pc:docMk/>
            <pc:sldMk cId="3466429865" sldId="403"/>
            <ac:picMk id="12" creationId="{8A79E91C-B024-E9A0-0DDD-A443A5438A5F}"/>
          </ac:picMkLst>
        </pc:picChg>
        <pc:picChg chg="add mod">
          <ac:chgData name="mariam ashraf" userId="3a2a69a0376c931b" providerId="LiveId" clId="{E7974F4E-18AE-4F92-85DC-039AD46CDB10}" dt="2024-02-10T20:07:42.554" v="6591"/>
          <ac:picMkLst>
            <pc:docMk/>
            <pc:sldMk cId="3466429865" sldId="403"/>
            <ac:picMk id="13" creationId="{8653AC95-BDDC-95A6-9B8B-85C98649DEAC}"/>
          </ac:picMkLst>
        </pc:picChg>
        <pc:picChg chg="add mod">
          <ac:chgData name="mariam ashraf" userId="3a2a69a0376c931b" providerId="LiveId" clId="{E7974F4E-18AE-4F92-85DC-039AD46CDB10}" dt="2024-02-10T20:07:42.554" v="6591"/>
          <ac:picMkLst>
            <pc:docMk/>
            <pc:sldMk cId="3466429865" sldId="403"/>
            <ac:picMk id="14" creationId="{2EE661AF-39BE-15FC-AD87-114697EC3E80}"/>
          </ac:picMkLst>
        </pc:picChg>
        <pc:picChg chg="del">
          <ac:chgData name="mariam ashraf" userId="3a2a69a0376c931b" providerId="LiveId" clId="{E7974F4E-18AE-4F92-85DC-039AD46CDB10}" dt="2024-02-10T20:04:01.141" v="6549" actId="478"/>
          <ac:picMkLst>
            <pc:docMk/>
            <pc:sldMk cId="3466429865" sldId="403"/>
            <ac:picMk id="15" creationId="{68C288B7-373F-13E6-ACB3-28B4C2BE5F88}"/>
          </ac:picMkLst>
        </pc:picChg>
        <pc:picChg chg="add mod">
          <ac:chgData name="mariam ashraf" userId="3a2a69a0376c931b" providerId="LiveId" clId="{E7974F4E-18AE-4F92-85DC-039AD46CDB10}" dt="2024-02-10T20:07:42.554" v="6591"/>
          <ac:picMkLst>
            <pc:docMk/>
            <pc:sldMk cId="3466429865" sldId="403"/>
            <ac:picMk id="16" creationId="{888A1A11-6CBE-0C1C-CD23-F9BB884AD7DB}"/>
          </ac:picMkLst>
        </pc:picChg>
        <pc:picChg chg="del">
          <ac:chgData name="mariam ashraf" userId="3a2a69a0376c931b" providerId="LiveId" clId="{E7974F4E-18AE-4F92-85DC-039AD46CDB10}" dt="2024-02-10T20:04:01.141" v="6549" actId="478"/>
          <ac:picMkLst>
            <pc:docMk/>
            <pc:sldMk cId="3466429865" sldId="403"/>
            <ac:picMk id="17" creationId="{1BE7C2F4-B106-46BF-1C08-D8BCE0B1015B}"/>
          </ac:picMkLst>
        </pc:picChg>
        <pc:picChg chg="del">
          <ac:chgData name="mariam ashraf" userId="3a2a69a0376c931b" providerId="LiveId" clId="{E7974F4E-18AE-4F92-85DC-039AD46CDB10}" dt="2024-02-10T20:04:01.141" v="6549" actId="478"/>
          <ac:picMkLst>
            <pc:docMk/>
            <pc:sldMk cId="3466429865" sldId="403"/>
            <ac:picMk id="18" creationId="{5C60CBCF-846B-C0D5-4B64-3D819A431928}"/>
          </ac:picMkLst>
        </pc:picChg>
        <pc:picChg chg="add mod">
          <ac:chgData name="mariam ashraf" userId="3a2a69a0376c931b" providerId="LiveId" clId="{E7974F4E-18AE-4F92-85DC-039AD46CDB10}" dt="2024-02-10T20:07:42.554" v="6591"/>
          <ac:picMkLst>
            <pc:docMk/>
            <pc:sldMk cId="3466429865" sldId="403"/>
            <ac:picMk id="19" creationId="{7FBBAA2C-71C9-E740-79B5-0FC1985F4735}"/>
          </ac:picMkLst>
        </pc:picChg>
        <pc:picChg chg="del">
          <ac:chgData name="mariam ashraf" userId="3a2a69a0376c931b" providerId="LiveId" clId="{E7974F4E-18AE-4F92-85DC-039AD46CDB10}" dt="2024-02-10T20:04:01.141" v="6549" actId="478"/>
          <ac:picMkLst>
            <pc:docMk/>
            <pc:sldMk cId="3466429865" sldId="403"/>
            <ac:picMk id="20" creationId="{5E07E955-65EE-F318-8795-6226592A8479}"/>
          </ac:picMkLst>
        </pc:picChg>
        <pc:picChg chg="del">
          <ac:chgData name="mariam ashraf" userId="3a2a69a0376c931b" providerId="LiveId" clId="{E7974F4E-18AE-4F92-85DC-039AD46CDB10}" dt="2024-02-10T20:04:01.141" v="6549" actId="478"/>
          <ac:picMkLst>
            <pc:docMk/>
            <pc:sldMk cId="3466429865" sldId="403"/>
            <ac:picMk id="21" creationId="{30079003-983C-4DE2-D10C-779F43C10508}"/>
          </ac:picMkLst>
        </pc:picChg>
        <pc:picChg chg="add mod">
          <ac:chgData name="mariam ashraf" userId="3a2a69a0376c931b" providerId="LiveId" clId="{E7974F4E-18AE-4F92-85DC-039AD46CDB10}" dt="2024-02-10T20:07:42.554" v="6591"/>
          <ac:picMkLst>
            <pc:docMk/>
            <pc:sldMk cId="3466429865" sldId="403"/>
            <ac:picMk id="22" creationId="{876AFF89-2F6A-EDE4-9718-F21D97F5A66E}"/>
          </ac:picMkLst>
        </pc:picChg>
        <pc:picChg chg="add mod">
          <ac:chgData name="mariam ashraf" userId="3a2a69a0376c931b" providerId="LiveId" clId="{E7974F4E-18AE-4F92-85DC-039AD46CDB10}" dt="2024-02-10T20:08:16.379" v="6596" actId="1076"/>
          <ac:picMkLst>
            <pc:docMk/>
            <pc:sldMk cId="3466429865" sldId="403"/>
            <ac:picMk id="23" creationId="{EF12569B-2142-C582-FCBF-DD0DBC17E7EA}"/>
          </ac:picMkLst>
        </pc:picChg>
        <pc:picChg chg="add mod">
          <ac:chgData name="mariam ashraf" userId="3a2a69a0376c931b" providerId="LiveId" clId="{E7974F4E-18AE-4F92-85DC-039AD46CDB10}" dt="2024-02-10T20:08:13.779" v="6595" actId="1076"/>
          <ac:picMkLst>
            <pc:docMk/>
            <pc:sldMk cId="3466429865" sldId="403"/>
            <ac:picMk id="24" creationId="{C23208EA-1509-003A-0B61-0AB3007E380F}"/>
          </ac:picMkLst>
        </pc:picChg>
        <pc:picChg chg="add del mod">
          <ac:chgData name="mariam ashraf" userId="3a2a69a0376c931b" providerId="LiveId" clId="{E7974F4E-18AE-4F92-85DC-039AD46CDB10}" dt="2024-02-10T20:08:48.772" v="6614" actId="478"/>
          <ac:picMkLst>
            <pc:docMk/>
            <pc:sldMk cId="3466429865" sldId="403"/>
            <ac:picMk id="25" creationId="{1B8B012C-C78E-9C74-AC0F-3E89E60765AA}"/>
          </ac:picMkLst>
        </pc:picChg>
        <pc:picChg chg="add del mod">
          <ac:chgData name="mariam ashraf" userId="3a2a69a0376c931b" providerId="LiveId" clId="{E7974F4E-18AE-4F92-85DC-039AD46CDB10}" dt="2024-02-10T20:08:50.484" v="6615" actId="478"/>
          <ac:picMkLst>
            <pc:docMk/>
            <pc:sldMk cId="3466429865" sldId="403"/>
            <ac:picMk id="26" creationId="{5E5C3329-AFDB-AE35-84B9-E9DA10BDC618}"/>
          </ac:picMkLst>
        </pc:picChg>
        <pc:picChg chg="add mod">
          <ac:chgData name="mariam ashraf" userId="3a2a69a0376c931b" providerId="LiveId" clId="{E7974F4E-18AE-4F92-85DC-039AD46CDB10}" dt="2024-02-10T20:09:25.148" v="6623" actId="1076"/>
          <ac:picMkLst>
            <pc:docMk/>
            <pc:sldMk cId="3466429865" sldId="403"/>
            <ac:picMk id="27" creationId="{8627F592-45B7-E5E3-3BB0-ACFEC1DEF156}"/>
          </ac:picMkLst>
        </pc:picChg>
        <pc:picChg chg="add mod">
          <ac:chgData name="mariam ashraf" userId="3a2a69a0376c931b" providerId="LiveId" clId="{E7974F4E-18AE-4F92-85DC-039AD46CDB10}" dt="2024-02-10T20:09:15.444" v="6620" actId="1076"/>
          <ac:picMkLst>
            <pc:docMk/>
            <pc:sldMk cId="3466429865" sldId="403"/>
            <ac:picMk id="28" creationId="{21AC66A9-DA71-3FCD-6B2C-72F101BD88EE}"/>
          </ac:picMkLst>
        </pc:picChg>
        <pc:picChg chg="add mod">
          <ac:chgData name="mariam ashraf" userId="3a2a69a0376c931b" providerId="LiveId" clId="{E7974F4E-18AE-4F92-85DC-039AD46CDB10}" dt="2024-02-10T20:09:30.905" v="6624" actId="1076"/>
          <ac:picMkLst>
            <pc:docMk/>
            <pc:sldMk cId="3466429865" sldId="403"/>
            <ac:picMk id="29" creationId="{0A700A69-9B26-147A-83BA-6C28E6108046}"/>
          </ac:picMkLst>
        </pc:picChg>
        <pc:picChg chg="add mod">
          <ac:chgData name="mariam ashraf" userId="3a2a69a0376c931b" providerId="LiveId" clId="{E7974F4E-18AE-4F92-85DC-039AD46CDB10}" dt="2024-02-10T20:09:44.051" v="6629" actId="1076"/>
          <ac:picMkLst>
            <pc:docMk/>
            <pc:sldMk cId="3466429865" sldId="403"/>
            <ac:picMk id="30" creationId="{390C76CF-9E59-5513-1D6E-06E0AED61FEA}"/>
          </ac:picMkLst>
        </pc:picChg>
        <pc:picChg chg="add mod">
          <ac:chgData name="mariam ashraf" userId="3a2a69a0376c931b" providerId="LiveId" clId="{E7974F4E-18AE-4F92-85DC-039AD46CDB10}" dt="2024-02-10T20:12:04.333" v="6660" actId="1076"/>
          <ac:picMkLst>
            <pc:docMk/>
            <pc:sldMk cId="3466429865" sldId="403"/>
            <ac:picMk id="31" creationId="{50C13F9A-3716-5243-C8BA-0AAD90884985}"/>
          </ac:picMkLst>
        </pc:picChg>
        <pc:picChg chg="add mod">
          <ac:chgData name="mariam ashraf" userId="3a2a69a0376c931b" providerId="LiveId" clId="{E7974F4E-18AE-4F92-85DC-039AD46CDB10}" dt="2024-02-10T20:09:59.080" v="6631" actId="1076"/>
          <ac:picMkLst>
            <pc:docMk/>
            <pc:sldMk cId="3466429865" sldId="403"/>
            <ac:picMk id="32" creationId="{08E3240F-24F3-8E23-87E9-2A5251605D5E}"/>
          </ac:picMkLst>
        </pc:picChg>
        <pc:picChg chg="add mod">
          <ac:chgData name="mariam ashraf" userId="3a2a69a0376c931b" providerId="LiveId" clId="{E7974F4E-18AE-4F92-85DC-039AD46CDB10}" dt="2024-02-10T20:11:29.320" v="6650" actId="1076"/>
          <ac:picMkLst>
            <pc:docMk/>
            <pc:sldMk cId="3466429865" sldId="403"/>
            <ac:picMk id="33" creationId="{4C7354FE-1C3C-C6DF-FE7F-D0F61C9CC3D2}"/>
          </ac:picMkLst>
        </pc:picChg>
        <pc:picChg chg="add mod">
          <ac:chgData name="mariam ashraf" userId="3a2a69a0376c931b" providerId="LiveId" clId="{E7974F4E-18AE-4F92-85DC-039AD46CDB10}" dt="2024-02-10T20:10:17.942" v="6637" actId="1076"/>
          <ac:picMkLst>
            <pc:docMk/>
            <pc:sldMk cId="3466429865" sldId="403"/>
            <ac:picMk id="34" creationId="{D242BE76-1A0F-59A8-64C0-F1CAC6139B01}"/>
          </ac:picMkLst>
        </pc:picChg>
        <pc:picChg chg="add mod">
          <ac:chgData name="mariam ashraf" userId="3a2a69a0376c931b" providerId="LiveId" clId="{E7974F4E-18AE-4F92-85DC-039AD46CDB10}" dt="2024-02-10T20:10:21.249" v="6639" actId="1076"/>
          <ac:picMkLst>
            <pc:docMk/>
            <pc:sldMk cId="3466429865" sldId="403"/>
            <ac:picMk id="35" creationId="{342A4CD9-B79E-9ED7-D488-A957338B6536}"/>
          </ac:picMkLst>
        </pc:picChg>
        <pc:picChg chg="add mod">
          <ac:chgData name="mariam ashraf" userId="3a2a69a0376c931b" providerId="LiveId" clId="{E7974F4E-18AE-4F92-85DC-039AD46CDB10}" dt="2024-02-10T20:10:46.126" v="6641" actId="1076"/>
          <ac:picMkLst>
            <pc:docMk/>
            <pc:sldMk cId="3466429865" sldId="403"/>
            <ac:picMk id="36" creationId="{1FBDBC0C-A63A-E850-D5B2-CCDB41BBFAE0}"/>
          </ac:picMkLst>
        </pc:picChg>
        <pc:picChg chg="add mod">
          <ac:chgData name="mariam ashraf" userId="3a2a69a0376c931b" providerId="LiveId" clId="{E7974F4E-18AE-4F92-85DC-039AD46CDB10}" dt="2024-02-10T20:10:50.154" v="6643" actId="1076"/>
          <ac:picMkLst>
            <pc:docMk/>
            <pc:sldMk cId="3466429865" sldId="403"/>
            <ac:picMk id="37" creationId="{FD854759-9209-C193-60C2-24C467FDCF60}"/>
          </ac:picMkLst>
        </pc:picChg>
        <pc:picChg chg="add mod">
          <ac:chgData name="mariam ashraf" userId="3a2a69a0376c931b" providerId="LiveId" clId="{E7974F4E-18AE-4F92-85DC-039AD46CDB10}" dt="2024-02-10T20:11:13.282" v="6646" actId="1076"/>
          <ac:picMkLst>
            <pc:docMk/>
            <pc:sldMk cId="3466429865" sldId="403"/>
            <ac:picMk id="38" creationId="{F1E6F865-CB1B-545D-648D-2BFD8233EC1F}"/>
          </ac:picMkLst>
        </pc:picChg>
        <pc:picChg chg="add mod">
          <ac:chgData name="mariam ashraf" userId="3a2a69a0376c931b" providerId="LiveId" clId="{E7974F4E-18AE-4F92-85DC-039AD46CDB10}" dt="2024-02-10T20:11:27.028" v="6649" actId="1076"/>
          <ac:picMkLst>
            <pc:docMk/>
            <pc:sldMk cId="3466429865" sldId="403"/>
            <ac:picMk id="39" creationId="{C037EB2E-2C1D-27CA-8E8A-F301EE42D39E}"/>
          </ac:picMkLst>
        </pc:picChg>
        <pc:picChg chg="add mod">
          <ac:chgData name="mariam ashraf" userId="3a2a69a0376c931b" providerId="LiveId" clId="{E7974F4E-18AE-4F92-85DC-039AD46CDB10}" dt="2024-02-10T20:11:35.695" v="6652" actId="1076"/>
          <ac:picMkLst>
            <pc:docMk/>
            <pc:sldMk cId="3466429865" sldId="403"/>
            <ac:picMk id="40" creationId="{033A4698-A93E-44B6-F31C-AD314D1FB721}"/>
          </ac:picMkLst>
        </pc:picChg>
        <pc:picChg chg="add mod">
          <ac:chgData name="mariam ashraf" userId="3a2a69a0376c931b" providerId="LiveId" clId="{E7974F4E-18AE-4F92-85DC-039AD46CDB10}" dt="2024-02-10T20:11:44.011" v="6656" actId="1076"/>
          <ac:picMkLst>
            <pc:docMk/>
            <pc:sldMk cId="3466429865" sldId="403"/>
            <ac:picMk id="41" creationId="{345D6B6D-A984-F926-BE1F-0097D395EB41}"/>
          </ac:picMkLst>
        </pc:picChg>
        <pc:picChg chg="add mod">
          <ac:chgData name="mariam ashraf" userId="3a2a69a0376c931b" providerId="LiveId" clId="{E7974F4E-18AE-4F92-85DC-039AD46CDB10}" dt="2024-02-12T12:43:04.560" v="7234" actId="1076"/>
          <ac:picMkLst>
            <pc:docMk/>
            <pc:sldMk cId="3466429865" sldId="403"/>
            <ac:picMk id="42" creationId="{6EEC2D9F-4429-5F47-EF6E-C280EA7762B8}"/>
          </ac:picMkLst>
        </pc:picChg>
        <pc:picChg chg="add mod">
          <ac:chgData name="mariam ashraf" userId="3a2a69a0376c931b" providerId="LiveId" clId="{E7974F4E-18AE-4F92-85DC-039AD46CDB10}" dt="2024-02-10T20:12:05.330" v="6661"/>
          <ac:picMkLst>
            <pc:docMk/>
            <pc:sldMk cId="3466429865" sldId="403"/>
            <ac:picMk id="43" creationId="{E471F27D-617B-B5CB-F829-2F643E5E4E4D}"/>
          </ac:picMkLst>
        </pc:picChg>
        <pc:picChg chg="add mod">
          <ac:chgData name="mariam ashraf" userId="3a2a69a0376c931b" providerId="LiveId" clId="{E7974F4E-18AE-4F92-85DC-039AD46CDB10}" dt="2024-02-10T20:12:20.729" v="6663" actId="1076"/>
          <ac:picMkLst>
            <pc:docMk/>
            <pc:sldMk cId="3466429865" sldId="403"/>
            <ac:picMk id="44" creationId="{BFFFCB29-3EA5-F2F7-425A-7ECC5A8C7F66}"/>
          </ac:picMkLst>
        </pc:picChg>
        <pc:picChg chg="add mod">
          <ac:chgData name="mariam ashraf" userId="3a2a69a0376c931b" providerId="LiveId" clId="{E7974F4E-18AE-4F92-85DC-039AD46CDB10}" dt="2024-02-10T20:12:25.076" v="6665" actId="1076"/>
          <ac:picMkLst>
            <pc:docMk/>
            <pc:sldMk cId="3466429865" sldId="403"/>
            <ac:picMk id="45" creationId="{0CF6BC24-3A23-362F-A25A-AD5715F7367B}"/>
          </ac:picMkLst>
        </pc:picChg>
        <pc:picChg chg="del">
          <ac:chgData name="mariam ashraf" userId="3a2a69a0376c931b" providerId="LiveId" clId="{E7974F4E-18AE-4F92-85DC-039AD46CDB10}" dt="2024-02-10T20:04:01.141" v="6549" actId="478"/>
          <ac:picMkLst>
            <pc:docMk/>
            <pc:sldMk cId="3466429865" sldId="403"/>
            <ac:picMk id="57" creationId="{BB115946-AA65-5A05-3888-F3F5D252AD18}"/>
          </ac:picMkLst>
        </pc:picChg>
        <pc:picChg chg="del">
          <ac:chgData name="mariam ashraf" userId="3a2a69a0376c931b" providerId="LiveId" clId="{E7974F4E-18AE-4F92-85DC-039AD46CDB10}" dt="2024-02-10T20:04:01.141" v="6549" actId="478"/>
          <ac:picMkLst>
            <pc:docMk/>
            <pc:sldMk cId="3466429865" sldId="403"/>
            <ac:picMk id="58" creationId="{10190C97-B16F-556A-C35C-553A01C43154}"/>
          </ac:picMkLst>
        </pc:picChg>
        <pc:picChg chg="del">
          <ac:chgData name="mariam ashraf" userId="3a2a69a0376c931b" providerId="LiveId" clId="{E7974F4E-18AE-4F92-85DC-039AD46CDB10}" dt="2024-02-10T20:04:01.141" v="6549" actId="478"/>
          <ac:picMkLst>
            <pc:docMk/>
            <pc:sldMk cId="3466429865" sldId="403"/>
            <ac:picMk id="59" creationId="{4D684A12-A558-8F58-DBC1-234CC334A5CA}"/>
          </ac:picMkLst>
        </pc:picChg>
        <pc:picChg chg="del">
          <ac:chgData name="mariam ashraf" userId="3a2a69a0376c931b" providerId="LiveId" clId="{E7974F4E-18AE-4F92-85DC-039AD46CDB10}" dt="2024-02-10T20:04:01.141" v="6549" actId="478"/>
          <ac:picMkLst>
            <pc:docMk/>
            <pc:sldMk cId="3466429865" sldId="403"/>
            <ac:picMk id="60" creationId="{FF90C1A7-DCA4-18B9-304F-D6B54F2A7413}"/>
          </ac:picMkLst>
        </pc:picChg>
        <pc:picChg chg="del">
          <ac:chgData name="mariam ashraf" userId="3a2a69a0376c931b" providerId="LiveId" clId="{E7974F4E-18AE-4F92-85DC-039AD46CDB10}" dt="2024-02-10T20:04:01.141" v="6549" actId="478"/>
          <ac:picMkLst>
            <pc:docMk/>
            <pc:sldMk cId="3466429865" sldId="403"/>
            <ac:picMk id="61" creationId="{782C50B3-2F24-4312-57FA-D5D58885CE67}"/>
          </ac:picMkLst>
        </pc:picChg>
        <pc:picChg chg="del">
          <ac:chgData name="mariam ashraf" userId="3a2a69a0376c931b" providerId="LiveId" clId="{E7974F4E-18AE-4F92-85DC-039AD46CDB10}" dt="2024-02-10T20:04:01.141" v="6549" actId="478"/>
          <ac:picMkLst>
            <pc:docMk/>
            <pc:sldMk cId="3466429865" sldId="403"/>
            <ac:picMk id="62" creationId="{76B8A45A-A898-ECBF-5666-0A03A85BE043}"/>
          </ac:picMkLst>
        </pc:picChg>
        <pc:picChg chg="del">
          <ac:chgData name="mariam ashraf" userId="3a2a69a0376c931b" providerId="LiveId" clId="{E7974F4E-18AE-4F92-85DC-039AD46CDB10}" dt="2024-02-10T20:04:01.141" v="6549" actId="478"/>
          <ac:picMkLst>
            <pc:docMk/>
            <pc:sldMk cId="3466429865" sldId="403"/>
            <ac:picMk id="63" creationId="{B7AD7C05-EFE4-159C-3F39-39F91F9E3BB1}"/>
          </ac:picMkLst>
        </pc:picChg>
        <pc:picChg chg="del">
          <ac:chgData name="mariam ashraf" userId="3a2a69a0376c931b" providerId="LiveId" clId="{E7974F4E-18AE-4F92-85DC-039AD46CDB10}" dt="2024-02-10T20:04:01.141" v="6549" actId="478"/>
          <ac:picMkLst>
            <pc:docMk/>
            <pc:sldMk cId="3466429865" sldId="403"/>
            <ac:picMk id="64" creationId="{D7E622E9-DA63-2075-59B6-B0AB504E24B0}"/>
          </ac:picMkLst>
        </pc:picChg>
        <pc:picChg chg="del">
          <ac:chgData name="mariam ashraf" userId="3a2a69a0376c931b" providerId="LiveId" clId="{E7974F4E-18AE-4F92-85DC-039AD46CDB10}" dt="2024-02-10T20:04:01.141" v="6549" actId="478"/>
          <ac:picMkLst>
            <pc:docMk/>
            <pc:sldMk cId="3466429865" sldId="403"/>
            <ac:picMk id="66" creationId="{3D04006D-C633-40D6-1A0E-80B4529CE27C}"/>
          </ac:picMkLst>
        </pc:picChg>
        <pc:picChg chg="del">
          <ac:chgData name="mariam ashraf" userId="3a2a69a0376c931b" providerId="LiveId" clId="{E7974F4E-18AE-4F92-85DC-039AD46CDB10}" dt="2024-02-10T20:04:01.141" v="6549" actId="478"/>
          <ac:picMkLst>
            <pc:docMk/>
            <pc:sldMk cId="3466429865" sldId="403"/>
            <ac:picMk id="67" creationId="{C1EDC214-F3EC-1209-1BB2-22A0578EF9FB}"/>
          </ac:picMkLst>
        </pc:picChg>
        <pc:picChg chg="del">
          <ac:chgData name="mariam ashraf" userId="3a2a69a0376c931b" providerId="LiveId" clId="{E7974F4E-18AE-4F92-85DC-039AD46CDB10}" dt="2024-02-10T20:04:01.141" v="6549" actId="478"/>
          <ac:picMkLst>
            <pc:docMk/>
            <pc:sldMk cId="3466429865" sldId="403"/>
            <ac:picMk id="79" creationId="{E1EE1DEB-DB0F-223F-6F61-524857697E5D}"/>
          </ac:picMkLst>
        </pc:picChg>
        <pc:picChg chg="del">
          <ac:chgData name="mariam ashraf" userId="3a2a69a0376c931b" providerId="LiveId" clId="{E7974F4E-18AE-4F92-85DC-039AD46CDB10}" dt="2024-02-10T20:04:01.141" v="6549" actId="478"/>
          <ac:picMkLst>
            <pc:docMk/>
            <pc:sldMk cId="3466429865" sldId="403"/>
            <ac:picMk id="80" creationId="{4CCC73DC-CEAA-8222-AF14-448E8DFD3D98}"/>
          </ac:picMkLst>
        </pc:picChg>
        <pc:picChg chg="del">
          <ac:chgData name="mariam ashraf" userId="3a2a69a0376c931b" providerId="LiveId" clId="{E7974F4E-18AE-4F92-85DC-039AD46CDB10}" dt="2024-02-10T20:04:01.141" v="6549" actId="478"/>
          <ac:picMkLst>
            <pc:docMk/>
            <pc:sldMk cId="3466429865" sldId="403"/>
            <ac:picMk id="81" creationId="{9BC60469-D436-EC3B-858B-3E3E62AAFC69}"/>
          </ac:picMkLst>
        </pc:picChg>
        <pc:picChg chg="del">
          <ac:chgData name="mariam ashraf" userId="3a2a69a0376c931b" providerId="LiveId" clId="{E7974F4E-18AE-4F92-85DC-039AD46CDB10}" dt="2024-02-10T20:04:01.141" v="6549" actId="478"/>
          <ac:picMkLst>
            <pc:docMk/>
            <pc:sldMk cId="3466429865" sldId="403"/>
            <ac:picMk id="82" creationId="{22937F71-3341-4F66-A68C-C179331ABFC4}"/>
          </ac:picMkLst>
        </pc:picChg>
        <pc:picChg chg="del">
          <ac:chgData name="mariam ashraf" userId="3a2a69a0376c931b" providerId="LiveId" clId="{E7974F4E-18AE-4F92-85DC-039AD46CDB10}" dt="2024-02-10T20:04:01.141" v="6549" actId="478"/>
          <ac:picMkLst>
            <pc:docMk/>
            <pc:sldMk cId="3466429865" sldId="403"/>
            <ac:picMk id="83" creationId="{7409E022-BF2B-2D3B-957E-F934DF10D1C2}"/>
          </ac:picMkLst>
        </pc:picChg>
        <pc:picChg chg="del">
          <ac:chgData name="mariam ashraf" userId="3a2a69a0376c931b" providerId="LiveId" clId="{E7974F4E-18AE-4F92-85DC-039AD46CDB10}" dt="2024-02-10T20:04:01.141" v="6549" actId="478"/>
          <ac:picMkLst>
            <pc:docMk/>
            <pc:sldMk cId="3466429865" sldId="403"/>
            <ac:picMk id="87" creationId="{C55C65D2-194E-940A-4C2F-7BE2403F2A3E}"/>
          </ac:picMkLst>
        </pc:picChg>
        <pc:picChg chg="del">
          <ac:chgData name="mariam ashraf" userId="3a2a69a0376c931b" providerId="LiveId" clId="{E7974F4E-18AE-4F92-85DC-039AD46CDB10}" dt="2024-02-10T20:04:01.141" v="6549" actId="478"/>
          <ac:picMkLst>
            <pc:docMk/>
            <pc:sldMk cId="3466429865" sldId="403"/>
            <ac:picMk id="88" creationId="{292374D1-38DB-16A8-8E4F-6D91B6CA21DE}"/>
          </ac:picMkLst>
        </pc:picChg>
        <pc:picChg chg="del">
          <ac:chgData name="mariam ashraf" userId="3a2a69a0376c931b" providerId="LiveId" clId="{E7974F4E-18AE-4F92-85DC-039AD46CDB10}" dt="2024-02-10T20:04:01.141" v="6549" actId="478"/>
          <ac:picMkLst>
            <pc:docMk/>
            <pc:sldMk cId="3466429865" sldId="403"/>
            <ac:picMk id="89" creationId="{08B5D8D9-6377-E369-24C6-BCD4EC2170E9}"/>
          </ac:picMkLst>
        </pc:picChg>
        <pc:picChg chg="del">
          <ac:chgData name="mariam ashraf" userId="3a2a69a0376c931b" providerId="LiveId" clId="{E7974F4E-18AE-4F92-85DC-039AD46CDB10}" dt="2024-02-10T20:04:01.141" v="6549" actId="478"/>
          <ac:picMkLst>
            <pc:docMk/>
            <pc:sldMk cId="3466429865" sldId="403"/>
            <ac:picMk id="90" creationId="{CB12B8CC-B0D4-D02C-A84E-3A90A5E3ED3C}"/>
          </ac:picMkLst>
        </pc:picChg>
        <pc:picChg chg="del">
          <ac:chgData name="mariam ashraf" userId="3a2a69a0376c931b" providerId="LiveId" clId="{E7974F4E-18AE-4F92-85DC-039AD46CDB10}" dt="2024-02-10T20:04:01.141" v="6549" actId="478"/>
          <ac:picMkLst>
            <pc:docMk/>
            <pc:sldMk cId="3466429865" sldId="403"/>
            <ac:picMk id="91" creationId="{6F407841-3878-1750-64AF-10C1065A51A1}"/>
          </ac:picMkLst>
        </pc:picChg>
        <pc:picChg chg="del">
          <ac:chgData name="mariam ashraf" userId="3a2a69a0376c931b" providerId="LiveId" clId="{E7974F4E-18AE-4F92-85DC-039AD46CDB10}" dt="2024-02-10T20:04:01.141" v="6549" actId="478"/>
          <ac:picMkLst>
            <pc:docMk/>
            <pc:sldMk cId="3466429865" sldId="403"/>
            <ac:picMk id="92" creationId="{FA415A70-B35E-6240-7D4D-8532D2CE2E05}"/>
          </ac:picMkLst>
        </pc:picChg>
        <pc:picChg chg="del">
          <ac:chgData name="mariam ashraf" userId="3a2a69a0376c931b" providerId="LiveId" clId="{E7974F4E-18AE-4F92-85DC-039AD46CDB10}" dt="2024-02-10T20:04:01.141" v="6549" actId="478"/>
          <ac:picMkLst>
            <pc:docMk/>
            <pc:sldMk cId="3466429865" sldId="403"/>
            <ac:picMk id="93" creationId="{11676302-254C-4B63-DACF-9A6D0C83341D}"/>
          </ac:picMkLst>
        </pc:picChg>
        <pc:picChg chg="del">
          <ac:chgData name="mariam ashraf" userId="3a2a69a0376c931b" providerId="LiveId" clId="{E7974F4E-18AE-4F92-85DC-039AD46CDB10}" dt="2024-02-10T20:04:01.141" v="6549" actId="478"/>
          <ac:picMkLst>
            <pc:docMk/>
            <pc:sldMk cId="3466429865" sldId="403"/>
            <ac:picMk id="94" creationId="{81FE8EEE-DC2C-895F-DE5C-C01C55B391FD}"/>
          </ac:picMkLst>
        </pc:picChg>
        <pc:picChg chg="del">
          <ac:chgData name="mariam ashraf" userId="3a2a69a0376c931b" providerId="LiveId" clId="{E7974F4E-18AE-4F92-85DC-039AD46CDB10}" dt="2024-02-10T20:04:01.141" v="6549" actId="478"/>
          <ac:picMkLst>
            <pc:docMk/>
            <pc:sldMk cId="3466429865" sldId="403"/>
            <ac:picMk id="95" creationId="{E062DA6B-0F97-6D8A-6065-8B258003BCEE}"/>
          </ac:picMkLst>
        </pc:picChg>
      </pc:sldChg>
      <pc:sldChg chg="modSp add del mod">
        <pc:chgData name="mariam ashraf" userId="3a2a69a0376c931b" providerId="LiveId" clId="{E7974F4E-18AE-4F92-85DC-039AD46CDB10}" dt="2024-02-09T14:49:14.744" v="6116" actId="2696"/>
        <pc:sldMkLst>
          <pc:docMk/>
          <pc:sldMk cId="989740898" sldId="404"/>
        </pc:sldMkLst>
        <pc:grpChg chg="mod">
          <ac:chgData name="mariam ashraf" userId="3a2a69a0376c931b" providerId="LiveId" clId="{E7974F4E-18AE-4F92-85DC-039AD46CDB10}" dt="2024-02-09T14:49:04.452" v="6113" actId="1076"/>
          <ac:grpSpMkLst>
            <pc:docMk/>
            <pc:sldMk cId="989740898" sldId="404"/>
            <ac:grpSpMk id="11" creationId="{BB8F8B81-8AA4-F7D5-1892-BAB515ACE9E5}"/>
          </ac:grpSpMkLst>
        </pc:grpChg>
        <pc:grpChg chg="mod">
          <ac:chgData name="mariam ashraf" userId="3a2a69a0376c931b" providerId="LiveId" clId="{E7974F4E-18AE-4F92-85DC-039AD46CDB10}" dt="2024-02-09T14:49:09.878" v="6115" actId="1076"/>
          <ac:grpSpMkLst>
            <pc:docMk/>
            <pc:sldMk cId="989740898" sldId="404"/>
            <ac:grpSpMk id="16" creationId="{08675D75-75FB-0CF8-AAE4-D184FACFF52F}"/>
          </ac:grpSpMkLst>
        </pc:grpChg>
      </pc:sldChg>
      <pc:sldChg chg="modSp add del mod">
        <pc:chgData name="mariam ashraf" userId="3a2a69a0376c931b" providerId="LiveId" clId="{E7974F4E-18AE-4F92-85DC-039AD46CDB10}" dt="2024-02-09T14:54:14.428" v="6126" actId="2696"/>
        <pc:sldMkLst>
          <pc:docMk/>
          <pc:sldMk cId="2751414674" sldId="404"/>
        </pc:sldMkLst>
        <pc:grpChg chg="mod">
          <ac:chgData name="mariam ashraf" userId="3a2a69a0376c931b" providerId="LiveId" clId="{E7974F4E-18AE-4F92-85DC-039AD46CDB10}" dt="2024-02-09T14:54:04.774" v="6125" actId="1035"/>
          <ac:grpSpMkLst>
            <pc:docMk/>
            <pc:sldMk cId="2751414674" sldId="404"/>
            <ac:grpSpMk id="16" creationId="{6EAA54BB-AD2A-DB6C-782C-1555DCEAE941}"/>
          </ac:grpSpMkLst>
        </pc:grpChg>
      </pc:sldChg>
      <pc:sldChg chg="addSp modSp add mod modAnim">
        <pc:chgData name="mariam ashraf" userId="3a2a69a0376c931b" providerId="LiveId" clId="{E7974F4E-18AE-4F92-85DC-039AD46CDB10}" dt="2024-02-12T12:32:42.197" v="7161"/>
        <pc:sldMkLst>
          <pc:docMk/>
          <pc:sldMk cId="3395306054" sldId="404"/>
        </pc:sldMkLst>
        <pc:spChg chg="mod">
          <ac:chgData name="mariam ashraf" userId="3a2a69a0376c931b" providerId="LiveId" clId="{E7974F4E-18AE-4F92-85DC-039AD46CDB10}" dt="2024-02-11T19:24:53.867" v="6963" actId="1076"/>
          <ac:spMkLst>
            <pc:docMk/>
            <pc:sldMk cId="3395306054" sldId="404"/>
            <ac:spMk id="2" creationId="{BC0A911C-AF6F-9337-876C-AA20BCA18F04}"/>
          </ac:spMkLst>
        </pc:spChg>
        <pc:spChg chg="mod">
          <ac:chgData name="mariam ashraf" userId="3a2a69a0376c931b" providerId="LiveId" clId="{E7974F4E-18AE-4F92-85DC-039AD46CDB10}" dt="2024-02-12T11:52:37.992" v="6991" actId="2711"/>
          <ac:spMkLst>
            <pc:docMk/>
            <pc:sldMk cId="3395306054" sldId="404"/>
            <ac:spMk id="3" creationId="{F59EF83F-2BCB-255A-B231-204B54236AE4}"/>
          </ac:spMkLst>
        </pc:spChg>
        <pc:spChg chg="add mod">
          <ac:chgData name="mariam ashraf" userId="3a2a69a0376c931b" providerId="LiveId" clId="{E7974F4E-18AE-4F92-85DC-039AD46CDB10}" dt="2024-02-11T19:32:04.778" v="6966"/>
          <ac:spMkLst>
            <pc:docMk/>
            <pc:sldMk cId="3395306054" sldId="404"/>
            <ac:spMk id="4" creationId="{A1BC4572-3FF6-B41B-1DA0-BA0EB12BE4D5}"/>
          </ac:spMkLst>
        </pc:spChg>
        <pc:spChg chg="mod">
          <ac:chgData name="mariam ashraf" userId="3a2a69a0376c931b" providerId="LiveId" clId="{E7974F4E-18AE-4F92-85DC-039AD46CDB10}" dt="2024-02-11T19:24:37.275" v="6961" actId="1076"/>
          <ac:spMkLst>
            <pc:docMk/>
            <pc:sldMk cId="3395306054" sldId="404"/>
            <ac:spMk id="5" creationId="{A5F79192-37EE-8D72-4BB3-6BF1A80CD93F}"/>
          </ac:spMkLst>
        </pc:spChg>
        <pc:spChg chg="mod">
          <ac:chgData name="mariam ashraf" userId="3a2a69a0376c931b" providerId="LiveId" clId="{E7974F4E-18AE-4F92-85DC-039AD46CDB10}" dt="2024-02-11T19:24:59.323" v="6964" actId="1076"/>
          <ac:spMkLst>
            <pc:docMk/>
            <pc:sldMk cId="3395306054" sldId="404"/>
            <ac:spMk id="13" creationId="{1B575D57-5E78-0853-190A-2E21D4670091}"/>
          </ac:spMkLst>
        </pc:spChg>
      </pc:sldChg>
      <pc:sldChg chg="modSp add del mod">
        <pc:chgData name="mariam ashraf" userId="3a2a69a0376c931b" providerId="LiveId" clId="{E7974F4E-18AE-4F92-85DC-039AD46CDB10}" dt="2024-02-12T12:10:47.888" v="7018" actId="2696"/>
        <pc:sldMkLst>
          <pc:docMk/>
          <pc:sldMk cId="1329372119" sldId="405"/>
        </pc:sldMkLst>
        <pc:spChg chg="mod">
          <ac:chgData name="mariam ashraf" userId="3a2a69a0376c931b" providerId="LiveId" clId="{E7974F4E-18AE-4F92-85DC-039AD46CDB10}" dt="2024-02-12T11:52:56.379" v="6995" actId="108"/>
          <ac:spMkLst>
            <pc:docMk/>
            <pc:sldMk cId="1329372119" sldId="405"/>
            <ac:spMk id="2" creationId="{D432E479-081F-8A35-E068-EEBF2429B7D2}"/>
          </ac:spMkLst>
        </pc:spChg>
        <pc:spChg chg="mod">
          <ac:chgData name="mariam ashraf" userId="3a2a69a0376c931b" providerId="LiveId" clId="{E7974F4E-18AE-4F92-85DC-039AD46CDB10}" dt="2024-02-12T11:52:46.721" v="6993" actId="2711"/>
          <ac:spMkLst>
            <pc:docMk/>
            <pc:sldMk cId="1329372119" sldId="405"/>
            <ac:spMk id="3" creationId="{B0863650-3408-E060-0876-39B7ED05EAFC}"/>
          </ac:spMkLst>
        </pc:spChg>
        <pc:spChg chg="mod">
          <ac:chgData name="mariam ashraf" userId="3a2a69a0376c931b" providerId="LiveId" clId="{E7974F4E-18AE-4F92-85DC-039AD46CDB10}" dt="2024-02-12T11:53:05.028" v="6997" actId="108"/>
          <ac:spMkLst>
            <pc:docMk/>
            <pc:sldMk cId="1329372119" sldId="405"/>
            <ac:spMk id="4" creationId="{86B1C5FD-AA51-AEF4-337C-E45034E9F8D2}"/>
          </ac:spMkLst>
        </pc:spChg>
        <pc:spChg chg="mod">
          <ac:chgData name="mariam ashraf" userId="3a2a69a0376c931b" providerId="LiveId" clId="{E7974F4E-18AE-4F92-85DC-039AD46CDB10}" dt="2024-02-12T11:52:51.415" v="6994" actId="108"/>
          <ac:spMkLst>
            <pc:docMk/>
            <pc:sldMk cId="1329372119" sldId="405"/>
            <ac:spMk id="5" creationId="{BBCC4C57-FF7E-78D6-C578-D5AE8DA6D331}"/>
          </ac:spMkLst>
        </pc:spChg>
        <pc:spChg chg="mod">
          <ac:chgData name="mariam ashraf" userId="3a2a69a0376c931b" providerId="LiveId" clId="{E7974F4E-18AE-4F92-85DC-039AD46CDB10}" dt="2024-02-12T11:53:00.184" v="6996" actId="108"/>
          <ac:spMkLst>
            <pc:docMk/>
            <pc:sldMk cId="1329372119" sldId="405"/>
            <ac:spMk id="13" creationId="{5A6083AB-A3A1-FC49-4043-973EC0F3DEEF}"/>
          </ac:spMkLst>
        </pc:spChg>
      </pc:sldChg>
      <pc:sldChg chg="add del modAnim">
        <pc:chgData name="mariam ashraf" userId="3a2a69a0376c931b" providerId="LiveId" clId="{E7974F4E-18AE-4F92-85DC-039AD46CDB10}" dt="2024-02-12T13:52:48.971" v="7335" actId="2696"/>
        <pc:sldMkLst>
          <pc:docMk/>
          <pc:sldMk cId="2894932697" sldId="405"/>
        </pc:sldMkLst>
      </pc:sldChg>
      <pc:sldChg chg="add del">
        <pc:chgData name="mariam ashraf" userId="3a2a69a0376c931b" providerId="LiveId" clId="{E7974F4E-18AE-4F92-85DC-039AD46CDB10}" dt="2024-02-11T22:19:40.700" v="6984" actId="2696"/>
        <pc:sldMkLst>
          <pc:docMk/>
          <pc:sldMk cId="3801767915" sldId="405"/>
        </pc:sldMkLst>
      </pc:sldChg>
      <pc:sldChg chg="modSp add del mod modAnim">
        <pc:chgData name="mariam ashraf" userId="3a2a69a0376c931b" providerId="LiveId" clId="{E7974F4E-18AE-4F92-85DC-039AD46CDB10}" dt="2024-02-12T13:58:44.559" v="7372" actId="2696"/>
        <pc:sldMkLst>
          <pc:docMk/>
          <pc:sldMk cId="3294222497" sldId="406"/>
        </pc:sldMkLst>
        <pc:spChg chg="mod">
          <ac:chgData name="mariam ashraf" userId="3a2a69a0376c931b" providerId="LiveId" clId="{E7974F4E-18AE-4F92-85DC-039AD46CDB10}" dt="2024-02-12T13:22:34.089" v="7330" actId="1076"/>
          <ac:spMkLst>
            <pc:docMk/>
            <pc:sldMk cId="3294222497" sldId="406"/>
            <ac:spMk id="6" creationId="{4EF8DCD3-6C51-4279-43BC-FC506C79FFB3}"/>
          </ac:spMkLst>
        </pc:spChg>
        <pc:cxnChg chg="mod">
          <ac:chgData name="mariam ashraf" userId="3a2a69a0376c931b" providerId="LiveId" clId="{E7974F4E-18AE-4F92-85DC-039AD46CDB10}" dt="2024-02-12T13:22:38.599" v="7334" actId="1035"/>
          <ac:cxnSpMkLst>
            <pc:docMk/>
            <pc:sldMk cId="3294222497" sldId="406"/>
            <ac:cxnSpMk id="109" creationId="{D11D8F6E-729B-E07B-FCC3-8DC590F52F4A}"/>
          </ac:cxnSpMkLst>
        </pc:cxnChg>
        <pc:cxnChg chg="mod">
          <ac:chgData name="mariam ashraf" userId="3a2a69a0376c931b" providerId="LiveId" clId="{E7974F4E-18AE-4F92-85DC-039AD46CDB10}" dt="2024-02-12T13:22:34.089" v="7330" actId="1076"/>
          <ac:cxnSpMkLst>
            <pc:docMk/>
            <pc:sldMk cId="3294222497" sldId="406"/>
            <ac:cxnSpMk id="135" creationId="{29E64184-5896-1048-DDB8-FDD9DB3C8E00}"/>
          </ac:cxnSpMkLst>
        </pc:cxnChg>
      </pc:sldChg>
      <pc:sldChg chg="add del">
        <pc:chgData name="mariam ashraf" userId="3a2a69a0376c931b" providerId="LiveId" clId="{E7974F4E-18AE-4F92-85DC-039AD46CDB10}" dt="2024-02-12T12:10:43.974" v="7017" actId="2890"/>
        <pc:sldMkLst>
          <pc:docMk/>
          <pc:sldMk cId="3862215023" sldId="406"/>
        </pc:sldMkLst>
      </pc:sldChg>
      <pc:sldChg chg="add modAnim">
        <pc:chgData name="mariam ashraf" userId="3a2a69a0376c931b" providerId="LiveId" clId="{E7974F4E-18AE-4F92-85DC-039AD46CDB10}" dt="2024-02-12T13:58:14.145" v="7371"/>
        <pc:sldMkLst>
          <pc:docMk/>
          <pc:sldMk cId="3381696243" sldId="407"/>
        </pc:sldMkLst>
      </pc:sldChg>
      <pc:sldChg chg="modSp add mod modAnim">
        <pc:chgData name="mariam ashraf" userId="3a2a69a0376c931b" providerId="LiveId" clId="{E7974F4E-18AE-4F92-85DC-039AD46CDB10}" dt="2024-02-12T17:03:53.646" v="7485"/>
        <pc:sldMkLst>
          <pc:docMk/>
          <pc:sldMk cId="1912401616" sldId="408"/>
        </pc:sldMkLst>
        <pc:spChg chg="mod">
          <ac:chgData name="mariam ashraf" userId="3a2a69a0376c931b" providerId="LiveId" clId="{E7974F4E-18AE-4F92-85DC-039AD46CDB10}" dt="2024-02-12T14:00:15.319" v="7383" actId="948"/>
          <ac:spMkLst>
            <pc:docMk/>
            <pc:sldMk cId="1912401616" sldId="408"/>
            <ac:spMk id="10" creationId="{8EF1D102-F1BD-86C5-EB0C-B2726DBEB5F7}"/>
          </ac:spMkLst>
        </pc:spChg>
        <pc:spChg chg="mod">
          <ac:chgData name="mariam ashraf" userId="3a2a69a0376c931b" providerId="LiveId" clId="{E7974F4E-18AE-4F92-85DC-039AD46CDB10}" dt="2024-02-12T14:00:15.319" v="7383" actId="948"/>
          <ac:spMkLst>
            <pc:docMk/>
            <pc:sldMk cId="1912401616" sldId="408"/>
            <ac:spMk id="110" creationId="{1315290E-C01A-D236-7E55-595547E90929}"/>
          </ac:spMkLst>
        </pc:spChg>
        <pc:spChg chg="mod">
          <ac:chgData name="mariam ashraf" userId="3a2a69a0376c931b" providerId="LiveId" clId="{E7974F4E-18AE-4F92-85DC-039AD46CDB10}" dt="2024-02-12T14:02:03.587" v="7404" actId="1076"/>
          <ac:spMkLst>
            <pc:docMk/>
            <pc:sldMk cId="1912401616" sldId="408"/>
            <ac:spMk id="139" creationId="{B374203D-3B8D-7637-DF97-A7727DC957C2}"/>
          </ac:spMkLst>
        </pc:spChg>
        <pc:spChg chg="mod">
          <ac:chgData name="mariam ashraf" userId="3a2a69a0376c931b" providerId="LiveId" clId="{E7974F4E-18AE-4F92-85DC-039AD46CDB10}" dt="2024-02-12T14:01:48.283" v="7396" actId="948"/>
          <ac:spMkLst>
            <pc:docMk/>
            <pc:sldMk cId="1912401616" sldId="408"/>
            <ac:spMk id="140" creationId="{BA912871-8991-19D4-75E0-BC21E265A32F}"/>
          </ac:spMkLst>
        </pc:spChg>
        <pc:spChg chg="mod">
          <ac:chgData name="mariam ashraf" userId="3a2a69a0376c931b" providerId="LiveId" clId="{E7974F4E-18AE-4F92-85DC-039AD46CDB10}" dt="2024-02-12T14:01:48.283" v="7396" actId="948"/>
          <ac:spMkLst>
            <pc:docMk/>
            <pc:sldMk cId="1912401616" sldId="408"/>
            <ac:spMk id="152" creationId="{4AEB0BBF-C43A-D322-7E99-5727319C113F}"/>
          </ac:spMkLst>
        </pc:spChg>
        <pc:cxnChg chg="mod">
          <ac:chgData name="mariam ashraf" userId="3a2a69a0376c931b" providerId="LiveId" clId="{E7974F4E-18AE-4F92-85DC-039AD46CDB10}" dt="2024-02-12T14:00:15.319" v="7383" actId="948"/>
          <ac:cxnSpMkLst>
            <pc:docMk/>
            <pc:sldMk cId="1912401616" sldId="408"/>
            <ac:cxnSpMk id="12" creationId="{84DC4A8F-FD92-A481-CE63-2AF136E08D7E}"/>
          </ac:cxnSpMkLst>
        </pc:cxnChg>
        <pc:cxnChg chg="mod">
          <ac:chgData name="mariam ashraf" userId="3a2a69a0376c931b" providerId="LiveId" clId="{E7974F4E-18AE-4F92-85DC-039AD46CDB10}" dt="2024-02-12T14:00:15.319" v="7383" actId="948"/>
          <ac:cxnSpMkLst>
            <pc:docMk/>
            <pc:sldMk cId="1912401616" sldId="408"/>
            <ac:cxnSpMk id="109" creationId="{77641D94-EB4F-23FE-DEA7-0387C871F345}"/>
          </ac:cxnSpMkLst>
        </pc:cxnChg>
        <pc:cxnChg chg="mod">
          <ac:chgData name="mariam ashraf" userId="3a2a69a0376c931b" providerId="LiveId" clId="{E7974F4E-18AE-4F92-85DC-039AD46CDB10}" dt="2024-02-12T14:01:48.283" v="7396" actId="948"/>
          <ac:cxnSpMkLst>
            <pc:docMk/>
            <pc:sldMk cId="1912401616" sldId="408"/>
            <ac:cxnSpMk id="150" creationId="{47C14D0E-6574-95B9-7CAD-756351AC67C8}"/>
          </ac:cxnSpMkLst>
        </pc:cxnChg>
        <pc:cxnChg chg="mod">
          <ac:chgData name="mariam ashraf" userId="3a2a69a0376c931b" providerId="LiveId" clId="{E7974F4E-18AE-4F92-85DC-039AD46CDB10}" dt="2024-02-12T14:01:48.283" v="7396" actId="948"/>
          <ac:cxnSpMkLst>
            <pc:docMk/>
            <pc:sldMk cId="1912401616" sldId="408"/>
            <ac:cxnSpMk id="151" creationId="{70D918A5-57E5-7967-7DF4-FC58A97C5339}"/>
          </ac:cxnSpMkLst>
        </pc:cxnChg>
      </pc:sldChg>
      <pc:sldChg chg="modSp add mod">
        <pc:chgData name="mariam ashraf" userId="3a2a69a0376c931b" providerId="LiveId" clId="{E7974F4E-18AE-4F92-85DC-039AD46CDB10}" dt="2024-02-12T14:53:37.769" v="7474" actId="1035"/>
        <pc:sldMkLst>
          <pc:docMk/>
          <pc:sldMk cId="2786709044" sldId="409"/>
        </pc:sldMkLst>
        <pc:spChg chg="mod">
          <ac:chgData name="mariam ashraf" userId="3a2a69a0376c931b" providerId="LiveId" clId="{E7974F4E-18AE-4F92-85DC-039AD46CDB10}" dt="2024-02-12T14:31:41.477" v="7459" actId="14100"/>
          <ac:spMkLst>
            <pc:docMk/>
            <pc:sldMk cId="2786709044" sldId="409"/>
            <ac:spMk id="2" creationId="{19244545-A8E1-BA39-3E41-E8EC7FEFE26D}"/>
          </ac:spMkLst>
        </pc:spChg>
        <pc:spChg chg="mod">
          <ac:chgData name="mariam ashraf" userId="3a2a69a0376c931b" providerId="LiveId" clId="{E7974F4E-18AE-4F92-85DC-039AD46CDB10}" dt="2024-02-12T14:53:37.769" v="7474" actId="1035"/>
          <ac:spMkLst>
            <pc:docMk/>
            <pc:sldMk cId="2786709044" sldId="409"/>
            <ac:spMk id="13" creationId="{75620E72-D834-00D6-74A6-725F3211FE67}"/>
          </ac:spMkLst>
        </pc:spChg>
        <pc:spChg chg="mod">
          <ac:chgData name="mariam ashraf" userId="3a2a69a0376c931b" providerId="LiveId" clId="{E7974F4E-18AE-4F92-85DC-039AD46CDB10}" dt="2024-02-12T14:38:48.203" v="7461" actId="14100"/>
          <ac:spMkLst>
            <pc:docMk/>
            <pc:sldMk cId="2786709044" sldId="409"/>
            <ac:spMk id="21" creationId="{03E61946-1662-1E77-9B1B-129A18D01CF1}"/>
          </ac:spMkLst>
        </pc:spChg>
      </pc:sldChg>
      <pc:sldMasterChg chg="modSp delSldLayout modSldLayout">
        <pc:chgData name="mariam ashraf" userId="3a2a69a0376c931b" providerId="LiveId" clId="{E7974F4E-18AE-4F92-85DC-039AD46CDB10}" dt="2024-02-06T22:04:21.279" v="2437"/>
        <pc:sldMasterMkLst>
          <pc:docMk/>
          <pc:sldMasterMk cId="0" sldId="2147483670"/>
        </pc:sldMasterMkLst>
        <pc:spChg chg="mod">
          <ac:chgData name="mariam ashraf" userId="3a2a69a0376c931b" providerId="LiveId" clId="{E7974F4E-18AE-4F92-85DC-039AD46CDB10}" dt="2024-02-06T22:04:21.279" v="2437"/>
          <ac:spMkLst>
            <pc:docMk/>
            <pc:sldMasterMk cId="0" sldId="2147483670"/>
            <ac:spMk id="6" creationId="{00000000-0000-0000-0000-000000000000}"/>
          </ac:spMkLst>
        </pc:spChg>
        <pc:spChg chg="mod">
          <ac:chgData name="mariam ashraf" userId="3a2a69a0376c931b" providerId="LiveId" clId="{E7974F4E-18AE-4F92-85DC-039AD46CDB10}" dt="2024-02-06T22:04:21.279" v="2437"/>
          <ac:spMkLst>
            <pc:docMk/>
            <pc:sldMasterMk cId="0" sldId="2147483670"/>
            <ac:spMk id="7" creationId="{00000000-0000-0000-0000-000000000000}"/>
          </ac:spMkLst>
        </pc:spChg>
        <pc:sldLayoutChg chg="del">
          <pc:chgData name="mariam ashraf" userId="3a2a69a0376c931b" providerId="LiveId" clId="{E7974F4E-18AE-4F92-85DC-039AD46CDB10}" dt="2024-02-06T11:20:37.607" v="437" actId="2696"/>
          <pc:sldLayoutMkLst>
            <pc:docMk/>
            <pc:sldMasterMk cId="0" sldId="2147483670"/>
            <pc:sldLayoutMk cId="0" sldId="2147483648"/>
          </pc:sldLayoutMkLst>
        </pc:sldLayoutChg>
        <pc:sldLayoutChg chg="modSp">
          <pc:chgData name="mariam ashraf" userId="3a2a69a0376c931b" providerId="LiveId" clId="{E7974F4E-18AE-4F92-85DC-039AD46CDB10}" dt="2024-02-06T22:04:21.279" v="2437"/>
          <pc:sldLayoutMkLst>
            <pc:docMk/>
            <pc:sldMasterMk cId="0" sldId="2147483670"/>
            <pc:sldLayoutMk cId="0" sldId="2147483654"/>
          </pc:sldLayoutMkLst>
          <pc:spChg chg="mod">
            <ac:chgData name="mariam ashraf" userId="3a2a69a0376c931b" providerId="LiveId" clId="{E7974F4E-18AE-4F92-85DC-039AD46CDB10}" dt="2024-02-06T22:04:21.279" v="2437"/>
            <ac:spMkLst>
              <pc:docMk/>
              <pc:sldMasterMk cId="0" sldId="2147483670"/>
              <pc:sldLayoutMk cId="0" sldId="2147483654"/>
              <ac:spMk id="41"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4"/>
              <ac:spMk id="43"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4"/>
              <ac:spMk id="44"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4"/>
              <ac:spMk id="45" creationId="{00000000-0000-0000-0000-000000000000}"/>
            </ac:spMkLst>
          </pc:spChg>
          <pc:grpChg chg="mod">
            <ac:chgData name="mariam ashraf" userId="3a2a69a0376c931b" providerId="LiveId" clId="{E7974F4E-18AE-4F92-85DC-039AD46CDB10}" dt="2024-02-06T22:04:21.279" v="2437"/>
            <ac:grpSpMkLst>
              <pc:docMk/>
              <pc:sldMasterMk cId="0" sldId="2147483670"/>
              <pc:sldLayoutMk cId="0" sldId="2147483654"/>
              <ac:grpSpMk id="42" creationId="{00000000-0000-0000-0000-000000000000}"/>
            </ac:grpSpMkLst>
          </pc:grpChg>
        </pc:sldLayoutChg>
        <pc:sldLayoutChg chg="modSp">
          <pc:chgData name="mariam ashraf" userId="3a2a69a0376c931b" providerId="LiveId" clId="{E7974F4E-18AE-4F92-85DC-039AD46CDB10}" dt="2024-02-06T22:04:21.279" v="2437"/>
          <pc:sldLayoutMkLst>
            <pc:docMk/>
            <pc:sldMasterMk cId="0" sldId="2147483670"/>
            <pc:sldLayoutMk cId="0" sldId="2147483656"/>
          </pc:sldLayoutMkLst>
          <pc:spChg chg="mod">
            <ac:chgData name="mariam ashraf" userId="3a2a69a0376c931b" providerId="LiveId" clId="{E7974F4E-18AE-4F92-85DC-039AD46CDB10}" dt="2024-02-06T22:04:21.279" v="2437"/>
            <ac:spMkLst>
              <pc:docMk/>
              <pc:sldMasterMk cId="0" sldId="2147483670"/>
              <pc:sldLayoutMk cId="0" sldId="2147483656"/>
              <ac:spMk id="55"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6"/>
              <ac:spMk id="58"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6"/>
              <ac:spMk id="59"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6"/>
              <ac:spMk id="60" creationId="{00000000-0000-0000-0000-000000000000}"/>
            </ac:spMkLst>
          </pc:spChg>
          <pc:grpChg chg="mod">
            <ac:chgData name="mariam ashraf" userId="3a2a69a0376c931b" providerId="LiveId" clId="{E7974F4E-18AE-4F92-85DC-039AD46CDB10}" dt="2024-02-06T22:04:21.279" v="2437"/>
            <ac:grpSpMkLst>
              <pc:docMk/>
              <pc:sldMasterMk cId="0" sldId="2147483670"/>
              <pc:sldLayoutMk cId="0" sldId="2147483656"/>
              <ac:grpSpMk id="56" creationId="{00000000-0000-0000-0000-000000000000}"/>
            </ac:grpSpMkLst>
          </pc:grpChg>
          <pc:grpChg chg="mod">
            <ac:chgData name="mariam ashraf" userId="3a2a69a0376c931b" providerId="LiveId" clId="{E7974F4E-18AE-4F92-85DC-039AD46CDB10}" dt="2024-02-06T22:04:21.279" v="2437"/>
            <ac:grpSpMkLst>
              <pc:docMk/>
              <pc:sldMasterMk cId="0" sldId="2147483670"/>
              <pc:sldLayoutMk cId="0" sldId="2147483656"/>
              <ac:grpSpMk id="57" creationId="{00000000-0000-0000-0000-000000000000}"/>
            </ac:grpSpMkLst>
          </pc:grpChg>
        </pc:sldLayoutChg>
        <pc:sldLayoutChg chg="modSp">
          <pc:chgData name="mariam ashraf" userId="3a2a69a0376c931b" providerId="LiveId" clId="{E7974F4E-18AE-4F92-85DC-039AD46CDB10}" dt="2024-02-06T22:04:21.279" v="2437"/>
          <pc:sldLayoutMkLst>
            <pc:docMk/>
            <pc:sldMasterMk cId="0" sldId="2147483670"/>
            <pc:sldLayoutMk cId="0" sldId="2147483659"/>
          </pc:sldLayoutMkLst>
          <pc:spChg chg="mod">
            <ac:chgData name="mariam ashraf" userId="3a2a69a0376c931b" providerId="LiveId" clId="{E7974F4E-18AE-4F92-85DC-039AD46CDB10}" dt="2024-02-06T22:04:21.279" v="2437"/>
            <ac:spMkLst>
              <pc:docMk/>
              <pc:sldMasterMk cId="0" sldId="2147483670"/>
              <pc:sldLayoutMk cId="0" sldId="2147483659"/>
              <ac:spMk id="70"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71"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72"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73"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74"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75"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76"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77"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78"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79"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80"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81"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82"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59"/>
              <ac:spMk id="83" creationId="{00000000-0000-0000-0000-000000000000}"/>
            </ac:spMkLst>
          </pc:spChg>
        </pc:sldLayoutChg>
        <pc:sldLayoutChg chg="modSp">
          <pc:chgData name="mariam ashraf" userId="3a2a69a0376c931b" providerId="LiveId" clId="{E7974F4E-18AE-4F92-85DC-039AD46CDB10}" dt="2024-02-06T22:04:21.279" v="2437"/>
          <pc:sldLayoutMkLst>
            <pc:docMk/>
            <pc:sldMasterMk cId="0" sldId="2147483670"/>
            <pc:sldLayoutMk cId="0" sldId="2147483666"/>
          </pc:sldLayoutMkLst>
          <pc:spChg chg="mod">
            <ac:chgData name="mariam ashraf" userId="3a2a69a0376c931b" providerId="LiveId" clId="{E7974F4E-18AE-4F92-85DC-039AD46CDB10}" dt="2024-02-06T22:04:21.279" v="2437"/>
            <ac:spMkLst>
              <pc:docMk/>
              <pc:sldMasterMk cId="0" sldId="2147483670"/>
              <pc:sldLayoutMk cId="0" sldId="2147483666"/>
              <ac:spMk id="151"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66"/>
              <ac:spMk id="152"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66"/>
              <ac:spMk id="153"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66"/>
              <ac:spMk id="154" creationId="{00000000-0000-0000-0000-000000000000}"/>
            </ac:spMkLst>
          </pc:spChg>
          <pc:grpChg chg="mod">
            <ac:chgData name="mariam ashraf" userId="3a2a69a0376c931b" providerId="LiveId" clId="{E7974F4E-18AE-4F92-85DC-039AD46CDB10}" dt="2024-02-06T22:04:21.279" v="2437"/>
            <ac:grpSpMkLst>
              <pc:docMk/>
              <pc:sldMasterMk cId="0" sldId="2147483670"/>
              <pc:sldLayoutMk cId="0" sldId="2147483666"/>
              <ac:grpSpMk id="150" creationId="{00000000-0000-0000-0000-000000000000}"/>
            </ac:grpSpMkLst>
          </pc:grpChg>
        </pc:sldLayoutChg>
        <pc:sldLayoutChg chg="modSp">
          <pc:chgData name="mariam ashraf" userId="3a2a69a0376c931b" providerId="LiveId" clId="{E7974F4E-18AE-4F92-85DC-039AD46CDB10}" dt="2024-02-06T22:04:21.279" v="2437"/>
          <pc:sldLayoutMkLst>
            <pc:docMk/>
            <pc:sldMasterMk cId="0" sldId="2147483670"/>
            <pc:sldLayoutMk cId="0" sldId="2147483667"/>
          </pc:sldLayoutMkLst>
          <pc:spChg chg="mod">
            <ac:chgData name="mariam ashraf" userId="3a2a69a0376c931b" providerId="LiveId" clId="{E7974F4E-18AE-4F92-85DC-039AD46CDB10}" dt="2024-02-06T22:04:21.279" v="2437"/>
            <ac:spMkLst>
              <pc:docMk/>
              <pc:sldMasterMk cId="0" sldId="2147483670"/>
              <pc:sldLayoutMk cId="0" sldId="2147483667"/>
              <ac:spMk id="157"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67"/>
              <ac:spMk id="158"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67"/>
              <ac:spMk id="159"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67"/>
              <ac:spMk id="160" creationId="{00000000-0000-0000-0000-000000000000}"/>
            </ac:spMkLst>
          </pc:spChg>
          <pc:spChg chg="mod">
            <ac:chgData name="mariam ashraf" userId="3a2a69a0376c931b" providerId="LiveId" clId="{E7974F4E-18AE-4F92-85DC-039AD46CDB10}" dt="2024-02-06T22:04:21.279" v="2437"/>
            <ac:spMkLst>
              <pc:docMk/>
              <pc:sldMasterMk cId="0" sldId="2147483670"/>
              <pc:sldLayoutMk cId="0" sldId="2147483667"/>
              <ac:spMk id="161" creationId="{00000000-0000-0000-0000-000000000000}"/>
            </ac:spMkLst>
          </pc:spChg>
          <pc:grpChg chg="mod">
            <ac:chgData name="mariam ashraf" userId="3a2a69a0376c931b" providerId="LiveId" clId="{E7974F4E-18AE-4F92-85DC-039AD46CDB10}" dt="2024-02-06T22:04:21.279" v="2437"/>
            <ac:grpSpMkLst>
              <pc:docMk/>
              <pc:sldMasterMk cId="0" sldId="2147483670"/>
              <pc:sldLayoutMk cId="0" sldId="2147483667"/>
              <ac:grpSpMk id="156" creationId="{00000000-0000-0000-0000-000000000000}"/>
            </ac:grpSpMkLst>
          </pc:grpChg>
        </pc:sldLayoutChg>
        <pc:sldLayoutChg chg="modSp">
          <pc:chgData name="mariam ashraf" userId="3a2a69a0376c931b" providerId="LiveId" clId="{E7974F4E-18AE-4F92-85DC-039AD46CDB10}" dt="2024-02-06T22:04:21.279" v="2437"/>
          <pc:sldLayoutMkLst>
            <pc:docMk/>
            <pc:sldMasterMk cId="0" sldId="2147483670"/>
            <pc:sldLayoutMk cId="3723349562" sldId="2147483672"/>
          </pc:sldLayoutMkLst>
          <pc:spChg chg="mod">
            <ac:chgData name="mariam ashraf" userId="3a2a69a0376c931b" providerId="LiveId" clId="{E7974F4E-18AE-4F92-85DC-039AD46CDB10}" dt="2024-02-06T22:04:21.279" v="2437"/>
            <ac:spMkLst>
              <pc:docMk/>
              <pc:sldMasterMk cId="0" sldId="2147483670"/>
              <pc:sldLayoutMk cId="3723349562" sldId="2147483672"/>
              <ac:spMk id="14" creationId="{00000000-0000-0000-0000-000000000000}"/>
            </ac:spMkLst>
          </pc:spChg>
          <pc:spChg chg="mod">
            <ac:chgData name="mariam ashraf" userId="3a2a69a0376c931b" providerId="LiveId" clId="{E7974F4E-18AE-4F92-85DC-039AD46CDB10}" dt="2024-02-06T22:04:21.279" v="2437"/>
            <ac:spMkLst>
              <pc:docMk/>
              <pc:sldMasterMk cId="0" sldId="2147483670"/>
              <pc:sldLayoutMk cId="3723349562" sldId="2147483672"/>
              <ac:spMk id="15" creationId="{00000000-0000-0000-0000-000000000000}"/>
            </ac:spMkLst>
          </pc:spChg>
          <pc:spChg chg="mod">
            <ac:chgData name="mariam ashraf" userId="3a2a69a0376c931b" providerId="LiveId" clId="{E7974F4E-18AE-4F92-85DC-039AD46CDB10}" dt="2024-02-06T22:04:21.279" v="2437"/>
            <ac:spMkLst>
              <pc:docMk/>
              <pc:sldMasterMk cId="0" sldId="2147483670"/>
              <pc:sldLayoutMk cId="3723349562" sldId="2147483672"/>
              <ac:spMk id="16" creationId="{00000000-0000-0000-0000-000000000000}"/>
            </ac:spMkLst>
          </pc:spChg>
          <pc:spChg chg="mod">
            <ac:chgData name="mariam ashraf" userId="3a2a69a0376c931b" providerId="LiveId" clId="{E7974F4E-18AE-4F92-85DC-039AD46CDB10}" dt="2024-02-06T22:04:21.279" v="2437"/>
            <ac:spMkLst>
              <pc:docMk/>
              <pc:sldMasterMk cId="0" sldId="2147483670"/>
              <pc:sldLayoutMk cId="3723349562" sldId="2147483672"/>
              <ac:spMk id="17" creationId="{00000000-0000-0000-0000-000000000000}"/>
            </ac:spMkLst>
          </pc:spChg>
          <pc:spChg chg="mod">
            <ac:chgData name="mariam ashraf" userId="3a2a69a0376c931b" providerId="LiveId" clId="{E7974F4E-18AE-4F92-85DC-039AD46CDB10}" dt="2024-02-06T22:04:21.279" v="2437"/>
            <ac:spMkLst>
              <pc:docMk/>
              <pc:sldMasterMk cId="0" sldId="2147483670"/>
              <pc:sldLayoutMk cId="3723349562" sldId="2147483672"/>
              <ac:spMk id="18" creationId="{00000000-0000-0000-0000-000000000000}"/>
            </ac:spMkLst>
          </pc:spChg>
        </pc:sldLayoutChg>
        <pc:sldLayoutChg chg="modSp">
          <pc:chgData name="mariam ashraf" userId="3a2a69a0376c931b" providerId="LiveId" clId="{E7974F4E-18AE-4F92-85DC-039AD46CDB10}" dt="2024-02-06T22:04:21.279" v="2437"/>
          <pc:sldLayoutMkLst>
            <pc:docMk/>
            <pc:sldMasterMk cId="0" sldId="2147483670"/>
            <pc:sldLayoutMk cId="2846380540" sldId="2147483673"/>
          </pc:sldLayoutMkLst>
          <pc:spChg chg="mod">
            <ac:chgData name="mariam ashraf" userId="3a2a69a0376c931b" providerId="LiveId" clId="{E7974F4E-18AE-4F92-85DC-039AD46CDB10}" dt="2024-02-06T22:04:21.279" v="2437"/>
            <ac:spMkLst>
              <pc:docMk/>
              <pc:sldMasterMk cId="0" sldId="2147483670"/>
              <pc:sldLayoutMk cId="2846380540" sldId="2147483673"/>
              <ac:spMk id="36" creationId="{00000000-0000-0000-0000-000000000000}"/>
            </ac:spMkLst>
          </pc:spChg>
          <pc:spChg chg="mod">
            <ac:chgData name="mariam ashraf" userId="3a2a69a0376c931b" providerId="LiveId" clId="{E7974F4E-18AE-4F92-85DC-039AD46CDB10}" dt="2024-02-06T22:04:21.279" v="2437"/>
            <ac:spMkLst>
              <pc:docMk/>
              <pc:sldMasterMk cId="0" sldId="2147483670"/>
              <pc:sldLayoutMk cId="2846380540" sldId="2147483673"/>
              <ac:spMk id="37" creationId="{00000000-0000-0000-0000-000000000000}"/>
            </ac:spMkLst>
          </pc:spChg>
          <pc:spChg chg="mod">
            <ac:chgData name="mariam ashraf" userId="3a2a69a0376c931b" providerId="LiveId" clId="{E7974F4E-18AE-4F92-85DC-039AD46CDB10}" dt="2024-02-06T22:04:21.279" v="2437"/>
            <ac:spMkLst>
              <pc:docMk/>
              <pc:sldMasterMk cId="0" sldId="2147483670"/>
              <pc:sldLayoutMk cId="2846380540" sldId="2147483673"/>
              <ac:spMk id="38" creationId="{00000000-0000-0000-0000-000000000000}"/>
            </ac:spMkLst>
          </pc:spChg>
          <pc:spChg chg="mod">
            <ac:chgData name="mariam ashraf" userId="3a2a69a0376c931b" providerId="LiveId" clId="{E7974F4E-18AE-4F92-85DC-039AD46CDB10}" dt="2024-02-06T22:04:21.279" v="2437"/>
            <ac:spMkLst>
              <pc:docMk/>
              <pc:sldMasterMk cId="0" sldId="2147483670"/>
              <pc:sldLayoutMk cId="2846380540" sldId="2147483673"/>
              <ac:spMk id="39" creationId="{00000000-0000-0000-0000-000000000000}"/>
            </ac:spMkLst>
          </pc:spChg>
        </pc:sldLayoutChg>
        <pc:sldLayoutChg chg="modSp">
          <pc:chgData name="mariam ashraf" userId="3a2a69a0376c931b" providerId="LiveId" clId="{E7974F4E-18AE-4F92-85DC-039AD46CDB10}" dt="2024-02-06T22:04:21.279" v="2437"/>
          <pc:sldLayoutMkLst>
            <pc:docMk/>
            <pc:sldMasterMk cId="0" sldId="2147483670"/>
            <pc:sldLayoutMk cId="3233724555" sldId="2147483674"/>
          </pc:sldLayoutMkLst>
          <pc:spChg chg="mod">
            <ac:chgData name="mariam ashraf" userId="3a2a69a0376c931b" providerId="LiveId" clId="{E7974F4E-18AE-4F92-85DC-039AD46CDB10}" dt="2024-02-06T22:04:21.279" v="2437"/>
            <ac:spMkLst>
              <pc:docMk/>
              <pc:sldMasterMk cId="0" sldId="2147483670"/>
              <pc:sldLayoutMk cId="3233724555" sldId="2147483674"/>
              <ac:spMk id="9" creationId="{00000000-0000-0000-0000-000000000000}"/>
            </ac:spMkLst>
          </pc:spChg>
          <pc:spChg chg="mod">
            <ac:chgData name="mariam ashraf" userId="3a2a69a0376c931b" providerId="LiveId" clId="{E7974F4E-18AE-4F92-85DC-039AD46CDB10}" dt="2024-02-06T22:04:21.279" v="2437"/>
            <ac:spMkLst>
              <pc:docMk/>
              <pc:sldMasterMk cId="0" sldId="2147483670"/>
              <pc:sldLayoutMk cId="3233724555" sldId="2147483674"/>
              <ac:spMk id="10" creationId="{00000000-0000-0000-0000-000000000000}"/>
            </ac:spMkLst>
          </pc:spChg>
          <pc:spChg chg="mod">
            <ac:chgData name="mariam ashraf" userId="3a2a69a0376c931b" providerId="LiveId" clId="{E7974F4E-18AE-4F92-85DC-039AD46CDB10}" dt="2024-02-06T22:04:21.279" v="2437"/>
            <ac:spMkLst>
              <pc:docMk/>
              <pc:sldMasterMk cId="0" sldId="2147483670"/>
              <pc:sldLayoutMk cId="3233724555" sldId="2147483674"/>
              <ac:spMk id="11" creationId="{00000000-0000-0000-0000-000000000000}"/>
            </ac:spMkLst>
          </pc:spChg>
          <pc:spChg chg="mod">
            <ac:chgData name="mariam ashraf" userId="3a2a69a0376c931b" providerId="LiveId" clId="{E7974F4E-18AE-4F92-85DC-039AD46CDB10}" dt="2024-02-06T22:04:21.279" v="2437"/>
            <ac:spMkLst>
              <pc:docMk/>
              <pc:sldMasterMk cId="0" sldId="2147483670"/>
              <pc:sldLayoutMk cId="3233724555" sldId="2147483674"/>
              <ac:spMk id="12" creationId="{00000000-0000-0000-0000-000000000000}"/>
            </ac:spMkLst>
          </pc:spChg>
        </pc:sldLayoutChg>
        <pc:sldLayoutChg chg="modSp">
          <pc:chgData name="mariam ashraf" userId="3a2a69a0376c931b" providerId="LiveId" clId="{E7974F4E-18AE-4F92-85DC-039AD46CDB10}" dt="2024-02-06T22:04:21.279" v="2437"/>
          <pc:sldLayoutMkLst>
            <pc:docMk/>
            <pc:sldMasterMk cId="0" sldId="2147483670"/>
            <pc:sldLayoutMk cId="2064475651" sldId="2147483676"/>
          </pc:sldLayoutMkLst>
          <pc:spChg chg="mod">
            <ac:chgData name="mariam ashraf" userId="3a2a69a0376c931b" providerId="LiveId" clId="{E7974F4E-18AE-4F92-85DC-039AD46CDB10}" dt="2024-02-06T22:04:21.279" v="2437"/>
            <ac:spMkLst>
              <pc:docMk/>
              <pc:sldMasterMk cId="0" sldId="2147483670"/>
              <pc:sldLayoutMk cId="2064475651" sldId="2147483676"/>
              <ac:spMk id="85" creationId="{00000000-0000-0000-0000-000000000000}"/>
            </ac:spMkLst>
          </pc:spChg>
          <pc:spChg chg="mod">
            <ac:chgData name="mariam ashraf" userId="3a2a69a0376c931b" providerId="LiveId" clId="{E7974F4E-18AE-4F92-85DC-039AD46CDB10}" dt="2024-02-06T22:04:21.279" v="2437"/>
            <ac:spMkLst>
              <pc:docMk/>
              <pc:sldMasterMk cId="0" sldId="2147483670"/>
              <pc:sldLayoutMk cId="2064475651" sldId="2147483676"/>
              <ac:spMk id="87" creationId="{00000000-0000-0000-0000-000000000000}"/>
            </ac:spMkLst>
          </pc:spChg>
          <pc:spChg chg="mod">
            <ac:chgData name="mariam ashraf" userId="3a2a69a0376c931b" providerId="LiveId" clId="{E7974F4E-18AE-4F92-85DC-039AD46CDB10}" dt="2024-02-06T22:04:21.279" v="2437"/>
            <ac:spMkLst>
              <pc:docMk/>
              <pc:sldMasterMk cId="0" sldId="2147483670"/>
              <pc:sldLayoutMk cId="2064475651" sldId="2147483676"/>
              <ac:spMk id="88" creationId="{00000000-0000-0000-0000-000000000000}"/>
            </ac:spMkLst>
          </pc:spChg>
          <pc:grpChg chg="mod">
            <ac:chgData name="mariam ashraf" userId="3a2a69a0376c931b" providerId="LiveId" clId="{E7974F4E-18AE-4F92-85DC-039AD46CDB10}" dt="2024-02-06T22:04:21.279" v="2437"/>
            <ac:grpSpMkLst>
              <pc:docMk/>
              <pc:sldMasterMk cId="0" sldId="2147483670"/>
              <pc:sldLayoutMk cId="2064475651" sldId="2147483676"/>
              <ac:grpSpMk id="86" creationId="{00000000-0000-0000-0000-000000000000}"/>
            </ac:grpSpMkLst>
          </pc:grpChg>
        </pc:sldLayoutChg>
        <pc:sldLayoutChg chg="del">
          <pc:chgData name="mariam ashraf" userId="3a2a69a0376c931b" providerId="LiveId" clId="{E7974F4E-18AE-4F92-85DC-039AD46CDB10}" dt="2024-02-06T20:19:52.213" v="1655" actId="2696"/>
          <pc:sldLayoutMkLst>
            <pc:docMk/>
            <pc:sldMasterMk cId="0" sldId="2147483670"/>
            <pc:sldLayoutMk cId="1330013505" sldId="21474836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6B1B61-5DB5-78F5-59B7-39AF5ECC5E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B424A1B-F30F-F212-57E1-CF7C88DF59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29BCA6-749E-4520-99A8-0D8AB5FDF774}" type="datetimeFigureOut">
              <a:rPr lang="en-US" smtClean="0"/>
              <a:t>7/9/2024</a:t>
            </a:fld>
            <a:endParaRPr lang="en-US"/>
          </a:p>
        </p:txBody>
      </p:sp>
      <p:sp>
        <p:nvSpPr>
          <p:cNvPr id="4" name="Footer Placeholder 3">
            <a:extLst>
              <a:ext uri="{FF2B5EF4-FFF2-40B4-BE49-F238E27FC236}">
                <a16:creationId xmlns:a16="http://schemas.microsoft.com/office/drawing/2014/main" id="{478DBF8F-0790-3C48-C739-CABAE5C128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39671B-98F3-0A21-A019-4D80F60D3C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3859BB-151C-4557-8ACF-6C4F125016FC}" type="slidenum">
              <a:rPr lang="en-US" smtClean="0"/>
              <a:t>‹#›</a:t>
            </a:fld>
            <a:endParaRPr lang="en-US"/>
          </a:p>
        </p:txBody>
      </p:sp>
    </p:spTree>
    <p:extLst>
      <p:ext uri="{BB962C8B-B14F-4D97-AF65-F5344CB8AC3E}">
        <p14:creationId xmlns:p14="http://schemas.microsoft.com/office/powerpoint/2010/main" val="13389558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29949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e6246c3f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e6246c3f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866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364e545c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364e545c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9145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677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544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729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B37637FD-CDA4-5977-FC46-1A9E57FD27F7}"/>
            </a:ext>
          </a:extLst>
        </p:cNvPr>
        <p:cNvGrpSpPr/>
        <p:nvPr/>
      </p:nvGrpSpPr>
      <p:grpSpPr>
        <a:xfrm>
          <a:off x="0" y="0"/>
          <a:ext cx="0" cy="0"/>
          <a:chOff x="0" y="0"/>
          <a:chExt cx="0" cy="0"/>
        </a:xfrm>
      </p:grpSpPr>
      <p:sp>
        <p:nvSpPr>
          <p:cNvPr id="491" name="Google Shape;491;g190cccfa97d_0_0:notes">
            <a:extLst>
              <a:ext uri="{FF2B5EF4-FFF2-40B4-BE49-F238E27FC236}">
                <a16:creationId xmlns:a16="http://schemas.microsoft.com/office/drawing/2014/main" id="{DA8E1EDF-4D18-23CF-AA79-C40E145A4B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90cccfa97d_0_0:notes">
            <a:extLst>
              <a:ext uri="{FF2B5EF4-FFF2-40B4-BE49-F238E27FC236}">
                <a16:creationId xmlns:a16="http://schemas.microsoft.com/office/drawing/2014/main" id="{1DCDAEE9-8E57-345A-5401-D4905215CC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509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2317951"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2" name="Google Shape;42;p8"/>
          <p:cNvGrpSpPr/>
          <p:nvPr/>
        </p:nvGrpSpPr>
        <p:grpSpPr>
          <a:xfrm>
            <a:off x="-542484" y="-397050"/>
            <a:ext cx="8840735" cy="5660900"/>
            <a:chOff x="-542484" y="-397050"/>
            <a:chExt cx="8840734" cy="5660900"/>
          </a:xfrm>
        </p:grpSpPr>
        <p:sp>
          <p:nvSpPr>
            <p:cNvPr id="43" name="Google Shape;43;p8"/>
            <p:cNvSpPr/>
            <p:nvPr/>
          </p:nvSpPr>
          <p:spPr>
            <a:xfrm>
              <a:off x="-542484" y="-39705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8"/>
            <p:cNvSpPr/>
            <p:nvPr/>
          </p:nvSpPr>
          <p:spPr>
            <a:xfrm>
              <a:off x="7718350" y="4683950"/>
              <a:ext cx="579900" cy="57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5" name="Google Shape;45;p8"/>
          <p:cNvSpPr/>
          <p:nvPr/>
        </p:nvSpPr>
        <p:spPr>
          <a:xfrm>
            <a:off x="8574391" y="12230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6" name="Google Shape;86;p14"/>
          <p:cNvGrpSpPr/>
          <p:nvPr/>
        </p:nvGrpSpPr>
        <p:grpSpPr>
          <a:xfrm>
            <a:off x="-581584" y="-246700"/>
            <a:ext cx="10216075" cy="5810050"/>
            <a:chOff x="-581584" y="-246700"/>
            <a:chExt cx="10216075" cy="5810050"/>
          </a:xfrm>
        </p:grpSpPr>
        <p:sp>
          <p:nvSpPr>
            <p:cNvPr id="87" name="Google Shape;87;p14"/>
            <p:cNvSpPr/>
            <p:nvPr/>
          </p:nvSpPr>
          <p:spPr>
            <a:xfrm>
              <a:off x="8423991" y="435285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 name="Google Shape;88;p14"/>
            <p:cNvSpPr/>
            <p:nvPr/>
          </p:nvSpPr>
          <p:spPr>
            <a:xfrm>
              <a:off x="-581584" y="-24670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extLst>
      <p:ext uri="{BB962C8B-B14F-4D97-AF65-F5344CB8AC3E}">
        <p14:creationId xmlns:p14="http://schemas.microsoft.com/office/powerpoint/2010/main" val="206447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6" name="Google Shape;56;p10"/>
          <p:cNvGrpSpPr/>
          <p:nvPr/>
        </p:nvGrpSpPr>
        <p:grpSpPr>
          <a:xfrm>
            <a:off x="-536233" y="-440850"/>
            <a:ext cx="10283575" cy="4428200"/>
            <a:chOff x="-536234" y="-440850"/>
            <a:chExt cx="10283575" cy="4428200"/>
          </a:xfrm>
        </p:grpSpPr>
        <p:grpSp>
          <p:nvGrpSpPr>
            <p:cNvPr id="57" name="Google Shape;57;p10"/>
            <p:cNvGrpSpPr/>
            <p:nvPr/>
          </p:nvGrpSpPr>
          <p:grpSpPr>
            <a:xfrm>
              <a:off x="-536234" y="-440850"/>
              <a:ext cx="1210500" cy="4428200"/>
              <a:chOff x="-536234" y="-440850"/>
              <a:chExt cx="1210500" cy="4428200"/>
            </a:xfrm>
          </p:grpSpPr>
          <p:sp>
            <p:nvSpPr>
              <p:cNvPr id="58" name="Google Shape;58;p10"/>
              <p:cNvSpPr/>
              <p:nvPr/>
            </p:nvSpPr>
            <p:spPr>
              <a:xfrm>
                <a:off x="-536234" y="-44085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9" name="Google Shape;59;p10"/>
              <p:cNvSpPr/>
              <p:nvPr/>
            </p:nvSpPr>
            <p:spPr>
              <a:xfrm>
                <a:off x="-220925" y="3407450"/>
                <a:ext cx="579900" cy="57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60" name="Google Shape;60;p10"/>
            <p:cNvSpPr/>
            <p:nvPr/>
          </p:nvSpPr>
          <p:spPr>
            <a:xfrm>
              <a:off x="8536841" y="48525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3493451" y="539500"/>
            <a:ext cx="4930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13"/>
          <p:cNvSpPr txBox="1">
            <a:spLocks noGrp="1"/>
          </p:cNvSpPr>
          <p:nvPr>
            <p:ph type="title" idx="2" hasCustomPrompt="1"/>
          </p:nvPr>
        </p:nvSpPr>
        <p:spPr>
          <a:xfrm>
            <a:off x="4990325" y="1590725"/>
            <a:ext cx="9630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3" hasCustomPrompt="1"/>
          </p:nvPr>
        </p:nvSpPr>
        <p:spPr>
          <a:xfrm>
            <a:off x="4990325" y="3252746"/>
            <a:ext cx="9630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4" hasCustomPrompt="1"/>
          </p:nvPr>
        </p:nvSpPr>
        <p:spPr>
          <a:xfrm>
            <a:off x="7461000" y="1590725"/>
            <a:ext cx="9630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5" hasCustomPrompt="1"/>
          </p:nvPr>
        </p:nvSpPr>
        <p:spPr>
          <a:xfrm>
            <a:off x="7461000" y="3252746"/>
            <a:ext cx="9630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3838225" y="1990500"/>
            <a:ext cx="2115000" cy="502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6"/>
          </p:nvPr>
        </p:nvSpPr>
        <p:spPr>
          <a:xfrm>
            <a:off x="6309000" y="1990500"/>
            <a:ext cx="2115000" cy="502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txBox="1">
            <a:spLocks noGrp="1"/>
          </p:cNvSpPr>
          <p:nvPr>
            <p:ph type="subTitle" idx="7"/>
          </p:nvPr>
        </p:nvSpPr>
        <p:spPr>
          <a:xfrm>
            <a:off x="3838225" y="3652575"/>
            <a:ext cx="2115000" cy="502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13"/>
          <p:cNvSpPr txBox="1">
            <a:spLocks noGrp="1"/>
          </p:cNvSpPr>
          <p:nvPr>
            <p:ph type="subTitle" idx="8"/>
          </p:nvPr>
        </p:nvSpPr>
        <p:spPr>
          <a:xfrm>
            <a:off x="6309000" y="3652575"/>
            <a:ext cx="2115000" cy="502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4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13"/>
          <p:cNvSpPr txBox="1">
            <a:spLocks noGrp="1"/>
          </p:cNvSpPr>
          <p:nvPr>
            <p:ph type="subTitle" idx="9"/>
          </p:nvPr>
        </p:nvSpPr>
        <p:spPr>
          <a:xfrm>
            <a:off x="3838225" y="2439662"/>
            <a:ext cx="2115000" cy="502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80" name="Google Shape;80;p13"/>
          <p:cNvSpPr txBox="1">
            <a:spLocks noGrp="1"/>
          </p:cNvSpPr>
          <p:nvPr>
            <p:ph type="subTitle" idx="13"/>
          </p:nvPr>
        </p:nvSpPr>
        <p:spPr>
          <a:xfrm>
            <a:off x="6309000" y="2439662"/>
            <a:ext cx="2115000" cy="502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81" name="Google Shape;81;p13"/>
          <p:cNvSpPr txBox="1">
            <a:spLocks noGrp="1"/>
          </p:cNvSpPr>
          <p:nvPr>
            <p:ph type="subTitle" idx="14"/>
          </p:nvPr>
        </p:nvSpPr>
        <p:spPr>
          <a:xfrm>
            <a:off x="3838225" y="4101800"/>
            <a:ext cx="2115000" cy="502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82" name="Google Shape;82;p13"/>
          <p:cNvSpPr txBox="1">
            <a:spLocks noGrp="1"/>
          </p:cNvSpPr>
          <p:nvPr>
            <p:ph type="subTitle" idx="15"/>
          </p:nvPr>
        </p:nvSpPr>
        <p:spPr>
          <a:xfrm>
            <a:off x="6309000" y="4101800"/>
            <a:ext cx="2115000" cy="502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83" name="Google Shape;83;p13"/>
          <p:cNvSpPr>
            <a:spLocks noGrp="1"/>
          </p:cNvSpPr>
          <p:nvPr>
            <p:ph type="pic" idx="16"/>
          </p:nvPr>
        </p:nvSpPr>
        <p:spPr>
          <a:xfrm>
            <a:off x="0" y="0"/>
            <a:ext cx="38256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9"/>
        <p:cNvGrpSpPr/>
        <p:nvPr/>
      </p:nvGrpSpPr>
      <p:grpSpPr>
        <a:xfrm>
          <a:off x="0" y="0"/>
          <a:ext cx="0" cy="0"/>
          <a:chOff x="0" y="0"/>
          <a:chExt cx="0" cy="0"/>
        </a:xfrm>
      </p:grpSpPr>
      <p:grpSp>
        <p:nvGrpSpPr>
          <p:cNvPr id="150" name="Google Shape;150;p20"/>
          <p:cNvGrpSpPr/>
          <p:nvPr/>
        </p:nvGrpSpPr>
        <p:grpSpPr>
          <a:xfrm>
            <a:off x="-417333" y="-501975"/>
            <a:ext cx="9983225" cy="6247638"/>
            <a:chOff x="-417334" y="-501975"/>
            <a:chExt cx="9983225" cy="6247638"/>
          </a:xfrm>
        </p:grpSpPr>
        <p:sp>
          <p:nvSpPr>
            <p:cNvPr id="151" name="Google Shape;151;p20"/>
            <p:cNvSpPr/>
            <p:nvPr/>
          </p:nvSpPr>
          <p:spPr>
            <a:xfrm>
              <a:off x="-417334" y="4535163"/>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 name="Google Shape;152;p20"/>
            <p:cNvSpPr/>
            <p:nvPr/>
          </p:nvSpPr>
          <p:spPr>
            <a:xfrm>
              <a:off x="8355391" y="-501975"/>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 name="Google Shape;153;p20"/>
            <p:cNvSpPr/>
            <p:nvPr/>
          </p:nvSpPr>
          <p:spPr>
            <a:xfrm>
              <a:off x="-417334" y="-501975"/>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 name="Google Shape;154;p20"/>
            <p:cNvSpPr/>
            <p:nvPr/>
          </p:nvSpPr>
          <p:spPr>
            <a:xfrm>
              <a:off x="8355391" y="4535163"/>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5"/>
        <p:cNvGrpSpPr/>
        <p:nvPr/>
      </p:nvGrpSpPr>
      <p:grpSpPr>
        <a:xfrm>
          <a:off x="0" y="0"/>
          <a:ext cx="0" cy="0"/>
          <a:chOff x="0" y="0"/>
          <a:chExt cx="0" cy="0"/>
        </a:xfrm>
      </p:grpSpPr>
      <p:grpSp>
        <p:nvGrpSpPr>
          <p:cNvPr id="156" name="Google Shape;156;p21"/>
          <p:cNvGrpSpPr/>
          <p:nvPr/>
        </p:nvGrpSpPr>
        <p:grpSpPr>
          <a:xfrm>
            <a:off x="-605033" y="-612200"/>
            <a:ext cx="10195975" cy="5988625"/>
            <a:chOff x="-605034" y="-612200"/>
            <a:chExt cx="10195975" cy="5988625"/>
          </a:xfrm>
        </p:grpSpPr>
        <p:sp>
          <p:nvSpPr>
            <p:cNvPr id="157" name="Google Shape;157;p21"/>
            <p:cNvSpPr/>
            <p:nvPr/>
          </p:nvSpPr>
          <p:spPr>
            <a:xfrm>
              <a:off x="8838425" y="1717975"/>
              <a:ext cx="579900" cy="57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158;p21"/>
            <p:cNvSpPr/>
            <p:nvPr/>
          </p:nvSpPr>
          <p:spPr>
            <a:xfrm>
              <a:off x="1204525" y="-296900"/>
              <a:ext cx="579900" cy="57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 name="Google Shape;159;p21"/>
            <p:cNvSpPr/>
            <p:nvPr/>
          </p:nvSpPr>
          <p:spPr>
            <a:xfrm>
              <a:off x="1579950" y="4796525"/>
              <a:ext cx="579900" cy="57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0" name="Google Shape;160;p21"/>
            <p:cNvSpPr/>
            <p:nvPr/>
          </p:nvSpPr>
          <p:spPr>
            <a:xfrm>
              <a:off x="-605034" y="2463975"/>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 name="Google Shape;161;p21"/>
            <p:cNvSpPr/>
            <p:nvPr/>
          </p:nvSpPr>
          <p:spPr>
            <a:xfrm>
              <a:off x="8380441" y="-61220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21900" y="1955300"/>
            <a:ext cx="3831000" cy="153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21900" y="788288"/>
            <a:ext cx="1468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204700" y="4054913"/>
            <a:ext cx="3948600" cy="26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txBox="1">
            <a:spLocks noGrp="1"/>
          </p:cNvSpPr>
          <p:nvPr>
            <p:ph type="subTitle" idx="3"/>
          </p:nvPr>
        </p:nvSpPr>
        <p:spPr>
          <a:xfrm>
            <a:off x="717926" y="145850"/>
            <a:ext cx="1210500" cy="2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Roboto Black"/>
              <a:buNone/>
              <a:defRPr sz="1000" b="1">
                <a:latin typeface="Roboto"/>
                <a:ea typeface="Roboto"/>
                <a:cs typeface="Roboto"/>
                <a:sym typeface="Roboto"/>
              </a:defRPr>
            </a:lvl1pPr>
            <a:lvl2pPr lvl="1"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
        <p:nvSpPr>
          <p:cNvPr id="18" name="Google Shape;18;p3"/>
          <p:cNvSpPr txBox="1">
            <a:spLocks noGrp="1"/>
          </p:cNvSpPr>
          <p:nvPr>
            <p:ph type="subTitle" idx="4"/>
          </p:nvPr>
        </p:nvSpPr>
        <p:spPr>
          <a:xfrm>
            <a:off x="6194775" y="145850"/>
            <a:ext cx="2227200" cy="26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Black"/>
              <a:buNone/>
              <a:defRPr sz="1000" b="1">
                <a:latin typeface="Roboto"/>
                <a:ea typeface="Roboto"/>
                <a:cs typeface="Roboto"/>
                <a:sym typeface="Roboto"/>
              </a:defRPr>
            </a:lvl1pPr>
            <a:lvl2pPr lvl="1"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Tree>
    <p:extLst>
      <p:ext uri="{BB962C8B-B14F-4D97-AF65-F5344CB8AC3E}">
        <p14:creationId xmlns:p14="http://schemas.microsoft.com/office/powerpoint/2010/main" val="3723349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3761063" y="1778138"/>
            <a:ext cx="4661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 name="Google Shape;37;p9"/>
          <p:cNvSpPr txBox="1">
            <a:spLocks noGrp="1"/>
          </p:cNvSpPr>
          <p:nvPr>
            <p:ph type="subTitle" idx="1"/>
          </p:nvPr>
        </p:nvSpPr>
        <p:spPr>
          <a:xfrm>
            <a:off x="3761063" y="2656938"/>
            <a:ext cx="4661100" cy="11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 name="Google Shape;38;p9"/>
          <p:cNvSpPr txBox="1">
            <a:spLocks noGrp="1"/>
          </p:cNvSpPr>
          <p:nvPr>
            <p:ph type="subTitle" idx="2"/>
          </p:nvPr>
        </p:nvSpPr>
        <p:spPr>
          <a:xfrm>
            <a:off x="717926" y="145850"/>
            <a:ext cx="1210500" cy="2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Roboto Black"/>
              <a:buNone/>
              <a:defRPr sz="1000" b="1">
                <a:solidFill>
                  <a:schemeClr val="lt1"/>
                </a:solidFill>
                <a:latin typeface="Roboto"/>
                <a:ea typeface="Roboto"/>
                <a:cs typeface="Roboto"/>
                <a:sym typeface="Roboto"/>
              </a:defRPr>
            </a:lvl1pPr>
            <a:lvl2pPr lvl="1"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
        <p:nvSpPr>
          <p:cNvPr id="39" name="Google Shape;39;p9"/>
          <p:cNvSpPr txBox="1">
            <a:spLocks noGrp="1"/>
          </p:cNvSpPr>
          <p:nvPr>
            <p:ph type="subTitle" idx="3"/>
          </p:nvPr>
        </p:nvSpPr>
        <p:spPr>
          <a:xfrm>
            <a:off x="6194775" y="145850"/>
            <a:ext cx="2227200" cy="26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Black"/>
              <a:buNone/>
              <a:defRPr sz="1000" b="1">
                <a:latin typeface="Roboto"/>
                <a:ea typeface="Roboto"/>
                <a:cs typeface="Roboto"/>
                <a:sym typeface="Roboto"/>
              </a:defRPr>
            </a:lvl1pPr>
            <a:lvl2pPr lvl="1"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Tree>
    <p:extLst>
      <p:ext uri="{BB962C8B-B14F-4D97-AF65-F5344CB8AC3E}">
        <p14:creationId xmlns:p14="http://schemas.microsoft.com/office/powerpoint/2010/main" val="284638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6425" y="1323925"/>
            <a:ext cx="4630800" cy="711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45651" y="3522022"/>
            <a:ext cx="3951300" cy="266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717926" y="145850"/>
            <a:ext cx="1210500" cy="2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Roboto Black"/>
              <a:buNone/>
              <a:defRPr sz="1000" b="1">
                <a:latin typeface="Roboto"/>
                <a:ea typeface="Roboto"/>
                <a:cs typeface="Roboto"/>
                <a:sym typeface="Roboto"/>
              </a:defRPr>
            </a:lvl1pPr>
            <a:lvl2pPr lvl="1"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
        <p:nvSpPr>
          <p:cNvPr id="12" name="Google Shape;12;p2"/>
          <p:cNvSpPr txBox="1">
            <a:spLocks noGrp="1"/>
          </p:cNvSpPr>
          <p:nvPr>
            <p:ph type="subTitle" idx="3"/>
          </p:nvPr>
        </p:nvSpPr>
        <p:spPr>
          <a:xfrm>
            <a:off x="6194775" y="145850"/>
            <a:ext cx="2227200" cy="26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Black"/>
              <a:buNone/>
              <a:defRPr sz="1000" b="1">
                <a:solidFill>
                  <a:schemeClr val="lt1"/>
                </a:solidFill>
                <a:latin typeface="Roboto"/>
                <a:ea typeface="Roboto"/>
                <a:cs typeface="Roboto"/>
                <a:sym typeface="Roboto"/>
              </a:defRPr>
            </a:lvl1pPr>
            <a:lvl2pPr lvl="1"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2pPr>
            <a:lvl3pPr lvl="2"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3pPr>
            <a:lvl4pPr lvl="3"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4pPr>
            <a:lvl5pPr lvl="4"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5pPr>
            <a:lvl6pPr lvl="5"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6pPr>
            <a:lvl7pPr lvl="6"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7pPr>
            <a:lvl8pPr lvl="7"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8pPr>
            <a:lvl9pPr lvl="8" algn="r" rtl="0">
              <a:lnSpc>
                <a:spcPct val="100000"/>
              </a:lnSpc>
              <a:spcBef>
                <a:spcPts val="0"/>
              </a:spcBef>
              <a:spcAft>
                <a:spcPts val="0"/>
              </a:spcAft>
              <a:buSzPts val="1000"/>
              <a:buFont typeface="Roboto Black"/>
              <a:buNone/>
              <a:defRPr sz="1000">
                <a:latin typeface="Roboto Black"/>
                <a:ea typeface="Roboto Black"/>
                <a:cs typeface="Roboto Black"/>
                <a:sym typeface="Roboto Black"/>
              </a:defRPr>
            </a:lvl9pPr>
          </a:lstStyle>
          <a:p>
            <a:endParaRPr/>
          </a:p>
        </p:txBody>
      </p:sp>
    </p:spTree>
    <p:extLst>
      <p:ext uri="{BB962C8B-B14F-4D97-AF65-F5344CB8AC3E}">
        <p14:creationId xmlns:p14="http://schemas.microsoft.com/office/powerpoint/2010/main" val="323372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6"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a:lnSpc>
                <a:spcPct val="100000"/>
              </a:lnSpc>
              <a:spcBef>
                <a:spcPts val="1600"/>
              </a:spcBef>
              <a:spcAft>
                <a:spcPts val="1600"/>
              </a:spcAft>
              <a:buClr>
                <a:schemeClr val="dk1"/>
              </a:buClr>
              <a:buSzPts val="1200"/>
              <a:buFont typeface="Montserrat"/>
              <a:buChar char="■"/>
              <a:defRPr sz="1200">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6" r:id="rId2"/>
    <p:sldLayoutId id="2147483658" r:id="rId3"/>
    <p:sldLayoutId id="2147483659" r:id="rId4"/>
    <p:sldLayoutId id="2147483666" r:id="rId5"/>
    <p:sldLayoutId id="2147483667" r:id="rId6"/>
    <p:sldLayoutId id="2147483672" r:id="rId7"/>
    <p:sldLayoutId id="2147483673" r:id="rId8"/>
    <p:sldLayoutId id="2147483674"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1.jp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5.sv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png"/><Relationship Id="rId7" Type="http://schemas.openxmlformats.org/officeDocument/2006/relationships/image" Target="../media/image61.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00;p26">
            <a:extLst>
              <a:ext uri="{FF2B5EF4-FFF2-40B4-BE49-F238E27FC236}">
                <a16:creationId xmlns:a16="http://schemas.microsoft.com/office/drawing/2014/main" id="{C79C27DD-7060-3AEA-EFD9-08206E980E5F}"/>
              </a:ext>
            </a:extLst>
          </p:cNvPr>
          <p:cNvPicPr preferRelativeResize="0"/>
          <p:nvPr/>
        </p:nvPicPr>
        <p:blipFill rotWithShape="1">
          <a:blip r:embed="rId2"/>
          <a:srcRect t="18407" b="18401"/>
          <a:stretch/>
        </p:blipFill>
        <p:spPr>
          <a:xfrm>
            <a:off x="-3" y="-114299"/>
            <a:ext cx="9144003" cy="5257799"/>
          </a:xfrm>
          <a:prstGeom prst="rect">
            <a:avLst/>
          </a:prstGeom>
          <a:gradFill>
            <a:gsLst>
              <a:gs pos="0">
                <a:schemeClr val="bg2">
                  <a:lumMod val="60000"/>
                  <a:lumOff val="40000"/>
                </a:schemeClr>
              </a:gs>
              <a:gs pos="32775">
                <a:schemeClr val="bg2">
                  <a:lumMod val="60000"/>
                  <a:lumOff val="40000"/>
                </a:schemeClr>
              </a:gs>
              <a:gs pos="100000">
                <a:schemeClr val="accent1">
                  <a:lumMod val="45000"/>
                  <a:lumOff val="55000"/>
                </a:schemeClr>
              </a:gs>
              <a:gs pos="54000">
                <a:schemeClr val="accent1">
                  <a:lumMod val="45000"/>
                  <a:lumOff val="55000"/>
                </a:schemeClr>
              </a:gs>
              <a:gs pos="100000">
                <a:schemeClr val="accent1">
                  <a:lumMod val="30000"/>
                  <a:lumOff val="70000"/>
                </a:schemeClr>
              </a:gs>
            </a:gsLst>
            <a:lin ang="5400000" scaled="1"/>
          </a:gradFill>
          <a:ln>
            <a:noFill/>
          </a:ln>
        </p:spPr>
      </p:pic>
      <p:sp>
        <p:nvSpPr>
          <p:cNvPr id="4" name="Google Shape;201;p26">
            <a:extLst>
              <a:ext uri="{FF2B5EF4-FFF2-40B4-BE49-F238E27FC236}">
                <a16:creationId xmlns:a16="http://schemas.microsoft.com/office/drawing/2014/main" id="{897DD221-5FD3-0774-3118-349A8C5691A1}"/>
              </a:ext>
            </a:extLst>
          </p:cNvPr>
          <p:cNvSpPr/>
          <p:nvPr/>
        </p:nvSpPr>
        <p:spPr>
          <a:xfrm>
            <a:off x="-367587" y="453825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dirty="0"/>
          </a:p>
        </p:txBody>
      </p:sp>
      <p:sp>
        <p:nvSpPr>
          <p:cNvPr id="5" name="Google Shape;202;p26">
            <a:extLst>
              <a:ext uri="{FF2B5EF4-FFF2-40B4-BE49-F238E27FC236}">
                <a16:creationId xmlns:a16="http://schemas.microsoft.com/office/drawing/2014/main" id="{D58E1007-751D-A53A-B99D-D6BCF2A762C7}"/>
              </a:ext>
            </a:extLst>
          </p:cNvPr>
          <p:cNvSpPr txBox="1">
            <a:spLocks/>
          </p:cNvSpPr>
          <p:nvPr/>
        </p:nvSpPr>
        <p:spPr>
          <a:xfrm>
            <a:off x="2929181" y="79845"/>
            <a:ext cx="34686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pPr algn="ctr"/>
            <a:r>
              <a:rPr lang="en-US" sz="4000" dirty="0" err="1"/>
              <a:t>Solar</a:t>
            </a:r>
            <a:r>
              <a:rPr lang="en-US" sz="4000" dirty="0" err="1">
                <a:solidFill>
                  <a:schemeClr val="dk2"/>
                </a:solidFill>
              </a:rPr>
              <a:t>Ease</a:t>
            </a:r>
            <a:endParaRPr lang="en-US" sz="4000" dirty="0">
              <a:solidFill>
                <a:schemeClr val="dk2"/>
              </a:solidFill>
            </a:endParaRPr>
          </a:p>
        </p:txBody>
      </p:sp>
      <p:sp>
        <p:nvSpPr>
          <p:cNvPr id="6" name="Google Shape;205;p26">
            <a:extLst>
              <a:ext uri="{FF2B5EF4-FFF2-40B4-BE49-F238E27FC236}">
                <a16:creationId xmlns:a16="http://schemas.microsoft.com/office/drawing/2014/main" id="{D21DDAD1-955D-DD18-1F22-8CE976C11C07}"/>
              </a:ext>
            </a:extLst>
          </p:cNvPr>
          <p:cNvSpPr txBox="1"/>
          <p:nvPr/>
        </p:nvSpPr>
        <p:spPr>
          <a:xfrm>
            <a:off x="3201025" y="1052471"/>
            <a:ext cx="2981739" cy="587239"/>
          </a:xfrm>
          <a:prstGeom prst="rect">
            <a:avLst/>
          </a:prstGeom>
          <a:gradFill>
            <a:gsLst>
              <a:gs pos="0">
                <a:schemeClr val="bg2">
                  <a:lumMod val="60000"/>
                  <a:lumOff val="40000"/>
                </a:schemeClr>
              </a:gs>
              <a:gs pos="32775">
                <a:schemeClr val="bg2">
                  <a:lumMod val="60000"/>
                  <a:lumOff val="40000"/>
                </a:schemeClr>
              </a:gs>
              <a:gs pos="100000">
                <a:schemeClr val="accent1">
                  <a:lumMod val="45000"/>
                  <a:lumOff val="55000"/>
                </a:schemeClr>
              </a:gs>
              <a:gs pos="54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p>
            <a:pPr algn="ctr"/>
            <a:r>
              <a:rPr lang="en-US" sz="1200" dirty="0">
                <a:solidFill>
                  <a:schemeClr val="dk1"/>
                </a:solidFill>
                <a:latin typeface="Montserrat Medium" panose="00000600000000000000" pitchFamily="2" charset="0"/>
                <a:ea typeface="Montserrat"/>
                <a:cs typeface="Montserrat"/>
                <a:sym typeface="Montserrat"/>
              </a:rPr>
              <a:t>supervised by</a:t>
            </a:r>
          </a:p>
          <a:p>
            <a:pPr algn="ctr"/>
            <a:r>
              <a:rPr lang="en-US" sz="1600" b="1" dirty="0">
                <a:solidFill>
                  <a:schemeClr val="dk1"/>
                </a:solidFill>
                <a:latin typeface="Montserrat"/>
                <a:ea typeface="Montserrat"/>
                <a:cs typeface="Montserrat"/>
                <a:sym typeface="Montserrat"/>
              </a:rPr>
              <a:t>Prof. Abeer </a:t>
            </a:r>
            <a:r>
              <a:rPr lang="en-US" sz="1600" b="1" dirty="0" err="1">
                <a:solidFill>
                  <a:schemeClr val="dk1"/>
                </a:solidFill>
                <a:latin typeface="Montserrat"/>
                <a:ea typeface="Montserrat"/>
                <a:cs typeface="Montserrat"/>
                <a:sym typeface="Montserrat"/>
              </a:rPr>
              <a:t>ElKorany</a:t>
            </a:r>
            <a:endParaRPr lang="en-US" sz="1600" b="1" dirty="0">
              <a:solidFill>
                <a:schemeClr val="dk1"/>
              </a:solidFill>
              <a:latin typeface="Montserrat"/>
              <a:ea typeface="Montserrat"/>
              <a:cs typeface="Montserrat"/>
              <a:sym typeface="Montserrat"/>
            </a:endParaRPr>
          </a:p>
        </p:txBody>
      </p:sp>
      <p:pic>
        <p:nvPicPr>
          <p:cNvPr id="7" name="Picture 6" descr="A cartoon of a person sitting on a chair&#10;&#10;Description automatically generated">
            <a:extLst>
              <a:ext uri="{FF2B5EF4-FFF2-40B4-BE49-F238E27FC236}">
                <a16:creationId xmlns:a16="http://schemas.microsoft.com/office/drawing/2014/main" id="{16449B1B-0881-FF8F-1A6F-41B06AAB3F07}"/>
              </a:ext>
            </a:extLst>
          </p:cNvPr>
          <p:cNvPicPr>
            <a:picLocks noChangeAspect="1"/>
          </p:cNvPicPr>
          <p:nvPr/>
        </p:nvPicPr>
        <p:blipFill>
          <a:blip r:embed="rId3"/>
          <a:stretch>
            <a:fillRect/>
          </a:stretch>
        </p:blipFill>
        <p:spPr>
          <a:xfrm>
            <a:off x="8374668" y="105191"/>
            <a:ext cx="548640" cy="813521"/>
          </a:xfrm>
          <a:prstGeom prst="rect">
            <a:avLst/>
          </a:prstGeom>
        </p:spPr>
      </p:pic>
      <p:graphicFrame>
        <p:nvGraphicFramePr>
          <p:cNvPr id="8" name="Google Shape;665;p43">
            <a:extLst>
              <a:ext uri="{FF2B5EF4-FFF2-40B4-BE49-F238E27FC236}">
                <a16:creationId xmlns:a16="http://schemas.microsoft.com/office/drawing/2014/main" id="{D2574D66-1422-C256-AE68-2CACF31D17A7}"/>
              </a:ext>
            </a:extLst>
          </p:cNvPr>
          <p:cNvGraphicFramePr/>
          <p:nvPr>
            <p:extLst>
              <p:ext uri="{D42A27DB-BD31-4B8C-83A1-F6EECF244321}">
                <p14:modId xmlns:p14="http://schemas.microsoft.com/office/powerpoint/2010/main" val="3828958355"/>
              </p:ext>
            </p:extLst>
          </p:nvPr>
        </p:nvGraphicFramePr>
        <p:xfrm>
          <a:off x="1972981" y="2100819"/>
          <a:ext cx="5381074" cy="2193600"/>
        </p:xfrm>
        <a:graphic>
          <a:graphicData uri="http://schemas.openxmlformats.org/drawingml/2006/table">
            <a:tbl>
              <a:tblPr>
                <a:noFill/>
                <a:tableStyleId>{55A6711F-58EE-4AAE-A269-09FC438B1983}</a:tableStyleId>
              </a:tblPr>
              <a:tblGrid>
                <a:gridCol w="2914099">
                  <a:extLst>
                    <a:ext uri="{9D8B030D-6E8A-4147-A177-3AD203B41FA5}">
                      <a16:colId xmlns:a16="http://schemas.microsoft.com/office/drawing/2014/main" val="20001"/>
                    </a:ext>
                  </a:extLst>
                </a:gridCol>
                <a:gridCol w="2466975">
                  <a:extLst>
                    <a:ext uri="{9D8B030D-6E8A-4147-A177-3AD203B41FA5}">
                      <a16:colId xmlns:a16="http://schemas.microsoft.com/office/drawing/2014/main" val="20002"/>
                    </a:ext>
                  </a:extLst>
                </a:gridCol>
              </a:tblGrid>
              <a:tr h="365600">
                <a:tc>
                  <a:txBody>
                    <a:bodyPr/>
                    <a:lstStyle/>
                    <a:p>
                      <a:pPr marL="0" lvl="0" indent="0" algn="ctr" rtl="0">
                        <a:spcBef>
                          <a:spcPts val="0"/>
                        </a:spcBef>
                        <a:spcAft>
                          <a:spcPts val="0"/>
                        </a:spcAft>
                        <a:buNone/>
                      </a:pPr>
                      <a:r>
                        <a:rPr lang="en" sz="1500" b="1" dirty="0">
                          <a:solidFill>
                            <a:schemeClr val="dk1"/>
                          </a:solidFill>
                          <a:latin typeface="Montserrat Medium" panose="00000600000000000000" pitchFamily="2" charset="0"/>
                          <a:ea typeface="Montserrat SemiBold"/>
                          <a:cs typeface="Montserrat SemiBold"/>
                          <a:sym typeface="Montserrat SemiBold"/>
                        </a:rPr>
                        <a:t>Name</a:t>
                      </a:r>
                      <a:endParaRPr sz="1500" b="1" dirty="0">
                        <a:solidFill>
                          <a:schemeClr val="dk1"/>
                        </a:solidFill>
                        <a:latin typeface="Montserrat Medium" panose="00000600000000000000" pitchFamily="2" charset="0"/>
                        <a:ea typeface="Montserrat SemiBold"/>
                        <a:cs typeface="Montserrat SemiBold"/>
                        <a:sym typeface="Montserrat SemiBold"/>
                      </a:endParaRPr>
                    </a:p>
                  </a:txBody>
                  <a:tcPr marL="91425" marR="91425" marT="45700" marB="45700" anchor="ctr">
                    <a:lnL w="9525" cap="flat" cmpd="sng">
                      <a:solidFill>
                        <a:schemeClr val="dk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solidFill>
                        <a:schemeClr val="dk1">
                          <a:alpha val="0"/>
                        </a:schemeClr>
                      </a:solidFill>
                      <a:prstDash val="solid"/>
                      <a:round/>
                      <a:headEnd type="none" w="sm" len="sm"/>
                      <a:tailEnd type="none" w="sm" len="sm"/>
                    </a:lnT>
                    <a:lnB w="12700" cap="flat" cmpd="sng" algn="ctr">
                      <a:solidFill>
                        <a:schemeClr val="bg1"/>
                      </a:solidFill>
                      <a:prstDash val="solid"/>
                      <a:round/>
                      <a:headEnd type="none" w="med" len="med"/>
                      <a:tailEnd type="none" w="med" len="med"/>
                    </a:lnB>
                    <a:solidFill>
                      <a:schemeClr val="bg2">
                        <a:lumMod val="60000"/>
                        <a:lumOff val="40000"/>
                        <a:alpha val="80000"/>
                      </a:schemeClr>
                    </a:solidFill>
                  </a:tcPr>
                </a:tc>
                <a:tc>
                  <a:txBody>
                    <a:bodyPr/>
                    <a:lstStyle/>
                    <a:p>
                      <a:pPr marL="0" lvl="0" indent="0" algn="ctr" rtl="0">
                        <a:spcBef>
                          <a:spcPts val="0"/>
                        </a:spcBef>
                        <a:spcAft>
                          <a:spcPts val="0"/>
                        </a:spcAft>
                        <a:buNone/>
                      </a:pPr>
                      <a:r>
                        <a:rPr lang="en" sz="1500" b="1" dirty="0">
                          <a:solidFill>
                            <a:schemeClr val="dk1"/>
                          </a:solidFill>
                          <a:latin typeface="Montserrat Medium" panose="00000600000000000000" pitchFamily="2" charset="0"/>
                          <a:ea typeface="Montserrat SemiBold"/>
                          <a:cs typeface="Montserrat SemiBold"/>
                          <a:sym typeface="Montserrat SemiBold"/>
                        </a:rPr>
                        <a:t>ID</a:t>
                      </a:r>
                      <a:endParaRPr sz="1500" b="1" dirty="0">
                        <a:solidFill>
                          <a:schemeClr val="dk1"/>
                        </a:solidFill>
                        <a:latin typeface="Montserrat Medium" panose="00000600000000000000" pitchFamily="2" charset="0"/>
                        <a:ea typeface="Montserrat SemiBold"/>
                        <a:cs typeface="Montserrat SemiBold"/>
                        <a:sym typeface="Montserrat SemiBold"/>
                      </a:endParaRPr>
                    </a:p>
                  </a:txBody>
                  <a:tcPr marL="91425" marR="91425" marT="45700" marB="45700" anchor="ctr">
                    <a:lnL w="12700" cap="flat" cmpd="sng" algn="ctr">
                      <a:solidFill>
                        <a:schemeClr val="bg1"/>
                      </a:solidFill>
                      <a:prstDash val="solid"/>
                      <a:round/>
                      <a:headEnd type="none" w="med" len="med"/>
                      <a:tailEnd type="none" w="med" len="med"/>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2700" cap="flat" cmpd="sng" algn="ctr">
                      <a:solidFill>
                        <a:schemeClr val="bg1"/>
                      </a:solidFill>
                      <a:prstDash val="solid"/>
                      <a:round/>
                      <a:headEnd type="none" w="med" len="med"/>
                      <a:tailEnd type="none" w="med" len="med"/>
                    </a:lnB>
                    <a:solidFill>
                      <a:schemeClr val="bg2">
                        <a:lumMod val="60000"/>
                        <a:lumOff val="40000"/>
                        <a:alpha val="80000"/>
                      </a:schemeClr>
                    </a:solidFill>
                  </a:tcPr>
                </a:tc>
                <a:extLst>
                  <a:ext uri="{0D108BD9-81ED-4DB2-BD59-A6C34878D82A}">
                    <a16:rowId xmlns:a16="http://schemas.microsoft.com/office/drawing/2014/main" val="10000"/>
                  </a:ext>
                </a:extLst>
              </a:tr>
              <a:tr h="365600">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Mariam Ashraf Amin</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9525" cap="flat" cmpd="sng">
                      <a:noFill/>
                      <a:prstDash val="solid"/>
                      <a:round/>
                      <a:headEnd type="none" w="sm" len="sm"/>
                      <a:tailEnd type="none" w="sm" len="sm"/>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80000"/>
                      </a:srgbClr>
                    </a:solidFill>
                  </a:tcPr>
                </a:tc>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20200520</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12700" cap="flat" cmpd="sng" algn="ctr">
                      <a:solidFill>
                        <a:schemeClr val="bg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80000"/>
                      </a:srgbClr>
                    </a:solidFill>
                  </a:tcPr>
                </a:tc>
                <a:extLst>
                  <a:ext uri="{0D108BD9-81ED-4DB2-BD59-A6C34878D82A}">
                    <a16:rowId xmlns:a16="http://schemas.microsoft.com/office/drawing/2014/main" val="10001"/>
                  </a:ext>
                </a:extLst>
              </a:tr>
              <a:tr h="365600">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Mariam </a:t>
                      </a:r>
                      <a:r>
                        <a:rPr lang="en-US" sz="1500" dirty="0" err="1">
                          <a:solidFill>
                            <a:schemeClr val="dk1"/>
                          </a:solidFill>
                          <a:latin typeface="Montserrat Medium" panose="00000600000000000000" pitchFamily="2" charset="0"/>
                          <a:ea typeface="Montserrat"/>
                          <a:cs typeface="Montserrat"/>
                          <a:sym typeface="Montserrat"/>
                        </a:rPr>
                        <a:t>Saeid</a:t>
                      </a:r>
                      <a:r>
                        <a:rPr lang="en-US" sz="1500" dirty="0">
                          <a:solidFill>
                            <a:schemeClr val="dk1"/>
                          </a:solidFill>
                          <a:latin typeface="Montserrat Medium" panose="00000600000000000000" pitchFamily="2" charset="0"/>
                          <a:ea typeface="Montserrat"/>
                          <a:cs typeface="Montserrat"/>
                          <a:sym typeface="Montserrat"/>
                        </a:rPr>
                        <a:t> Shawky</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9525" cap="flat" cmpd="sng">
                      <a:noFill/>
                      <a:prstDash val="solid"/>
                      <a:round/>
                      <a:headEnd type="none" w="sm" len="sm"/>
                      <a:tailEnd type="none" w="sm" len="sm"/>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80000"/>
                      </a:srgbClr>
                    </a:solidFill>
                  </a:tcPr>
                </a:tc>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20200521</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12700" cap="flat" cmpd="sng" algn="ctr">
                      <a:solidFill>
                        <a:schemeClr val="bg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80000"/>
                      </a:srgbClr>
                    </a:solidFill>
                  </a:tcPr>
                </a:tc>
                <a:extLst>
                  <a:ext uri="{0D108BD9-81ED-4DB2-BD59-A6C34878D82A}">
                    <a16:rowId xmlns:a16="http://schemas.microsoft.com/office/drawing/2014/main" val="10002"/>
                  </a:ext>
                </a:extLst>
              </a:tr>
              <a:tr h="365600">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Sarah Ahmed Mahmoud</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9525" cap="flat" cmpd="sng">
                      <a:noFill/>
                      <a:prstDash val="solid"/>
                      <a:round/>
                      <a:headEnd type="none" w="sm" len="sm"/>
                      <a:tailEnd type="none" w="sm" len="sm"/>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80000"/>
                      </a:srgbClr>
                    </a:solidFill>
                  </a:tcPr>
                </a:tc>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20201085</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12700" cap="flat" cmpd="sng" algn="ctr">
                      <a:solidFill>
                        <a:schemeClr val="bg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80000"/>
                      </a:srgbClr>
                    </a:solidFill>
                  </a:tcPr>
                </a:tc>
                <a:extLst>
                  <a:ext uri="{0D108BD9-81ED-4DB2-BD59-A6C34878D82A}">
                    <a16:rowId xmlns:a16="http://schemas.microsoft.com/office/drawing/2014/main" val="10003"/>
                  </a:ext>
                </a:extLst>
              </a:tr>
              <a:tr h="365600">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Hoda </a:t>
                      </a:r>
                      <a:r>
                        <a:rPr lang="en-US" sz="1500" dirty="0" err="1">
                          <a:solidFill>
                            <a:schemeClr val="dk1"/>
                          </a:solidFill>
                          <a:latin typeface="Montserrat Medium" panose="00000600000000000000" pitchFamily="2" charset="0"/>
                          <a:ea typeface="Montserrat"/>
                          <a:cs typeface="Montserrat"/>
                          <a:sym typeface="Montserrat"/>
                        </a:rPr>
                        <a:t>Shafek</a:t>
                      </a:r>
                      <a:r>
                        <a:rPr lang="en-US" sz="1500" dirty="0">
                          <a:solidFill>
                            <a:schemeClr val="dk1"/>
                          </a:solidFill>
                          <a:latin typeface="Montserrat Medium" panose="00000600000000000000" pitchFamily="2" charset="0"/>
                          <a:ea typeface="Montserrat"/>
                          <a:cs typeface="Montserrat"/>
                          <a:sym typeface="Montserrat"/>
                        </a:rPr>
                        <a:t> Ahmed</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9525" cap="flat" cmpd="sng">
                      <a:noFill/>
                      <a:prstDash val="solid"/>
                      <a:round/>
                      <a:headEnd type="none" w="sm" len="sm"/>
                      <a:tailEnd type="none" w="sm" len="sm"/>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80000"/>
                      </a:srgbClr>
                    </a:solidFill>
                  </a:tcPr>
                </a:tc>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20200619</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12700" cap="flat" cmpd="sng" algn="ctr">
                      <a:solidFill>
                        <a:schemeClr val="bg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80000"/>
                      </a:srgbClr>
                    </a:solidFill>
                  </a:tcPr>
                </a:tc>
                <a:extLst>
                  <a:ext uri="{0D108BD9-81ED-4DB2-BD59-A6C34878D82A}">
                    <a16:rowId xmlns:a16="http://schemas.microsoft.com/office/drawing/2014/main" val="10004"/>
                  </a:ext>
                </a:extLst>
              </a:tr>
              <a:tr h="365600">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Eman Mustafa Fathy</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9525" cap="flat" cmpd="sng">
                      <a:noFill/>
                      <a:prstDash val="solid"/>
                      <a:round/>
                      <a:headEnd type="none" w="sm" len="sm"/>
                      <a:tailEnd type="none" w="sm" len="sm"/>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FFFFF">
                        <a:alpha val="80000"/>
                      </a:srgbClr>
                    </a:solidFill>
                  </a:tcPr>
                </a:tc>
                <a:tc>
                  <a:txBody>
                    <a:bodyPr/>
                    <a:lstStyle/>
                    <a:p>
                      <a:pPr marL="0" lvl="0" indent="0" algn="ctr" rtl="0">
                        <a:spcBef>
                          <a:spcPts val="0"/>
                        </a:spcBef>
                        <a:spcAft>
                          <a:spcPts val="0"/>
                        </a:spcAft>
                        <a:buNone/>
                      </a:pPr>
                      <a:r>
                        <a:rPr lang="en" sz="1500" dirty="0">
                          <a:solidFill>
                            <a:schemeClr val="dk1"/>
                          </a:solidFill>
                          <a:latin typeface="Montserrat Medium" panose="00000600000000000000" pitchFamily="2" charset="0"/>
                          <a:ea typeface="Montserrat"/>
                          <a:cs typeface="Montserrat"/>
                          <a:sym typeface="Montserrat"/>
                        </a:rPr>
                        <a:t>20201040</a:t>
                      </a:r>
                      <a:endParaRPr sz="1500" dirty="0">
                        <a:solidFill>
                          <a:schemeClr val="dk1"/>
                        </a:solidFill>
                        <a:latin typeface="Montserrat Medium" panose="00000600000000000000" pitchFamily="2" charset="0"/>
                        <a:ea typeface="Montserrat"/>
                        <a:cs typeface="Montserrat"/>
                        <a:sym typeface="Montserrat"/>
                      </a:endParaRPr>
                    </a:p>
                  </a:txBody>
                  <a:tcPr marL="91425" marR="91425" marT="0" marB="0" anchor="ctr">
                    <a:lnL w="12700" cap="flat" cmpd="sng" algn="ctr">
                      <a:solidFill>
                        <a:schemeClr val="bg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FFFFF">
                        <a:alpha val="80000"/>
                      </a:srgbClr>
                    </a:solidFill>
                  </a:tcPr>
                </a:tc>
                <a:extLst>
                  <a:ext uri="{0D108BD9-81ED-4DB2-BD59-A6C34878D82A}">
                    <a16:rowId xmlns:a16="http://schemas.microsoft.com/office/drawing/2014/main" val="10005"/>
                  </a:ext>
                </a:extLst>
              </a:tr>
            </a:tbl>
          </a:graphicData>
        </a:graphic>
      </p:graphicFrame>
      <p:sp>
        <p:nvSpPr>
          <p:cNvPr id="9" name="Google Shape;174;p25">
            <a:extLst>
              <a:ext uri="{FF2B5EF4-FFF2-40B4-BE49-F238E27FC236}">
                <a16:creationId xmlns:a16="http://schemas.microsoft.com/office/drawing/2014/main" id="{9D73826B-FFF4-D5D5-8F78-86A707F63A46}"/>
              </a:ext>
            </a:extLst>
          </p:cNvPr>
          <p:cNvSpPr txBox="1">
            <a:spLocks/>
          </p:cNvSpPr>
          <p:nvPr/>
        </p:nvSpPr>
        <p:spPr>
          <a:xfrm>
            <a:off x="3545280" y="4426643"/>
            <a:ext cx="2293227" cy="584632"/>
          </a:xfrm>
          <a:prstGeom prst="rect">
            <a:avLst/>
          </a:prstGeom>
          <a:solidFill>
            <a:srgbClr val="F2F2F2">
              <a:alpha val="8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Clr>
                <a:schemeClr val="dk1"/>
              </a:buClr>
              <a:buSzPts val="1200"/>
              <a:buFont typeface="Montserrat"/>
              <a:buNone/>
              <a:defRPr sz="1200">
                <a:solidFill>
                  <a:schemeClr val="dk1"/>
                </a:solidFill>
                <a:latin typeface="Montserrat Medium"/>
                <a:ea typeface="Montserrat Medium"/>
                <a:cs typeface="Montserrat Medium"/>
              </a:defRPr>
            </a:lvl1pPr>
            <a:lvl2pPr marL="914400" indent="-304800" algn="ctr">
              <a:buClr>
                <a:schemeClr val="dk1"/>
              </a:buClr>
              <a:buSzPts val="1800"/>
              <a:buFont typeface="Montserrat"/>
              <a:buNone/>
              <a:defRPr sz="1800">
                <a:solidFill>
                  <a:schemeClr val="dk1"/>
                </a:solidFill>
                <a:latin typeface="Montserrat"/>
                <a:ea typeface="Montserrat"/>
                <a:cs typeface="Montserrat"/>
              </a:defRPr>
            </a:lvl2pPr>
            <a:lvl3pPr marL="1371600" indent="-304800" algn="ctr">
              <a:buClr>
                <a:schemeClr val="dk1"/>
              </a:buClr>
              <a:buSzPts val="1800"/>
              <a:buFont typeface="Montserrat"/>
              <a:buNone/>
              <a:defRPr sz="1800">
                <a:solidFill>
                  <a:schemeClr val="dk1"/>
                </a:solidFill>
                <a:latin typeface="Montserrat"/>
                <a:ea typeface="Montserrat"/>
                <a:cs typeface="Montserrat"/>
              </a:defRPr>
            </a:lvl3pPr>
            <a:lvl4pPr marL="1828800" indent="-304800" algn="ctr">
              <a:buClr>
                <a:schemeClr val="dk1"/>
              </a:buClr>
              <a:buSzPts val="1800"/>
              <a:buFont typeface="Montserrat"/>
              <a:buNone/>
              <a:defRPr sz="1800">
                <a:solidFill>
                  <a:schemeClr val="dk1"/>
                </a:solidFill>
                <a:latin typeface="Montserrat"/>
                <a:ea typeface="Montserrat"/>
                <a:cs typeface="Montserrat"/>
              </a:defRPr>
            </a:lvl4pPr>
            <a:lvl5pPr marL="2286000" indent="-304800" algn="ctr">
              <a:buClr>
                <a:schemeClr val="dk1"/>
              </a:buClr>
              <a:buSzPts val="1800"/>
              <a:buFont typeface="Montserrat"/>
              <a:buNone/>
              <a:defRPr sz="1800">
                <a:solidFill>
                  <a:schemeClr val="dk1"/>
                </a:solidFill>
                <a:latin typeface="Montserrat"/>
                <a:ea typeface="Montserrat"/>
                <a:cs typeface="Montserrat"/>
              </a:defRPr>
            </a:lvl5pPr>
            <a:lvl6pPr marL="2743200" indent="-304800" algn="ctr">
              <a:buClr>
                <a:schemeClr val="dk1"/>
              </a:buClr>
              <a:buSzPts val="1800"/>
              <a:buFont typeface="Montserrat"/>
              <a:buNone/>
              <a:defRPr sz="1800">
                <a:solidFill>
                  <a:schemeClr val="dk1"/>
                </a:solidFill>
                <a:latin typeface="Montserrat"/>
                <a:ea typeface="Montserrat"/>
                <a:cs typeface="Montserrat"/>
              </a:defRPr>
            </a:lvl6pPr>
            <a:lvl7pPr marL="3200400" indent="-304800" algn="ctr">
              <a:buClr>
                <a:schemeClr val="dk1"/>
              </a:buClr>
              <a:buSzPts val="1800"/>
              <a:buFont typeface="Montserrat"/>
              <a:buNone/>
              <a:defRPr sz="1800">
                <a:solidFill>
                  <a:schemeClr val="dk1"/>
                </a:solidFill>
                <a:latin typeface="Montserrat"/>
                <a:ea typeface="Montserrat"/>
                <a:cs typeface="Montserrat"/>
              </a:defRPr>
            </a:lvl7pPr>
            <a:lvl8pPr marL="3657600" indent="-304800" algn="ctr">
              <a:buClr>
                <a:schemeClr val="dk1"/>
              </a:buClr>
              <a:buSzPts val="1800"/>
              <a:buFont typeface="Montserrat"/>
              <a:buNone/>
              <a:defRPr sz="1800">
                <a:solidFill>
                  <a:schemeClr val="dk1"/>
                </a:solidFill>
                <a:latin typeface="Montserrat"/>
                <a:ea typeface="Montserrat"/>
                <a:cs typeface="Montserrat"/>
              </a:defRPr>
            </a:lvl8pPr>
            <a:lvl9pPr marL="4114800" indent="-304800" algn="ctr">
              <a:buClr>
                <a:schemeClr val="dk1"/>
              </a:buClr>
              <a:buSzPts val="1800"/>
              <a:buFont typeface="Montserrat"/>
              <a:buNone/>
              <a:defRPr sz="1800">
                <a:solidFill>
                  <a:schemeClr val="dk1"/>
                </a:solidFill>
                <a:latin typeface="Montserrat"/>
                <a:ea typeface="Montserrat"/>
                <a:cs typeface="Montserrat"/>
              </a:defRPr>
            </a:lvl9pPr>
          </a:lstStyle>
          <a:p>
            <a:r>
              <a:rPr lang="en-US" sz="1000" dirty="0"/>
              <a:t>Graduation Project Presentation</a:t>
            </a:r>
          </a:p>
          <a:p>
            <a:r>
              <a:rPr lang="en-US" sz="1000" dirty="0"/>
              <a:t>Academic Year 2023-2024</a:t>
            </a:r>
          </a:p>
          <a:p>
            <a:r>
              <a:rPr lang="en-US" sz="1000" dirty="0"/>
              <a:t>Final Presentation</a:t>
            </a:r>
          </a:p>
          <a:p>
            <a:endParaRPr lang="en-US" dirty="0"/>
          </a:p>
        </p:txBody>
      </p:sp>
      <p:sp>
        <p:nvSpPr>
          <p:cNvPr id="10" name="Google Shape;174;p25">
            <a:extLst>
              <a:ext uri="{FF2B5EF4-FFF2-40B4-BE49-F238E27FC236}">
                <a16:creationId xmlns:a16="http://schemas.microsoft.com/office/drawing/2014/main" id="{2141863B-F568-20D5-1DF7-E7A14B549B7A}"/>
              </a:ext>
            </a:extLst>
          </p:cNvPr>
          <p:cNvSpPr txBox="1">
            <a:spLocks/>
          </p:cNvSpPr>
          <p:nvPr/>
        </p:nvSpPr>
        <p:spPr>
          <a:xfrm>
            <a:off x="3734710" y="1692043"/>
            <a:ext cx="1914369" cy="3249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Clr>
                <a:schemeClr val="dk1"/>
              </a:buClr>
              <a:buSzPts val="1200"/>
              <a:buFont typeface="Montserrat"/>
              <a:buNone/>
              <a:defRPr sz="1200">
                <a:solidFill>
                  <a:schemeClr val="dk1"/>
                </a:solidFill>
                <a:latin typeface="Montserrat Medium"/>
                <a:ea typeface="Montserrat Medium"/>
                <a:cs typeface="Montserrat Medium"/>
              </a:defRPr>
            </a:lvl1pPr>
            <a:lvl2pPr marL="914400" indent="-304800" algn="ctr">
              <a:buClr>
                <a:schemeClr val="dk1"/>
              </a:buClr>
              <a:buSzPts val="1800"/>
              <a:buFont typeface="Montserrat"/>
              <a:buNone/>
              <a:defRPr sz="1800">
                <a:solidFill>
                  <a:schemeClr val="dk1"/>
                </a:solidFill>
                <a:latin typeface="Montserrat"/>
                <a:ea typeface="Montserrat"/>
                <a:cs typeface="Montserrat"/>
              </a:defRPr>
            </a:lvl2pPr>
            <a:lvl3pPr marL="1371600" indent="-304800" algn="ctr">
              <a:buClr>
                <a:schemeClr val="dk1"/>
              </a:buClr>
              <a:buSzPts val="1800"/>
              <a:buFont typeface="Montserrat"/>
              <a:buNone/>
              <a:defRPr sz="1800">
                <a:solidFill>
                  <a:schemeClr val="dk1"/>
                </a:solidFill>
                <a:latin typeface="Montserrat"/>
                <a:ea typeface="Montserrat"/>
                <a:cs typeface="Montserrat"/>
              </a:defRPr>
            </a:lvl3pPr>
            <a:lvl4pPr marL="1828800" indent="-304800" algn="ctr">
              <a:buClr>
                <a:schemeClr val="dk1"/>
              </a:buClr>
              <a:buSzPts val="1800"/>
              <a:buFont typeface="Montserrat"/>
              <a:buNone/>
              <a:defRPr sz="1800">
                <a:solidFill>
                  <a:schemeClr val="dk1"/>
                </a:solidFill>
                <a:latin typeface="Montserrat"/>
                <a:ea typeface="Montserrat"/>
                <a:cs typeface="Montserrat"/>
              </a:defRPr>
            </a:lvl4pPr>
            <a:lvl5pPr marL="2286000" indent="-304800" algn="ctr">
              <a:buClr>
                <a:schemeClr val="dk1"/>
              </a:buClr>
              <a:buSzPts val="1800"/>
              <a:buFont typeface="Montserrat"/>
              <a:buNone/>
              <a:defRPr sz="1800">
                <a:solidFill>
                  <a:schemeClr val="dk1"/>
                </a:solidFill>
                <a:latin typeface="Montserrat"/>
                <a:ea typeface="Montserrat"/>
                <a:cs typeface="Montserrat"/>
              </a:defRPr>
            </a:lvl5pPr>
            <a:lvl6pPr marL="2743200" indent="-304800" algn="ctr">
              <a:buClr>
                <a:schemeClr val="dk1"/>
              </a:buClr>
              <a:buSzPts val="1800"/>
              <a:buFont typeface="Montserrat"/>
              <a:buNone/>
              <a:defRPr sz="1800">
                <a:solidFill>
                  <a:schemeClr val="dk1"/>
                </a:solidFill>
                <a:latin typeface="Montserrat"/>
                <a:ea typeface="Montserrat"/>
                <a:cs typeface="Montserrat"/>
              </a:defRPr>
            </a:lvl6pPr>
            <a:lvl7pPr marL="3200400" indent="-304800" algn="ctr">
              <a:buClr>
                <a:schemeClr val="dk1"/>
              </a:buClr>
              <a:buSzPts val="1800"/>
              <a:buFont typeface="Montserrat"/>
              <a:buNone/>
              <a:defRPr sz="1800">
                <a:solidFill>
                  <a:schemeClr val="dk1"/>
                </a:solidFill>
                <a:latin typeface="Montserrat"/>
                <a:ea typeface="Montserrat"/>
                <a:cs typeface="Montserrat"/>
              </a:defRPr>
            </a:lvl7pPr>
            <a:lvl8pPr marL="3657600" indent="-304800" algn="ctr">
              <a:buClr>
                <a:schemeClr val="dk1"/>
              </a:buClr>
              <a:buSzPts val="1800"/>
              <a:buFont typeface="Montserrat"/>
              <a:buNone/>
              <a:defRPr sz="1800">
                <a:solidFill>
                  <a:schemeClr val="dk1"/>
                </a:solidFill>
                <a:latin typeface="Montserrat"/>
                <a:ea typeface="Montserrat"/>
                <a:cs typeface="Montserrat"/>
              </a:defRPr>
            </a:lvl8pPr>
            <a:lvl9pPr marL="4114800" indent="-304800" algn="ctr">
              <a:buClr>
                <a:schemeClr val="dk1"/>
              </a:buClr>
              <a:buSzPts val="1800"/>
              <a:buFont typeface="Montserrat"/>
              <a:buNone/>
              <a:defRPr sz="1800">
                <a:solidFill>
                  <a:schemeClr val="dk1"/>
                </a:solidFill>
                <a:latin typeface="Montserrat"/>
                <a:ea typeface="Montserrat"/>
                <a:cs typeface="Montserrat"/>
              </a:defRPr>
            </a:lvl9pPr>
          </a:lstStyle>
          <a:p>
            <a:r>
              <a:rPr lang="en-US" b="1" dirty="0">
                <a:latin typeface="Montserrat SemiBold" panose="00000700000000000000" pitchFamily="2" charset="0"/>
              </a:rPr>
              <a:t>Implemented by</a:t>
            </a:r>
          </a:p>
        </p:txBody>
      </p:sp>
      <p:sp>
        <p:nvSpPr>
          <p:cNvPr id="11" name="Google Shape;201;p26">
            <a:extLst>
              <a:ext uri="{FF2B5EF4-FFF2-40B4-BE49-F238E27FC236}">
                <a16:creationId xmlns:a16="http://schemas.microsoft.com/office/drawing/2014/main" id="{47CB8193-3332-1285-7232-E4B470EDBB3C}"/>
              </a:ext>
            </a:extLst>
          </p:cNvPr>
          <p:cNvSpPr/>
          <p:nvPr/>
        </p:nvSpPr>
        <p:spPr>
          <a:xfrm>
            <a:off x="6009653" y="-810028"/>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
        <p:nvSpPr>
          <p:cNvPr id="12" name="Google Shape;175;p25">
            <a:extLst>
              <a:ext uri="{FF2B5EF4-FFF2-40B4-BE49-F238E27FC236}">
                <a16:creationId xmlns:a16="http://schemas.microsoft.com/office/drawing/2014/main" id="{6BE8D38F-A802-CC65-F095-2C331C2CCDEA}"/>
              </a:ext>
            </a:extLst>
          </p:cNvPr>
          <p:cNvSpPr/>
          <p:nvPr/>
        </p:nvSpPr>
        <p:spPr>
          <a:xfrm>
            <a:off x="2621126" y="-289949"/>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pic>
        <p:nvPicPr>
          <p:cNvPr id="16" name="Picture 15">
            <a:extLst>
              <a:ext uri="{FF2B5EF4-FFF2-40B4-BE49-F238E27FC236}">
                <a16:creationId xmlns:a16="http://schemas.microsoft.com/office/drawing/2014/main" id="{FD2989A4-5EB5-9692-C8B3-D54CB295FC64}"/>
              </a:ext>
            </a:extLst>
          </p:cNvPr>
          <p:cNvPicPr>
            <a:picLocks noChangeAspect="1"/>
          </p:cNvPicPr>
          <p:nvPr/>
        </p:nvPicPr>
        <p:blipFill>
          <a:blip r:embed="rId4"/>
          <a:stretch>
            <a:fillRect/>
          </a:stretch>
        </p:blipFill>
        <p:spPr>
          <a:xfrm>
            <a:off x="35238" y="-36689"/>
            <a:ext cx="1225995" cy="1097280"/>
          </a:xfrm>
          <a:prstGeom prst="rect">
            <a:avLst/>
          </a:prstGeom>
        </p:spPr>
      </p:pic>
    </p:spTree>
    <p:extLst>
      <p:ext uri="{BB962C8B-B14F-4D97-AF65-F5344CB8AC3E}">
        <p14:creationId xmlns:p14="http://schemas.microsoft.com/office/powerpoint/2010/main" val="1615432574"/>
      </p:ext>
    </p:extLst>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505;p45">
            <a:extLst>
              <a:ext uri="{FF2B5EF4-FFF2-40B4-BE49-F238E27FC236}">
                <a16:creationId xmlns:a16="http://schemas.microsoft.com/office/drawing/2014/main" id="{5C8B0AE2-9325-31F5-EC0B-E6B0D1D33F0D}"/>
              </a:ext>
            </a:extLst>
          </p:cNvPr>
          <p:cNvSpPr txBox="1">
            <a:spLocks/>
          </p:cNvSpPr>
          <p:nvPr/>
        </p:nvSpPr>
        <p:spPr>
          <a:xfrm>
            <a:off x="720000" y="524161"/>
            <a:ext cx="7704000" cy="642300"/>
          </a:xfrm>
          <a:prstGeom prst="rect">
            <a:avLst/>
          </a:prstGeom>
          <a:solidFill>
            <a:schemeClr val="bg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1pPr>
            <a:lvl2pPr marR="0" lvl="1"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2pPr>
            <a:lvl3pPr marR="0" lvl="2"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3pPr>
            <a:lvl4pPr marR="0" lvl="3"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4pPr>
            <a:lvl5pPr marR="0" lvl="4"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5pPr>
            <a:lvl6pPr marR="0" lvl="5"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6pPr>
            <a:lvl7pPr marR="0" lvl="6"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7pPr>
            <a:lvl8pPr marR="0" lvl="7"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8pPr>
            <a:lvl9pPr marR="0" lvl="8"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9pPr>
          </a:lstStyle>
          <a:p>
            <a:pPr defTabSz="914377">
              <a:buClr>
                <a:srgbClr val="3A4A01"/>
              </a:buClr>
              <a:defRPr/>
            </a:pPr>
            <a:r>
              <a:rPr lang="en-US" dirty="0">
                <a:solidFill>
                  <a:schemeClr val="bg1"/>
                </a:solidFill>
              </a:rPr>
              <a:t>Project Specifications</a:t>
            </a:r>
          </a:p>
        </p:txBody>
      </p:sp>
      <p:sp>
        <p:nvSpPr>
          <p:cNvPr id="69" name="Google Shape;510;p45">
            <a:extLst>
              <a:ext uri="{FF2B5EF4-FFF2-40B4-BE49-F238E27FC236}">
                <a16:creationId xmlns:a16="http://schemas.microsoft.com/office/drawing/2014/main" id="{1F47E3B2-31AC-DAC0-555C-E9672773F80F}"/>
              </a:ext>
            </a:extLst>
          </p:cNvPr>
          <p:cNvSpPr txBox="1">
            <a:spLocks/>
          </p:cNvSpPr>
          <p:nvPr/>
        </p:nvSpPr>
        <p:spPr>
          <a:xfrm>
            <a:off x="2297519" y="2075458"/>
            <a:ext cx="21321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9pPr>
          </a:lstStyle>
          <a:p>
            <a:pPr marL="0" indent="0" defTabSz="914377">
              <a:buClr>
                <a:srgbClr val="3A4A01"/>
              </a:buClr>
              <a:defRPr/>
            </a:pPr>
            <a:r>
              <a:rPr lang="en-US" dirty="0">
                <a:solidFill>
                  <a:schemeClr val="tx1"/>
                </a:solidFill>
              </a:rPr>
              <a:t>Stakeholders</a:t>
            </a:r>
          </a:p>
        </p:txBody>
      </p:sp>
      <p:sp>
        <p:nvSpPr>
          <p:cNvPr id="70" name="Google Shape;511;p45">
            <a:extLst>
              <a:ext uri="{FF2B5EF4-FFF2-40B4-BE49-F238E27FC236}">
                <a16:creationId xmlns:a16="http://schemas.microsoft.com/office/drawing/2014/main" id="{B8BA9C72-96DC-0E02-2B4D-FEBC0A5E9C8D}"/>
              </a:ext>
            </a:extLst>
          </p:cNvPr>
          <p:cNvSpPr txBox="1">
            <a:spLocks/>
          </p:cNvSpPr>
          <p:nvPr/>
        </p:nvSpPr>
        <p:spPr>
          <a:xfrm>
            <a:off x="370795" y="3748441"/>
            <a:ext cx="21321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9pPr>
          </a:lstStyle>
          <a:p>
            <a:pPr marL="0" indent="0" defTabSz="914377">
              <a:buClr>
                <a:srgbClr val="3A4A01"/>
              </a:buClr>
              <a:defRPr/>
            </a:pPr>
            <a:r>
              <a:rPr lang="en-US" dirty="0">
                <a:solidFill>
                  <a:schemeClr val="tx1"/>
                </a:solidFill>
              </a:rPr>
              <a:t>Use-Case Diagram</a:t>
            </a:r>
          </a:p>
        </p:txBody>
      </p:sp>
      <p:sp>
        <p:nvSpPr>
          <p:cNvPr id="71" name="Google Shape;512;p45">
            <a:extLst>
              <a:ext uri="{FF2B5EF4-FFF2-40B4-BE49-F238E27FC236}">
                <a16:creationId xmlns:a16="http://schemas.microsoft.com/office/drawing/2014/main" id="{28A99357-E986-3732-F251-A90592BE6BA6}"/>
              </a:ext>
            </a:extLst>
          </p:cNvPr>
          <p:cNvSpPr txBox="1">
            <a:spLocks/>
          </p:cNvSpPr>
          <p:nvPr/>
        </p:nvSpPr>
        <p:spPr>
          <a:xfrm>
            <a:off x="2251513" y="3565770"/>
            <a:ext cx="21321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9pPr>
          </a:lstStyle>
          <a:p>
            <a:pPr marL="0" indent="0" defTabSz="914377">
              <a:buClr>
                <a:srgbClr val="3A4A01"/>
              </a:buClr>
              <a:defRPr/>
            </a:pPr>
            <a:r>
              <a:rPr lang="en-US" dirty="0">
                <a:solidFill>
                  <a:schemeClr val="tx1"/>
                </a:solidFill>
              </a:rPr>
              <a:t>Class Diagram</a:t>
            </a:r>
          </a:p>
        </p:txBody>
      </p:sp>
      <p:sp>
        <p:nvSpPr>
          <p:cNvPr id="72" name="Google Shape;513;p45">
            <a:extLst>
              <a:ext uri="{FF2B5EF4-FFF2-40B4-BE49-F238E27FC236}">
                <a16:creationId xmlns:a16="http://schemas.microsoft.com/office/drawing/2014/main" id="{7F6CCC7E-35AC-D6D8-801B-A12922903D16}"/>
              </a:ext>
            </a:extLst>
          </p:cNvPr>
          <p:cNvSpPr txBox="1">
            <a:spLocks/>
          </p:cNvSpPr>
          <p:nvPr/>
        </p:nvSpPr>
        <p:spPr>
          <a:xfrm>
            <a:off x="4299915" y="3428323"/>
            <a:ext cx="2132100" cy="7822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9pPr>
          </a:lstStyle>
          <a:p>
            <a:pPr marL="0" indent="0" defTabSz="914377">
              <a:buClr>
                <a:srgbClr val="3A4A01"/>
              </a:buClr>
              <a:defRPr/>
            </a:pPr>
            <a:r>
              <a:rPr lang="en-US" dirty="0">
                <a:solidFill>
                  <a:schemeClr val="tx1"/>
                </a:solidFill>
              </a:rPr>
              <a:t>Sequence</a:t>
            </a:r>
          </a:p>
          <a:p>
            <a:pPr marL="0" indent="0" defTabSz="914377">
              <a:buClr>
                <a:srgbClr val="3A4A01"/>
              </a:buClr>
              <a:defRPr/>
            </a:pPr>
            <a:r>
              <a:rPr lang="en-US" dirty="0">
                <a:solidFill>
                  <a:schemeClr val="tx1"/>
                </a:solidFill>
              </a:rPr>
              <a:t>Diagram</a:t>
            </a:r>
          </a:p>
        </p:txBody>
      </p:sp>
      <p:sp>
        <p:nvSpPr>
          <p:cNvPr id="73" name="Google Shape;514;p45">
            <a:extLst>
              <a:ext uri="{FF2B5EF4-FFF2-40B4-BE49-F238E27FC236}">
                <a16:creationId xmlns:a16="http://schemas.microsoft.com/office/drawing/2014/main" id="{9D6B53B2-F8AF-D202-E1C2-0C720F43D9B1}"/>
              </a:ext>
            </a:extLst>
          </p:cNvPr>
          <p:cNvSpPr txBox="1">
            <a:spLocks/>
          </p:cNvSpPr>
          <p:nvPr/>
        </p:nvSpPr>
        <p:spPr>
          <a:xfrm>
            <a:off x="366045" y="1922741"/>
            <a:ext cx="2287788" cy="8037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9pPr>
          </a:lstStyle>
          <a:p>
            <a:pPr marL="0" indent="0" defTabSz="914377">
              <a:buClr>
                <a:srgbClr val="3A4A01"/>
              </a:buClr>
              <a:defRPr/>
            </a:pPr>
            <a:r>
              <a:rPr lang="en-US" dirty="0">
                <a:solidFill>
                  <a:schemeClr val="tx1"/>
                </a:solidFill>
              </a:rPr>
              <a:t>System Architecture</a:t>
            </a:r>
          </a:p>
        </p:txBody>
      </p:sp>
      <p:sp>
        <p:nvSpPr>
          <p:cNvPr id="74" name="Google Shape;515;p45">
            <a:extLst>
              <a:ext uri="{FF2B5EF4-FFF2-40B4-BE49-F238E27FC236}">
                <a16:creationId xmlns:a16="http://schemas.microsoft.com/office/drawing/2014/main" id="{94F530ED-85BE-576C-172C-9DA7E9AF2112}"/>
              </a:ext>
            </a:extLst>
          </p:cNvPr>
          <p:cNvSpPr txBox="1">
            <a:spLocks/>
          </p:cNvSpPr>
          <p:nvPr/>
        </p:nvSpPr>
        <p:spPr>
          <a:xfrm>
            <a:off x="4278531" y="1828787"/>
            <a:ext cx="2132100" cy="8870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9pPr>
          </a:lstStyle>
          <a:p>
            <a:pPr marL="0" indent="0" defTabSz="914377">
              <a:buClr>
                <a:srgbClr val="3A4A01"/>
              </a:buClr>
              <a:defRPr/>
            </a:pPr>
            <a:r>
              <a:rPr lang="en-US" dirty="0">
                <a:solidFill>
                  <a:schemeClr val="tx1"/>
                </a:solidFill>
              </a:rPr>
              <a:t>Functional Requirements</a:t>
            </a:r>
          </a:p>
        </p:txBody>
      </p:sp>
      <p:sp>
        <p:nvSpPr>
          <p:cNvPr id="75" name="Google Shape;516;p45">
            <a:extLst>
              <a:ext uri="{FF2B5EF4-FFF2-40B4-BE49-F238E27FC236}">
                <a16:creationId xmlns:a16="http://schemas.microsoft.com/office/drawing/2014/main" id="{C54981ED-B396-7FA4-93F6-64720EC8ACFE}"/>
              </a:ext>
            </a:extLst>
          </p:cNvPr>
          <p:cNvSpPr/>
          <p:nvPr/>
        </p:nvSpPr>
        <p:spPr>
          <a:xfrm rot="5400000">
            <a:off x="1200439" y="1364787"/>
            <a:ext cx="602100" cy="521700"/>
          </a:xfrm>
          <a:prstGeom prst="hexagon">
            <a:avLst>
              <a:gd name="adj" fmla="val 25000"/>
              <a:gd name="vf" fmla="val 115470"/>
            </a:avLst>
          </a:prstGeom>
          <a:solidFill>
            <a:schemeClr val="tx1"/>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76" name="Google Shape;517;p45">
            <a:extLst>
              <a:ext uri="{FF2B5EF4-FFF2-40B4-BE49-F238E27FC236}">
                <a16:creationId xmlns:a16="http://schemas.microsoft.com/office/drawing/2014/main" id="{9A18F1DB-38D3-7027-0512-A68C92FEB292}"/>
              </a:ext>
            </a:extLst>
          </p:cNvPr>
          <p:cNvSpPr/>
          <p:nvPr/>
        </p:nvSpPr>
        <p:spPr>
          <a:xfrm rot="5400000">
            <a:off x="3051753" y="1386096"/>
            <a:ext cx="602100" cy="521700"/>
          </a:xfrm>
          <a:prstGeom prst="hexagon">
            <a:avLst>
              <a:gd name="adj" fmla="val 25000"/>
              <a:gd name="vf" fmla="val 115470"/>
            </a:avLst>
          </a:prstGeom>
          <a:solidFill>
            <a:schemeClr val="tx1"/>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77" name="Google Shape;518;p45">
            <a:extLst>
              <a:ext uri="{FF2B5EF4-FFF2-40B4-BE49-F238E27FC236}">
                <a16:creationId xmlns:a16="http://schemas.microsoft.com/office/drawing/2014/main" id="{AD0C1626-6C0B-65A8-0836-685A8EC94C15}"/>
              </a:ext>
            </a:extLst>
          </p:cNvPr>
          <p:cNvSpPr/>
          <p:nvPr/>
        </p:nvSpPr>
        <p:spPr>
          <a:xfrm rot="5400000">
            <a:off x="3016513" y="2769309"/>
            <a:ext cx="602100" cy="521700"/>
          </a:xfrm>
          <a:prstGeom prst="hexagon">
            <a:avLst>
              <a:gd name="adj" fmla="val 25000"/>
              <a:gd name="vf" fmla="val 115470"/>
            </a:avLst>
          </a:prstGeom>
          <a:solidFill>
            <a:schemeClr val="tx1"/>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78" name="Google Shape;519;p45">
            <a:extLst>
              <a:ext uri="{FF2B5EF4-FFF2-40B4-BE49-F238E27FC236}">
                <a16:creationId xmlns:a16="http://schemas.microsoft.com/office/drawing/2014/main" id="{148EBDE5-A529-A303-39A4-66E114763985}"/>
              </a:ext>
            </a:extLst>
          </p:cNvPr>
          <p:cNvSpPr/>
          <p:nvPr/>
        </p:nvSpPr>
        <p:spPr>
          <a:xfrm rot="5400000">
            <a:off x="4992847" y="1332312"/>
            <a:ext cx="602100" cy="521700"/>
          </a:xfrm>
          <a:prstGeom prst="hexagon">
            <a:avLst>
              <a:gd name="adj" fmla="val 25000"/>
              <a:gd name="vf" fmla="val 115470"/>
            </a:avLst>
          </a:prstGeom>
          <a:solidFill>
            <a:schemeClr val="tx1"/>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79" name="Google Shape;520;p45">
            <a:extLst>
              <a:ext uri="{FF2B5EF4-FFF2-40B4-BE49-F238E27FC236}">
                <a16:creationId xmlns:a16="http://schemas.microsoft.com/office/drawing/2014/main" id="{345D4465-B948-CC8E-9DC8-19FC589587DF}"/>
              </a:ext>
            </a:extLst>
          </p:cNvPr>
          <p:cNvSpPr/>
          <p:nvPr/>
        </p:nvSpPr>
        <p:spPr>
          <a:xfrm rot="5400000">
            <a:off x="1189317" y="2769309"/>
            <a:ext cx="602100" cy="521700"/>
          </a:xfrm>
          <a:prstGeom prst="hexagon">
            <a:avLst>
              <a:gd name="adj" fmla="val 25000"/>
              <a:gd name="vf" fmla="val 115470"/>
            </a:avLst>
          </a:prstGeom>
          <a:solidFill>
            <a:schemeClr val="tx1"/>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80" name="Google Shape;521;p45">
            <a:extLst>
              <a:ext uri="{FF2B5EF4-FFF2-40B4-BE49-F238E27FC236}">
                <a16:creationId xmlns:a16="http://schemas.microsoft.com/office/drawing/2014/main" id="{C4B2BF2A-2B03-3194-4E16-7FE3841C007D}"/>
              </a:ext>
            </a:extLst>
          </p:cNvPr>
          <p:cNvSpPr/>
          <p:nvPr/>
        </p:nvSpPr>
        <p:spPr>
          <a:xfrm rot="5400000">
            <a:off x="5008913" y="2769309"/>
            <a:ext cx="602100" cy="521700"/>
          </a:xfrm>
          <a:prstGeom prst="hexagon">
            <a:avLst>
              <a:gd name="adj" fmla="val 25000"/>
              <a:gd name="vf" fmla="val 115470"/>
            </a:avLst>
          </a:prstGeom>
          <a:solidFill>
            <a:schemeClr val="tx1"/>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grpSp>
        <p:nvGrpSpPr>
          <p:cNvPr id="99" name="Google Shape;540;p45">
            <a:extLst>
              <a:ext uri="{FF2B5EF4-FFF2-40B4-BE49-F238E27FC236}">
                <a16:creationId xmlns:a16="http://schemas.microsoft.com/office/drawing/2014/main" id="{970E98D8-E3B9-7C2C-C58B-D2647F93A66E}"/>
              </a:ext>
            </a:extLst>
          </p:cNvPr>
          <p:cNvGrpSpPr/>
          <p:nvPr/>
        </p:nvGrpSpPr>
        <p:grpSpPr>
          <a:xfrm>
            <a:off x="1407505" y="1471273"/>
            <a:ext cx="187979" cy="308732"/>
            <a:chOff x="4053679" y="1993780"/>
            <a:chExt cx="307859" cy="505621"/>
          </a:xfrm>
        </p:grpSpPr>
        <p:sp>
          <p:nvSpPr>
            <p:cNvPr id="100" name="Google Shape;541;p45">
              <a:extLst>
                <a:ext uri="{FF2B5EF4-FFF2-40B4-BE49-F238E27FC236}">
                  <a16:creationId xmlns:a16="http://schemas.microsoft.com/office/drawing/2014/main" id="{0EBDFCAB-E244-5A02-984F-5D336418CFEB}"/>
                </a:ext>
              </a:extLst>
            </p:cNvPr>
            <p:cNvSpPr/>
            <p:nvPr/>
          </p:nvSpPr>
          <p:spPr>
            <a:xfrm>
              <a:off x="4129184" y="2367125"/>
              <a:ext cx="157125" cy="29440"/>
            </a:xfrm>
            <a:custGeom>
              <a:avLst/>
              <a:gdLst/>
              <a:ahLst/>
              <a:cxnLst/>
              <a:rect l="l" t="t" r="r" b="b"/>
              <a:pathLst>
                <a:path w="4622" h="866" extrusionOk="0">
                  <a:moveTo>
                    <a:pt x="1" y="1"/>
                  </a:moveTo>
                  <a:lnTo>
                    <a:pt x="1" y="866"/>
                  </a:lnTo>
                  <a:lnTo>
                    <a:pt x="4622" y="866"/>
                  </a:lnTo>
                  <a:lnTo>
                    <a:pt x="4622" y="1"/>
                  </a:ln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01" name="Google Shape;542;p45">
              <a:extLst>
                <a:ext uri="{FF2B5EF4-FFF2-40B4-BE49-F238E27FC236}">
                  <a16:creationId xmlns:a16="http://schemas.microsoft.com/office/drawing/2014/main" id="{C8D51EE0-2599-5F12-6B69-75A0CB2320B6}"/>
                </a:ext>
              </a:extLst>
            </p:cNvPr>
            <p:cNvSpPr/>
            <p:nvPr/>
          </p:nvSpPr>
          <p:spPr>
            <a:xfrm>
              <a:off x="4170150" y="2125412"/>
              <a:ext cx="75843" cy="98008"/>
            </a:xfrm>
            <a:custGeom>
              <a:avLst/>
              <a:gdLst/>
              <a:ahLst/>
              <a:cxnLst/>
              <a:rect l="l" t="t" r="r" b="b"/>
              <a:pathLst>
                <a:path w="2231" h="2883" extrusionOk="0">
                  <a:moveTo>
                    <a:pt x="1115" y="1"/>
                  </a:moveTo>
                  <a:cubicBezTo>
                    <a:pt x="598" y="518"/>
                    <a:pt x="0" y="1303"/>
                    <a:pt x="0" y="1847"/>
                  </a:cubicBezTo>
                  <a:cubicBezTo>
                    <a:pt x="0" y="2231"/>
                    <a:pt x="107" y="2516"/>
                    <a:pt x="303" y="2695"/>
                  </a:cubicBezTo>
                  <a:cubicBezTo>
                    <a:pt x="419" y="2784"/>
                    <a:pt x="544" y="2846"/>
                    <a:pt x="678" y="2882"/>
                  </a:cubicBezTo>
                  <a:lnTo>
                    <a:pt x="678" y="1883"/>
                  </a:lnTo>
                  <a:cubicBezTo>
                    <a:pt x="678" y="1660"/>
                    <a:pt x="848" y="1464"/>
                    <a:pt x="1071" y="1437"/>
                  </a:cubicBezTo>
                  <a:cubicBezTo>
                    <a:pt x="1086" y="1435"/>
                    <a:pt x="1101" y="1435"/>
                    <a:pt x="1116" y="1435"/>
                  </a:cubicBezTo>
                  <a:cubicBezTo>
                    <a:pt x="1355" y="1435"/>
                    <a:pt x="1552" y="1631"/>
                    <a:pt x="1552" y="1874"/>
                  </a:cubicBezTo>
                  <a:lnTo>
                    <a:pt x="1552" y="2882"/>
                  </a:lnTo>
                  <a:cubicBezTo>
                    <a:pt x="1686" y="2846"/>
                    <a:pt x="1820" y="2784"/>
                    <a:pt x="1927" y="2695"/>
                  </a:cubicBezTo>
                  <a:cubicBezTo>
                    <a:pt x="2132" y="2516"/>
                    <a:pt x="2230" y="2231"/>
                    <a:pt x="2230" y="1847"/>
                  </a:cubicBezTo>
                  <a:cubicBezTo>
                    <a:pt x="2230" y="1258"/>
                    <a:pt x="1570" y="456"/>
                    <a:pt x="1115"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02" name="Google Shape;543;p45">
              <a:extLst>
                <a:ext uri="{FF2B5EF4-FFF2-40B4-BE49-F238E27FC236}">
                  <a16:creationId xmlns:a16="http://schemas.microsoft.com/office/drawing/2014/main" id="{4A374A9D-1625-DCD0-1214-0FBF45ECCD3C}"/>
                </a:ext>
              </a:extLst>
            </p:cNvPr>
            <p:cNvSpPr/>
            <p:nvPr/>
          </p:nvSpPr>
          <p:spPr>
            <a:xfrm>
              <a:off x="4129796" y="2426278"/>
              <a:ext cx="156207" cy="73123"/>
            </a:xfrm>
            <a:custGeom>
              <a:avLst/>
              <a:gdLst/>
              <a:ahLst/>
              <a:cxnLst/>
              <a:rect l="l" t="t" r="r" b="b"/>
              <a:pathLst>
                <a:path w="4595" h="2151" extrusionOk="0">
                  <a:moveTo>
                    <a:pt x="1" y="0"/>
                  </a:moveTo>
                  <a:cubicBezTo>
                    <a:pt x="1" y="1187"/>
                    <a:pt x="964" y="2150"/>
                    <a:pt x="2151" y="2150"/>
                  </a:cubicBezTo>
                  <a:lnTo>
                    <a:pt x="2445" y="2150"/>
                  </a:lnTo>
                  <a:cubicBezTo>
                    <a:pt x="3631" y="2150"/>
                    <a:pt x="4595" y="1187"/>
                    <a:pt x="4595" y="0"/>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03" name="Google Shape;544;p45">
              <a:extLst>
                <a:ext uri="{FF2B5EF4-FFF2-40B4-BE49-F238E27FC236}">
                  <a16:creationId xmlns:a16="http://schemas.microsoft.com/office/drawing/2014/main" id="{F0ED7EBA-B95A-DBA3-A832-7901BFE50BCB}"/>
                </a:ext>
              </a:extLst>
            </p:cNvPr>
            <p:cNvSpPr/>
            <p:nvPr/>
          </p:nvSpPr>
          <p:spPr>
            <a:xfrm>
              <a:off x="4053679" y="1993780"/>
              <a:ext cx="307859" cy="343655"/>
            </a:xfrm>
            <a:custGeom>
              <a:avLst/>
              <a:gdLst/>
              <a:ahLst/>
              <a:cxnLst/>
              <a:rect l="l" t="t" r="r" b="b"/>
              <a:pathLst>
                <a:path w="9056" h="10109" extrusionOk="0">
                  <a:moveTo>
                    <a:pt x="4525" y="1"/>
                  </a:moveTo>
                  <a:cubicBezTo>
                    <a:pt x="2034" y="1"/>
                    <a:pt x="0" y="2031"/>
                    <a:pt x="0" y="4515"/>
                  </a:cubicBezTo>
                  <a:cubicBezTo>
                    <a:pt x="0" y="5764"/>
                    <a:pt x="509" y="6897"/>
                    <a:pt x="1330" y="7709"/>
                  </a:cubicBezTo>
                  <a:cubicBezTo>
                    <a:pt x="1892" y="8271"/>
                    <a:pt x="2222" y="9038"/>
                    <a:pt x="2222" y="9832"/>
                  </a:cubicBezTo>
                  <a:lnTo>
                    <a:pt x="2222" y="10108"/>
                  </a:lnTo>
                  <a:lnTo>
                    <a:pt x="4104" y="10108"/>
                  </a:lnTo>
                  <a:lnTo>
                    <a:pt x="4104" y="7637"/>
                  </a:lnTo>
                  <a:cubicBezTo>
                    <a:pt x="3141" y="7477"/>
                    <a:pt x="2552" y="6772"/>
                    <a:pt x="2552" y="5710"/>
                  </a:cubicBezTo>
                  <a:cubicBezTo>
                    <a:pt x="2552" y="4452"/>
                    <a:pt x="4086" y="3088"/>
                    <a:pt x="4256" y="2936"/>
                  </a:cubicBezTo>
                  <a:cubicBezTo>
                    <a:pt x="4341" y="2865"/>
                    <a:pt x="4443" y="2829"/>
                    <a:pt x="4545" y="2829"/>
                  </a:cubicBezTo>
                  <a:cubicBezTo>
                    <a:pt x="4646" y="2829"/>
                    <a:pt x="4746" y="2865"/>
                    <a:pt x="4827" y="2936"/>
                  </a:cubicBezTo>
                  <a:cubicBezTo>
                    <a:pt x="5005" y="3088"/>
                    <a:pt x="6531" y="4452"/>
                    <a:pt x="6531" y="5710"/>
                  </a:cubicBezTo>
                  <a:cubicBezTo>
                    <a:pt x="6531" y="6772"/>
                    <a:pt x="5951" y="7477"/>
                    <a:pt x="4978" y="7637"/>
                  </a:cubicBezTo>
                  <a:lnTo>
                    <a:pt x="4978" y="10108"/>
                  </a:lnTo>
                  <a:lnTo>
                    <a:pt x="6843" y="10108"/>
                  </a:lnTo>
                  <a:lnTo>
                    <a:pt x="6843" y="9832"/>
                  </a:lnTo>
                  <a:cubicBezTo>
                    <a:pt x="6843" y="9038"/>
                    <a:pt x="7164" y="8280"/>
                    <a:pt x="7726" y="7718"/>
                  </a:cubicBezTo>
                  <a:cubicBezTo>
                    <a:pt x="8547" y="6897"/>
                    <a:pt x="9055" y="5773"/>
                    <a:pt x="9055" y="4515"/>
                  </a:cubicBezTo>
                  <a:cubicBezTo>
                    <a:pt x="9055" y="2026"/>
                    <a:pt x="7039" y="10"/>
                    <a:pt x="4541" y="1"/>
                  </a:cubicBezTo>
                  <a:cubicBezTo>
                    <a:pt x="4536" y="1"/>
                    <a:pt x="4530" y="1"/>
                    <a:pt x="4525"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grpSp>
      <p:grpSp>
        <p:nvGrpSpPr>
          <p:cNvPr id="104" name="Google Shape;545;p45">
            <a:extLst>
              <a:ext uri="{FF2B5EF4-FFF2-40B4-BE49-F238E27FC236}">
                <a16:creationId xmlns:a16="http://schemas.microsoft.com/office/drawing/2014/main" id="{D126F276-5787-9529-B614-30CBAF1846A7}"/>
              </a:ext>
            </a:extLst>
          </p:cNvPr>
          <p:cNvGrpSpPr/>
          <p:nvPr/>
        </p:nvGrpSpPr>
        <p:grpSpPr>
          <a:xfrm>
            <a:off x="3162445" y="2875709"/>
            <a:ext cx="310204" cy="308911"/>
            <a:chOff x="6141139" y="1993780"/>
            <a:chExt cx="508031" cy="505914"/>
          </a:xfrm>
        </p:grpSpPr>
        <p:sp>
          <p:nvSpPr>
            <p:cNvPr id="105" name="Google Shape;546;p45">
              <a:extLst>
                <a:ext uri="{FF2B5EF4-FFF2-40B4-BE49-F238E27FC236}">
                  <a16:creationId xmlns:a16="http://schemas.microsoft.com/office/drawing/2014/main" id="{8AFEB35E-D05A-3C8B-A72F-07FC0AC0A8FD}"/>
                </a:ext>
              </a:extLst>
            </p:cNvPr>
            <p:cNvSpPr/>
            <p:nvPr/>
          </p:nvSpPr>
          <p:spPr>
            <a:xfrm>
              <a:off x="6141139" y="1993780"/>
              <a:ext cx="480723" cy="505914"/>
            </a:xfrm>
            <a:custGeom>
              <a:avLst/>
              <a:gdLst/>
              <a:ahLst/>
              <a:cxnLst/>
              <a:rect l="l" t="t" r="r" b="b"/>
              <a:pathLst>
                <a:path w="14141" h="14882" extrusionOk="0">
                  <a:moveTo>
                    <a:pt x="3275" y="3757"/>
                  </a:moveTo>
                  <a:cubicBezTo>
                    <a:pt x="3525" y="3757"/>
                    <a:pt x="3730" y="3944"/>
                    <a:pt x="3730" y="4185"/>
                  </a:cubicBezTo>
                  <a:lnTo>
                    <a:pt x="3730" y="9939"/>
                  </a:lnTo>
                  <a:cubicBezTo>
                    <a:pt x="4515" y="10135"/>
                    <a:pt x="5104" y="10831"/>
                    <a:pt x="5104" y="11652"/>
                  </a:cubicBezTo>
                  <a:cubicBezTo>
                    <a:pt x="5104" y="12633"/>
                    <a:pt x="4283" y="13427"/>
                    <a:pt x="3275" y="13427"/>
                  </a:cubicBezTo>
                  <a:cubicBezTo>
                    <a:pt x="2267" y="13427"/>
                    <a:pt x="1446" y="12633"/>
                    <a:pt x="1446" y="11652"/>
                  </a:cubicBezTo>
                  <a:cubicBezTo>
                    <a:pt x="1446" y="10831"/>
                    <a:pt x="2035" y="10135"/>
                    <a:pt x="2829" y="9939"/>
                  </a:cubicBezTo>
                  <a:lnTo>
                    <a:pt x="2829" y="4185"/>
                  </a:lnTo>
                  <a:cubicBezTo>
                    <a:pt x="2829" y="3944"/>
                    <a:pt x="3025" y="3757"/>
                    <a:pt x="3275" y="3757"/>
                  </a:cubicBezTo>
                  <a:close/>
                  <a:moveTo>
                    <a:pt x="3275" y="1"/>
                  </a:moveTo>
                  <a:cubicBezTo>
                    <a:pt x="2231" y="1"/>
                    <a:pt x="1375" y="839"/>
                    <a:pt x="1375" y="1874"/>
                  </a:cubicBezTo>
                  <a:lnTo>
                    <a:pt x="1375" y="9029"/>
                  </a:lnTo>
                  <a:lnTo>
                    <a:pt x="1259" y="9109"/>
                  </a:lnTo>
                  <a:cubicBezTo>
                    <a:pt x="456" y="9725"/>
                    <a:pt x="1" y="10653"/>
                    <a:pt x="1" y="11652"/>
                  </a:cubicBezTo>
                  <a:cubicBezTo>
                    <a:pt x="1" y="13427"/>
                    <a:pt x="1473" y="14881"/>
                    <a:pt x="3275" y="14881"/>
                  </a:cubicBezTo>
                  <a:lnTo>
                    <a:pt x="11152" y="14881"/>
                  </a:lnTo>
                  <a:cubicBezTo>
                    <a:pt x="12027" y="14881"/>
                    <a:pt x="12740" y="14176"/>
                    <a:pt x="12740" y="13320"/>
                  </a:cubicBezTo>
                  <a:lnTo>
                    <a:pt x="12740" y="9359"/>
                  </a:lnTo>
                  <a:lnTo>
                    <a:pt x="12981" y="9359"/>
                  </a:lnTo>
                  <a:cubicBezTo>
                    <a:pt x="13481" y="9359"/>
                    <a:pt x="13900" y="8984"/>
                    <a:pt x="13953" y="8503"/>
                  </a:cubicBezTo>
                  <a:lnTo>
                    <a:pt x="14141" y="6852"/>
                  </a:lnTo>
                  <a:lnTo>
                    <a:pt x="10448" y="6852"/>
                  </a:lnTo>
                  <a:lnTo>
                    <a:pt x="10635" y="8503"/>
                  </a:lnTo>
                  <a:cubicBezTo>
                    <a:pt x="10688" y="8984"/>
                    <a:pt x="11108" y="9359"/>
                    <a:pt x="11607" y="9359"/>
                  </a:cubicBezTo>
                  <a:lnTo>
                    <a:pt x="11866" y="9359"/>
                  </a:lnTo>
                  <a:lnTo>
                    <a:pt x="11866" y="13320"/>
                  </a:lnTo>
                  <a:cubicBezTo>
                    <a:pt x="11866" y="13695"/>
                    <a:pt x="11554" y="14007"/>
                    <a:pt x="11170" y="14007"/>
                  </a:cubicBezTo>
                  <a:lnTo>
                    <a:pt x="5514" y="14007"/>
                  </a:lnTo>
                  <a:cubicBezTo>
                    <a:pt x="6157" y="13418"/>
                    <a:pt x="6558" y="12579"/>
                    <a:pt x="6558" y="11652"/>
                  </a:cubicBezTo>
                  <a:cubicBezTo>
                    <a:pt x="6558" y="10653"/>
                    <a:pt x="6094" y="9725"/>
                    <a:pt x="5291" y="9109"/>
                  </a:cubicBezTo>
                  <a:lnTo>
                    <a:pt x="5184" y="9029"/>
                  </a:lnTo>
                  <a:lnTo>
                    <a:pt x="5184" y="1874"/>
                  </a:lnTo>
                  <a:cubicBezTo>
                    <a:pt x="5184" y="839"/>
                    <a:pt x="4328" y="1"/>
                    <a:pt x="3275"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06" name="Google Shape;547;p45">
              <a:extLst>
                <a:ext uri="{FF2B5EF4-FFF2-40B4-BE49-F238E27FC236}">
                  <a16:creationId xmlns:a16="http://schemas.microsoft.com/office/drawing/2014/main" id="{9815323A-6C22-2C10-092A-730EAF608043}"/>
                </a:ext>
              </a:extLst>
            </p:cNvPr>
            <p:cNvSpPr/>
            <p:nvPr/>
          </p:nvSpPr>
          <p:spPr>
            <a:xfrm>
              <a:off x="6470526" y="2113888"/>
              <a:ext cx="178644" cy="83424"/>
            </a:xfrm>
            <a:custGeom>
              <a:avLst/>
              <a:gdLst/>
              <a:ahLst/>
              <a:cxnLst/>
              <a:rect l="l" t="t" r="r" b="b"/>
              <a:pathLst>
                <a:path w="5255" h="2454" extrusionOk="0">
                  <a:moveTo>
                    <a:pt x="1722" y="1"/>
                  </a:moveTo>
                  <a:cubicBezTo>
                    <a:pt x="1481" y="1"/>
                    <a:pt x="1276" y="197"/>
                    <a:pt x="1276" y="438"/>
                  </a:cubicBezTo>
                  <a:lnTo>
                    <a:pt x="1276" y="1580"/>
                  </a:lnTo>
                  <a:lnTo>
                    <a:pt x="455" y="1580"/>
                  </a:lnTo>
                  <a:cubicBezTo>
                    <a:pt x="205" y="1580"/>
                    <a:pt x="0" y="1776"/>
                    <a:pt x="0" y="2017"/>
                  </a:cubicBezTo>
                  <a:cubicBezTo>
                    <a:pt x="0" y="2258"/>
                    <a:pt x="205" y="2454"/>
                    <a:pt x="455" y="2454"/>
                  </a:cubicBezTo>
                  <a:lnTo>
                    <a:pt x="4809" y="2454"/>
                  </a:lnTo>
                  <a:cubicBezTo>
                    <a:pt x="5058" y="2454"/>
                    <a:pt x="5255" y="2258"/>
                    <a:pt x="5255" y="2017"/>
                  </a:cubicBezTo>
                  <a:cubicBezTo>
                    <a:pt x="5255" y="1776"/>
                    <a:pt x="5058" y="1580"/>
                    <a:pt x="4809" y="1580"/>
                  </a:cubicBezTo>
                  <a:lnTo>
                    <a:pt x="3952" y="1580"/>
                  </a:lnTo>
                  <a:lnTo>
                    <a:pt x="3952" y="438"/>
                  </a:lnTo>
                  <a:cubicBezTo>
                    <a:pt x="3952" y="197"/>
                    <a:pt x="3747" y="1"/>
                    <a:pt x="3497" y="1"/>
                  </a:cubicBezTo>
                  <a:cubicBezTo>
                    <a:pt x="3247" y="1"/>
                    <a:pt x="3051" y="197"/>
                    <a:pt x="3051" y="438"/>
                  </a:cubicBezTo>
                  <a:lnTo>
                    <a:pt x="3051" y="1580"/>
                  </a:lnTo>
                  <a:lnTo>
                    <a:pt x="2177" y="1580"/>
                  </a:lnTo>
                  <a:lnTo>
                    <a:pt x="2177" y="438"/>
                  </a:lnTo>
                  <a:cubicBezTo>
                    <a:pt x="2177" y="197"/>
                    <a:pt x="1972" y="1"/>
                    <a:pt x="1722"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07" name="Google Shape;548;p45">
              <a:extLst>
                <a:ext uri="{FF2B5EF4-FFF2-40B4-BE49-F238E27FC236}">
                  <a16:creationId xmlns:a16="http://schemas.microsoft.com/office/drawing/2014/main" id="{1E23180D-93C5-2331-5A37-EA1B54C600C0}"/>
                </a:ext>
              </a:extLst>
            </p:cNvPr>
            <p:cNvSpPr/>
            <p:nvPr/>
          </p:nvSpPr>
          <p:spPr>
            <a:xfrm>
              <a:off x="6357693" y="2239741"/>
              <a:ext cx="77067" cy="29780"/>
            </a:xfrm>
            <a:custGeom>
              <a:avLst/>
              <a:gdLst/>
              <a:ahLst/>
              <a:cxnLst/>
              <a:rect l="l" t="t" r="r" b="b"/>
              <a:pathLst>
                <a:path w="2267" h="876" extrusionOk="0">
                  <a:moveTo>
                    <a:pt x="447" y="1"/>
                  </a:moveTo>
                  <a:cubicBezTo>
                    <a:pt x="197" y="1"/>
                    <a:pt x="1" y="197"/>
                    <a:pt x="1" y="438"/>
                  </a:cubicBezTo>
                  <a:cubicBezTo>
                    <a:pt x="1" y="679"/>
                    <a:pt x="197" y="875"/>
                    <a:pt x="447" y="875"/>
                  </a:cubicBezTo>
                  <a:lnTo>
                    <a:pt x="1820" y="875"/>
                  </a:lnTo>
                  <a:cubicBezTo>
                    <a:pt x="2061" y="875"/>
                    <a:pt x="2267" y="679"/>
                    <a:pt x="2267" y="438"/>
                  </a:cubicBezTo>
                  <a:cubicBezTo>
                    <a:pt x="2267" y="197"/>
                    <a:pt x="2061" y="1"/>
                    <a:pt x="1820"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08" name="Google Shape;549;p45">
              <a:extLst>
                <a:ext uri="{FF2B5EF4-FFF2-40B4-BE49-F238E27FC236}">
                  <a16:creationId xmlns:a16="http://schemas.microsoft.com/office/drawing/2014/main" id="{7655892A-D435-5C14-BEC2-8641D7BBC23F}"/>
                </a:ext>
              </a:extLst>
            </p:cNvPr>
            <p:cNvSpPr/>
            <p:nvPr/>
          </p:nvSpPr>
          <p:spPr>
            <a:xfrm>
              <a:off x="6357693" y="2180316"/>
              <a:ext cx="77067" cy="29746"/>
            </a:xfrm>
            <a:custGeom>
              <a:avLst/>
              <a:gdLst/>
              <a:ahLst/>
              <a:cxnLst/>
              <a:rect l="l" t="t" r="r" b="b"/>
              <a:pathLst>
                <a:path w="2267" h="875" extrusionOk="0">
                  <a:moveTo>
                    <a:pt x="447" y="0"/>
                  </a:moveTo>
                  <a:cubicBezTo>
                    <a:pt x="197" y="0"/>
                    <a:pt x="1" y="197"/>
                    <a:pt x="1" y="437"/>
                  </a:cubicBezTo>
                  <a:cubicBezTo>
                    <a:pt x="1" y="678"/>
                    <a:pt x="197" y="875"/>
                    <a:pt x="447" y="875"/>
                  </a:cubicBezTo>
                  <a:lnTo>
                    <a:pt x="1820" y="875"/>
                  </a:lnTo>
                  <a:cubicBezTo>
                    <a:pt x="2061" y="875"/>
                    <a:pt x="2267" y="678"/>
                    <a:pt x="2267" y="437"/>
                  </a:cubicBezTo>
                  <a:cubicBezTo>
                    <a:pt x="2267" y="197"/>
                    <a:pt x="2061" y="0"/>
                    <a:pt x="1820" y="0"/>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09" name="Google Shape;550;p45">
              <a:extLst>
                <a:ext uri="{FF2B5EF4-FFF2-40B4-BE49-F238E27FC236}">
                  <a16:creationId xmlns:a16="http://schemas.microsoft.com/office/drawing/2014/main" id="{FE29E7AE-F2CC-0DF5-3793-9D88271A6AAF}"/>
                </a:ext>
              </a:extLst>
            </p:cNvPr>
            <p:cNvSpPr/>
            <p:nvPr/>
          </p:nvSpPr>
          <p:spPr>
            <a:xfrm>
              <a:off x="6357693" y="2121163"/>
              <a:ext cx="77067" cy="29746"/>
            </a:xfrm>
            <a:custGeom>
              <a:avLst/>
              <a:gdLst/>
              <a:ahLst/>
              <a:cxnLst/>
              <a:rect l="l" t="t" r="r" b="b"/>
              <a:pathLst>
                <a:path w="2267" h="875" extrusionOk="0">
                  <a:moveTo>
                    <a:pt x="447" y="1"/>
                  </a:moveTo>
                  <a:cubicBezTo>
                    <a:pt x="197" y="1"/>
                    <a:pt x="1" y="197"/>
                    <a:pt x="1" y="438"/>
                  </a:cubicBezTo>
                  <a:cubicBezTo>
                    <a:pt x="1" y="679"/>
                    <a:pt x="197" y="875"/>
                    <a:pt x="447" y="875"/>
                  </a:cubicBezTo>
                  <a:lnTo>
                    <a:pt x="1820" y="875"/>
                  </a:lnTo>
                  <a:cubicBezTo>
                    <a:pt x="2061" y="875"/>
                    <a:pt x="2267" y="679"/>
                    <a:pt x="2267" y="438"/>
                  </a:cubicBezTo>
                  <a:cubicBezTo>
                    <a:pt x="2267" y="197"/>
                    <a:pt x="2061" y="1"/>
                    <a:pt x="1820"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10" name="Google Shape;551;p45">
              <a:extLst>
                <a:ext uri="{FF2B5EF4-FFF2-40B4-BE49-F238E27FC236}">
                  <a16:creationId xmlns:a16="http://schemas.microsoft.com/office/drawing/2014/main" id="{658744B5-E9DB-101F-8DC6-7CEFD8FD0BBC}"/>
                </a:ext>
              </a:extLst>
            </p:cNvPr>
            <p:cNvSpPr/>
            <p:nvPr/>
          </p:nvSpPr>
          <p:spPr>
            <a:xfrm>
              <a:off x="6357693" y="2061738"/>
              <a:ext cx="77067" cy="29746"/>
            </a:xfrm>
            <a:custGeom>
              <a:avLst/>
              <a:gdLst/>
              <a:ahLst/>
              <a:cxnLst/>
              <a:rect l="l" t="t" r="r" b="b"/>
              <a:pathLst>
                <a:path w="2267" h="875" extrusionOk="0">
                  <a:moveTo>
                    <a:pt x="447" y="0"/>
                  </a:moveTo>
                  <a:cubicBezTo>
                    <a:pt x="197" y="0"/>
                    <a:pt x="1" y="196"/>
                    <a:pt x="1" y="437"/>
                  </a:cubicBezTo>
                  <a:cubicBezTo>
                    <a:pt x="1" y="678"/>
                    <a:pt x="197" y="874"/>
                    <a:pt x="447" y="874"/>
                  </a:cubicBezTo>
                  <a:lnTo>
                    <a:pt x="1820" y="874"/>
                  </a:lnTo>
                  <a:cubicBezTo>
                    <a:pt x="2061" y="874"/>
                    <a:pt x="2267" y="678"/>
                    <a:pt x="2267" y="437"/>
                  </a:cubicBezTo>
                  <a:cubicBezTo>
                    <a:pt x="2267" y="196"/>
                    <a:pt x="2061" y="0"/>
                    <a:pt x="1820" y="0"/>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11" name="Google Shape;552;p45">
              <a:extLst>
                <a:ext uri="{FF2B5EF4-FFF2-40B4-BE49-F238E27FC236}">
                  <a16:creationId xmlns:a16="http://schemas.microsoft.com/office/drawing/2014/main" id="{27DB7B0A-7309-ED69-3670-60BDCA056EF6}"/>
                </a:ext>
              </a:extLst>
            </p:cNvPr>
            <p:cNvSpPr/>
            <p:nvPr/>
          </p:nvSpPr>
          <p:spPr>
            <a:xfrm>
              <a:off x="6221811" y="2359237"/>
              <a:ext cx="62211" cy="61293"/>
            </a:xfrm>
            <a:custGeom>
              <a:avLst/>
              <a:gdLst/>
              <a:ahLst/>
              <a:cxnLst/>
              <a:rect l="l" t="t" r="r" b="b"/>
              <a:pathLst>
                <a:path w="1830" h="1803" extrusionOk="0">
                  <a:moveTo>
                    <a:pt x="911" y="1"/>
                  </a:moveTo>
                  <a:cubicBezTo>
                    <a:pt x="411" y="1"/>
                    <a:pt x="1" y="411"/>
                    <a:pt x="1" y="902"/>
                  </a:cubicBezTo>
                  <a:cubicBezTo>
                    <a:pt x="1" y="1401"/>
                    <a:pt x="411" y="1803"/>
                    <a:pt x="911" y="1803"/>
                  </a:cubicBezTo>
                  <a:cubicBezTo>
                    <a:pt x="1419" y="1803"/>
                    <a:pt x="1830" y="1401"/>
                    <a:pt x="1830" y="902"/>
                  </a:cubicBezTo>
                  <a:cubicBezTo>
                    <a:pt x="1830" y="411"/>
                    <a:pt x="1419" y="1"/>
                    <a:pt x="911"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grpSp>
      <p:sp>
        <p:nvSpPr>
          <p:cNvPr id="118" name="Google Shape;579;p46">
            <a:extLst>
              <a:ext uri="{FF2B5EF4-FFF2-40B4-BE49-F238E27FC236}">
                <a16:creationId xmlns:a16="http://schemas.microsoft.com/office/drawing/2014/main" id="{7389FF51-F51D-068A-207E-94F0D1FDE2DA}"/>
              </a:ext>
            </a:extLst>
          </p:cNvPr>
          <p:cNvSpPr/>
          <p:nvPr/>
        </p:nvSpPr>
        <p:spPr>
          <a:xfrm rot="5400000">
            <a:off x="-851653" y="4322892"/>
            <a:ext cx="1764551" cy="1465786"/>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20" name="Google Shape;579;p46">
            <a:extLst>
              <a:ext uri="{FF2B5EF4-FFF2-40B4-BE49-F238E27FC236}">
                <a16:creationId xmlns:a16="http://schemas.microsoft.com/office/drawing/2014/main" id="{85AFF660-FAEE-8447-3249-8E41A9397CB5}"/>
              </a:ext>
            </a:extLst>
          </p:cNvPr>
          <p:cNvSpPr/>
          <p:nvPr/>
        </p:nvSpPr>
        <p:spPr>
          <a:xfrm rot="5400000">
            <a:off x="8264345" y="4337086"/>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grpSp>
        <p:nvGrpSpPr>
          <p:cNvPr id="138" name="Google Shape;7439;p79">
            <a:extLst>
              <a:ext uri="{FF2B5EF4-FFF2-40B4-BE49-F238E27FC236}">
                <a16:creationId xmlns:a16="http://schemas.microsoft.com/office/drawing/2014/main" id="{88BF0BD0-A9EB-0D62-FA1E-1C02473844D6}"/>
              </a:ext>
            </a:extLst>
          </p:cNvPr>
          <p:cNvGrpSpPr/>
          <p:nvPr/>
        </p:nvGrpSpPr>
        <p:grpSpPr>
          <a:xfrm>
            <a:off x="5117013" y="1403222"/>
            <a:ext cx="354311" cy="354104"/>
            <a:chOff x="-49764975" y="3183375"/>
            <a:chExt cx="299300" cy="299125"/>
          </a:xfrm>
          <a:solidFill>
            <a:schemeClr val="bg1"/>
          </a:solidFill>
        </p:grpSpPr>
        <p:sp>
          <p:nvSpPr>
            <p:cNvPr id="139" name="Google Shape;7440;p79">
              <a:extLst>
                <a:ext uri="{FF2B5EF4-FFF2-40B4-BE49-F238E27FC236}">
                  <a16:creationId xmlns:a16="http://schemas.microsoft.com/office/drawing/2014/main" id="{3FA79C3C-2C8B-B7AE-F302-EA16BBBB3388}"/>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grpFill/>
            <a:ln>
              <a:solidFill>
                <a:schemeClr val="bg1"/>
              </a:solidFill>
            </a:ln>
          </p:spPr>
          <p:txBody>
            <a:bodyPr spcFirstLastPara="1" wrap="square" lIns="91425" tIns="91425" rIns="91425" bIns="91425" anchor="ctr" anchorCtr="0">
              <a:noAutofit/>
            </a:bodyPr>
            <a:lstStyle/>
            <a:p>
              <a:endParaRPr/>
            </a:p>
          </p:txBody>
        </p:sp>
        <p:sp>
          <p:nvSpPr>
            <p:cNvPr id="140" name="Google Shape;7441;p79">
              <a:extLst>
                <a:ext uri="{FF2B5EF4-FFF2-40B4-BE49-F238E27FC236}">
                  <a16:creationId xmlns:a16="http://schemas.microsoft.com/office/drawing/2014/main" id="{005AB3C5-97FA-6971-AE06-84A5C4044FC7}"/>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grpFill/>
            <a:ln>
              <a:solidFill>
                <a:schemeClr val="bg1"/>
              </a:solidFill>
            </a:ln>
          </p:spPr>
          <p:txBody>
            <a:bodyPr spcFirstLastPara="1" wrap="square" lIns="91425" tIns="91425" rIns="91425" bIns="91425" anchor="ctr" anchorCtr="0">
              <a:noAutofit/>
            </a:bodyPr>
            <a:lstStyle/>
            <a:p>
              <a:endParaRPr/>
            </a:p>
          </p:txBody>
        </p:sp>
        <p:sp>
          <p:nvSpPr>
            <p:cNvPr id="141" name="Google Shape;7442;p79">
              <a:extLst>
                <a:ext uri="{FF2B5EF4-FFF2-40B4-BE49-F238E27FC236}">
                  <a16:creationId xmlns:a16="http://schemas.microsoft.com/office/drawing/2014/main" id="{AFBB03BA-DB0C-B9C3-99DC-26EBF2DA3931}"/>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grpFill/>
            <a:ln>
              <a:solidFill>
                <a:schemeClr val="bg1"/>
              </a:solidFill>
            </a:ln>
          </p:spPr>
          <p:txBody>
            <a:bodyPr spcFirstLastPara="1" wrap="square" lIns="91425" tIns="91425" rIns="91425" bIns="91425" anchor="ctr" anchorCtr="0">
              <a:noAutofit/>
            </a:bodyPr>
            <a:lstStyle/>
            <a:p>
              <a:endParaRPr/>
            </a:p>
          </p:txBody>
        </p:sp>
        <p:sp>
          <p:nvSpPr>
            <p:cNvPr id="142" name="Google Shape;7443;p79">
              <a:extLst>
                <a:ext uri="{FF2B5EF4-FFF2-40B4-BE49-F238E27FC236}">
                  <a16:creationId xmlns:a16="http://schemas.microsoft.com/office/drawing/2014/main" id="{E91F6A8A-E35E-D94D-FCAC-1DC44FBBFBFB}"/>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grpFill/>
            <a:ln>
              <a:solidFill>
                <a:schemeClr val="bg1"/>
              </a:solidFill>
            </a:ln>
          </p:spPr>
          <p:txBody>
            <a:bodyPr spcFirstLastPara="1" wrap="square" lIns="91425" tIns="91425" rIns="91425" bIns="91425" anchor="ctr" anchorCtr="0">
              <a:noAutofit/>
            </a:bodyPr>
            <a:lstStyle/>
            <a:p>
              <a:endParaRPr/>
            </a:p>
          </p:txBody>
        </p:sp>
        <p:sp>
          <p:nvSpPr>
            <p:cNvPr id="143" name="Google Shape;7444;p79">
              <a:extLst>
                <a:ext uri="{FF2B5EF4-FFF2-40B4-BE49-F238E27FC236}">
                  <a16:creationId xmlns:a16="http://schemas.microsoft.com/office/drawing/2014/main" id="{6D22877B-B453-8283-A113-32844A2698CF}"/>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grpFill/>
            <a:ln>
              <a:solidFill>
                <a:schemeClr val="bg1"/>
              </a:solidFill>
            </a:ln>
          </p:spPr>
          <p:txBody>
            <a:bodyPr spcFirstLastPara="1" wrap="square" lIns="91425" tIns="91425" rIns="91425" bIns="91425" anchor="ctr" anchorCtr="0">
              <a:noAutofit/>
            </a:bodyPr>
            <a:lstStyle/>
            <a:p>
              <a:endParaRPr/>
            </a:p>
          </p:txBody>
        </p:sp>
        <p:sp>
          <p:nvSpPr>
            <p:cNvPr id="144" name="Google Shape;7445;p79">
              <a:extLst>
                <a:ext uri="{FF2B5EF4-FFF2-40B4-BE49-F238E27FC236}">
                  <a16:creationId xmlns:a16="http://schemas.microsoft.com/office/drawing/2014/main" id="{76986D02-DA2B-C79E-16CC-AA51B49E4077}"/>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grpFill/>
            <a:ln>
              <a:solidFill>
                <a:schemeClr val="bg1"/>
              </a:solidFill>
            </a:ln>
          </p:spPr>
          <p:txBody>
            <a:bodyPr spcFirstLastPara="1" wrap="square" lIns="91425" tIns="91425" rIns="91425" bIns="91425" anchor="ctr" anchorCtr="0">
              <a:noAutofit/>
            </a:bodyPr>
            <a:lstStyle/>
            <a:p>
              <a:endParaRPr/>
            </a:p>
          </p:txBody>
        </p:sp>
        <p:sp>
          <p:nvSpPr>
            <p:cNvPr id="145" name="Google Shape;7446;p79">
              <a:extLst>
                <a:ext uri="{FF2B5EF4-FFF2-40B4-BE49-F238E27FC236}">
                  <a16:creationId xmlns:a16="http://schemas.microsoft.com/office/drawing/2014/main" id="{527A7F28-FA79-9432-77C0-2A540FAEF4EF}"/>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grpFill/>
            <a:ln>
              <a:solidFill>
                <a:schemeClr val="bg1"/>
              </a:solidFill>
            </a:ln>
          </p:spPr>
          <p:txBody>
            <a:bodyPr spcFirstLastPara="1" wrap="square" lIns="91425" tIns="91425" rIns="91425" bIns="91425" anchor="ctr" anchorCtr="0">
              <a:noAutofit/>
            </a:bodyPr>
            <a:lstStyle/>
            <a:p>
              <a:endParaRPr/>
            </a:p>
          </p:txBody>
        </p:sp>
        <p:sp>
          <p:nvSpPr>
            <p:cNvPr id="146" name="Google Shape;7447;p79">
              <a:extLst>
                <a:ext uri="{FF2B5EF4-FFF2-40B4-BE49-F238E27FC236}">
                  <a16:creationId xmlns:a16="http://schemas.microsoft.com/office/drawing/2014/main" id="{418F618E-1E87-3832-8F7D-CD25A7EAFCEE}"/>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grpFill/>
            <a:ln>
              <a:solidFill>
                <a:schemeClr val="bg1"/>
              </a:solidFill>
            </a:ln>
          </p:spPr>
          <p:txBody>
            <a:bodyPr spcFirstLastPara="1" wrap="square" lIns="91425" tIns="91425" rIns="91425" bIns="91425" anchor="ctr" anchorCtr="0">
              <a:noAutofit/>
            </a:bodyPr>
            <a:lstStyle/>
            <a:p>
              <a:endParaRPr/>
            </a:p>
          </p:txBody>
        </p:sp>
        <p:sp>
          <p:nvSpPr>
            <p:cNvPr id="147" name="Google Shape;7448;p79">
              <a:extLst>
                <a:ext uri="{FF2B5EF4-FFF2-40B4-BE49-F238E27FC236}">
                  <a16:creationId xmlns:a16="http://schemas.microsoft.com/office/drawing/2014/main" id="{D47DBC08-41C1-2CEF-FE2A-2D315D90A9DC}"/>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grpFill/>
            <a:ln>
              <a:solidFill>
                <a:schemeClr val="bg1"/>
              </a:solidFill>
            </a:ln>
          </p:spPr>
          <p:txBody>
            <a:bodyPr spcFirstLastPara="1" wrap="square" lIns="91425" tIns="91425" rIns="91425" bIns="91425" anchor="ctr" anchorCtr="0">
              <a:noAutofit/>
            </a:bodyPr>
            <a:lstStyle/>
            <a:p>
              <a:endParaRPr/>
            </a:p>
          </p:txBody>
        </p:sp>
      </p:grpSp>
      <p:grpSp>
        <p:nvGrpSpPr>
          <p:cNvPr id="161" name="Google Shape;8341;p81">
            <a:extLst>
              <a:ext uri="{FF2B5EF4-FFF2-40B4-BE49-F238E27FC236}">
                <a16:creationId xmlns:a16="http://schemas.microsoft.com/office/drawing/2014/main" id="{1AF12D00-6D3D-FC14-DE6D-DA0EBE96C39A}"/>
              </a:ext>
            </a:extLst>
          </p:cNvPr>
          <p:cNvGrpSpPr/>
          <p:nvPr/>
        </p:nvGrpSpPr>
        <p:grpSpPr>
          <a:xfrm>
            <a:off x="3142391" y="1434897"/>
            <a:ext cx="420811" cy="418507"/>
            <a:chOff x="-5971525" y="3273750"/>
            <a:chExt cx="292250" cy="290650"/>
          </a:xfrm>
          <a:solidFill>
            <a:schemeClr val="bg1"/>
          </a:solidFill>
        </p:grpSpPr>
        <p:sp>
          <p:nvSpPr>
            <p:cNvPr id="162" name="Google Shape;8342;p81">
              <a:extLst>
                <a:ext uri="{FF2B5EF4-FFF2-40B4-BE49-F238E27FC236}">
                  <a16:creationId xmlns:a16="http://schemas.microsoft.com/office/drawing/2014/main" id="{11EE6B2D-87E8-D335-5292-7CDF4D073FA6}"/>
                </a:ext>
              </a:extLst>
            </p:cNvPr>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1425" tIns="91425" rIns="91425" bIns="91425" anchor="ctr" anchorCtr="0">
              <a:noAutofit/>
            </a:bodyPr>
            <a:lstStyle/>
            <a:p>
              <a:endParaRPr/>
            </a:p>
          </p:txBody>
        </p:sp>
        <p:sp>
          <p:nvSpPr>
            <p:cNvPr id="163" name="Google Shape;8343;p81">
              <a:extLst>
                <a:ext uri="{FF2B5EF4-FFF2-40B4-BE49-F238E27FC236}">
                  <a16:creationId xmlns:a16="http://schemas.microsoft.com/office/drawing/2014/main" id="{3C15E8C8-89CA-7217-ED61-7BC5BE8AEC93}"/>
                </a:ext>
              </a:extLst>
            </p:cNvPr>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1425" tIns="91425" rIns="91425" bIns="91425" anchor="ctr" anchorCtr="0">
              <a:noAutofit/>
            </a:bodyPr>
            <a:lstStyle/>
            <a:p>
              <a:endParaRPr/>
            </a:p>
          </p:txBody>
        </p:sp>
      </p:grpSp>
      <p:grpSp>
        <p:nvGrpSpPr>
          <p:cNvPr id="164" name="Google Shape;8411;p81">
            <a:extLst>
              <a:ext uri="{FF2B5EF4-FFF2-40B4-BE49-F238E27FC236}">
                <a16:creationId xmlns:a16="http://schemas.microsoft.com/office/drawing/2014/main" id="{CE068A98-7853-A9F5-B440-458AE9745C7E}"/>
              </a:ext>
            </a:extLst>
          </p:cNvPr>
          <p:cNvGrpSpPr/>
          <p:nvPr/>
        </p:nvGrpSpPr>
        <p:grpSpPr>
          <a:xfrm>
            <a:off x="5134807" y="2833916"/>
            <a:ext cx="419443" cy="420487"/>
            <a:chOff x="-3771675" y="3971775"/>
            <a:chExt cx="291300" cy="292025"/>
          </a:xfrm>
          <a:solidFill>
            <a:schemeClr val="bg1"/>
          </a:solidFill>
        </p:grpSpPr>
        <p:sp>
          <p:nvSpPr>
            <p:cNvPr id="165" name="Google Shape;8412;p81">
              <a:extLst>
                <a:ext uri="{FF2B5EF4-FFF2-40B4-BE49-F238E27FC236}">
                  <a16:creationId xmlns:a16="http://schemas.microsoft.com/office/drawing/2014/main" id="{D244E9C6-A726-A701-4CEB-45DD5E51AD35}"/>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endParaRPr/>
            </a:p>
          </p:txBody>
        </p:sp>
        <p:sp>
          <p:nvSpPr>
            <p:cNvPr id="166" name="Google Shape;8413;p81">
              <a:extLst>
                <a:ext uri="{FF2B5EF4-FFF2-40B4-BE49-F238E27FC236}">
                  <a16:creationId xmlns:a16="http://schemas.microsoft.com/office/drawing/2014/main" id="{8015990F-21C1-2FDD-9D76-39A5E809850C}"/>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endParaRPr/>
            </a:p>
          </p:txBody>
        </p:sp>
        <p:sp>
          <p:nvSpPr>
            <p:cNvPr id="167" name="Google Shape;8414;p81">
              <a:extLst>
                <a:ext uri="{FF2B5EF4-FFF2-40B4-BE49-F238E27FC236}">
                  <a16:creationId xmlns:a16="http://schemas.microsoft.com/office/drawing/2014/main" id="{64898255-D4A4-3EAB-63D3-29A5FDC3CE5B}"/>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endParaRPr dirty="0"/>
            </a:p>
          </p:txBody>
        </p:sp>
        <p:sp>
          <p:nvSpPr>
            <p:cNvPr id="168" name="Google Shape;8415;p81">
              <a:extLst>
                <a:ext uri="{FF2B5EF4-FFF2-40B4-BE49-F238E27FC236}">
                  <a16:creationId xmlns:a16="http://schemas.microsoft.com/office/drawing/2014/main" id="{409F800D-BFB2-D2C7-C9A0-EC955D03B0AD}"/>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endParaRPr/>
            </a:p>
          </p:txBody>
        </p:sp>
        <p:sp>
          <p:nvSpPr>
            <p:cNvPr id="169" name="Google Shape;8416;p81">
              <a:extLst>
                <a:ext uri="{FF2B5EF4-FFF2-40B4-BE49-F238E27FC236}">
                  <a16:creationId xmlns:a16="http://schemas.microsoft.com/office/drawing/2014/main" id="{0A0F5E64-BB4E-5A28-F9DA-D39FF4CFD7FA}"/>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endParaRPr/>
            </a:p>
          </p:txBody>
        </p:sp>
      </p:grpSp>
      <p:grpSp>
        <p:nvGrpSpPr>
          <p:cNvPr id="170" name="Google Shape;8421;p81">
            <a:extLst>
              <a:ext uri="{FF2B5EF4-FFF2-40B4-BE49-F238E27FC236}">
                <a16:creationId xmlns:a16="http://schemas.microsoft.com/office/drawing/2014/main" id="{EFF766E3-C7D4-470E-4D71-B843BF09B056}"/>
              </a:ext>
            </a:extLst>
          </p:cNvPr>
          <p:cNvGrpSpPr/>
          <p:nvPr/>
        </p:nvGrpSpPr>
        <p:grpSpPr>
          <a:xfrm>
            <a:off x="1337030" y="2837568"/>
            <a:ext cx="425311" cy="402345"/>
            <a:chOff x="-1951475" y="3597450"/>
            <a:chExt cx="295375" cy="291450"/>
          </a:xfrm>
          <a:solidFill>
            <a:schemeClr val="bg1"/>
          </a:solidFill>
        </p:grpSpPr>
        <p:sp>
          <p:nvSpPr>
            <p:cNvPr id="171" name="Google Shape;8422;p81">
              <a:extLst>
                <a:ext uri="{FF2B5EF4-FFF2-40B4-BE49-F238E27FC236}">
                  <a16:creationId xmlns:a16="http://schemas.microsoft.com/office/drawing/2014/main" id="{766FB248-44AB-B198-79CF-8C63DDA00222}"/>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72" name="Google Shape;8423;p81">
              <a:extLst>
                <a:ext uri="{FF2B5EF4-FFF2-40B4-BE49-F238E27FC236}">
                  <a16:creationId xmlns:a16="http://schemas.microsoft.com/office/drawing/2014/main" id="{F4BD9CFB-3655-0353-17A3-FA1E3B75DD83}"/>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grp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73" name="Google Shape;8424;p81">
              <a:extLst>
                <a:ext uri="{FF2B5EF4-FFF2-40B4-BE49-F238E27FC236}">
                  <a16:creationId xmlns:a16="http://schemas.microsoft.com/office/drawing/2014/main" id="{22775DBA-D4BC-0FCA-AEF1-9E9F9CB21BA6}"/>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74" name="Google Shape;8425;p81">
              <a:extLst>
                <a:ext uri="{FF2B5EF4-FFF2-40B4-BE49-F238E27FC236}">
                  <a16:creationId xmlns:a16="http://schemas.microsoft.com/office/drawing/2014/main" id="{08D33A00-322C-A295-AF9C-9E23DCFC2529}"/>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grpSp>
      <p:sp>
        <p:nvSpPr>
          <p:cNvPr id="175" name="Google Shape;512;p45">
            <a:extLst>
              <a:ext uri="{FF2B5EF4-FFF2-40B4-BE49-F238E27FC236}">
                <a16:creationId xmlns:a16="http://schemas.microsoft.com/office/drawing/2014/main" id="{4953D87A-C554-38DC-AD6A-45050D627A75}"/>
              </a:ext>
            </a:extLst>
          </p:cNvPr>
          <p:cNvSpPr txBox="1">
            <a:spLocks/>
          </p:cNvSpPr>
          <p:nvPr/>
        </p:nvSpPr>
        <p:spPr>
          <a:xfrm>
            <a:off x="6507319" y="1899400"/>
            <a:ext cx="2132100" cy="8216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9pPr>
          </a:lstStyle>
          <a:p>
            <a:pPr marL="0" indent="0" defTabSz="914377">
              <a:buClr>
                <a:srgbClr val="3A4A01"/>
              </a:buClr>
              <a:defRPr/>
            </a:pPr>
            <a:r>
              <a:rPr lang="en-US" dirty="0">
                <a:solidFill>
                  <a:schemeClr val="tx1"/>
                </a:solidFill>
              </a:rPr>
              <a:t>Non-Functional Requirements</a:t>
            </a:r>
          </a:p>
        </p:txBody>
      </p:sp>
      <p:sp>
        <p:nvSpPr>
          <p:cNvPr id="176" name="Google Shape;513;p45">
            <a:extLst>
              <a:ext uri="{FF2B5EF4-FFF2-40B4-BE49-F238E27FC236}">
                <a16:creationId xmlns:a16="http://schemas.microsoft.com/office/drawing/2014/main" id="{781B8032-3584-063E-5CC9-44F7C6BACFE2}"/>
              </a:ext>
            </a:extLst>
          </p:cNvPr>
          <p:cNvSpPr txBox="1">
            <a:spLocks/>
          </p:cNvSpPr>
          <p:nvPr/>
        </p:nvSpPr>
        <p:spPr>
          <a:xfrm>
            <a:off x="6450026" y="4056811"/>
            <a:ext cx="21321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1pPr>
            <a:lvl2pPr marL="914400" marR="0" lvl="1"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2pPr>
            <a:lvl3pPr marL="1371600" marR="0" lvl="2"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3pPr>
            <a:lvl4pPr marL="1828800" marR="0" lvl="3"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4pPr>
            <a:lvl5pPr marL="2286000" marR="0" lvl="4"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5pPr>
            <a:lvl6pPr marL="2743200" marR="0" lvl="5"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6pPr>
            <a:lvl7pPr marL="3200400" marR="0" lvl="6"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7pPr>
            <a:lvl8pPr marL="3657600" marR="0" lvl="7"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8pPr>
            <a:lvl9pPr marL="4114800" marR="0" lvl="8" indent="-317500" algn="ctr" rtl="0">
              <a:lnSpc>
                <a:spcPct val="100000"/>
              </a:lnSpc>
              <a:spcBef>
                <a:spcPts val="0"/>
              </a:spcBef>
              <a:spcAft>
                <a:spcPts val="0"/>
              </a:spcAft>
              <a:buClr>
                <a:schemeClr val="dk1"/>
              </a:buClr>
              <a:buSzPts val="2000"/>
              <a:buFont typeface="Baloo 2"/>
              <a:buNone/>
              <a:defRPr sz="2000" b="1" i="0" u="none" strike="noStrike" cap="none">
                <a:solidFill>
                  <a:schemeClr val="dk1"/>
                </a:solidFill>
                <a:latin typeface="Baloo 2"/>
                <a:ea typeface="Baloo 2"/>
                <a:cs typeface="Baloo 2"/>
                <a:sym typeface="Baloo 2"/>
              </a:defRPr>
            </a:lvl9pPr>
          </a:lstStyle>
          <a:p>
            <a:pPr marL="0" indent="0" defTabSz="914377">
              <a:buClr>
                <a:srgbClr val="3A4A01"/>
              </a:buClr>
              <a:defRPr/>
            </a:pPr>
            <a:r>
              <a:rPr lang="en-US" dirty="0">
                <a:solidFill>
                  <a:schemeClr val="tx1"/>
                </a:solidFill>
              </a:rPr>
              <a:t>Entity Relationship Diagram</a:t>
            </a:r>
          </a:p>
        </p:txBody>
      </p:sp>
      <p:sp>
        <p:nvSpPr>
          <p:cNvPr id="177" name="Google Shape;518;p45">
            <a:extLst>
              <a:ext uri="{FF2B5EF4-FFF2-40B4-BE49-F238E27FC236}">
                <a16:creationId xmlns:a16="http://schemas.microsoft.com/office/drawing/2014/main" id="{F30E1DCB-BB3A-6E17-32DB-C9A4A4D6D7F6}"/>
              </a:ext>
            </a:extLst>
          </p:cNvPr>
          <p:cNvSpPr/>
          <p:nvPr/>
        </p:nvSpPr>
        <p:spPr>
          <a:xfrm rot="5400000">
            <a:off x="7226314" y="1332312"/>
            <a:ext cx="602100" cy="521700"/>
          </a:xfrm>
          <a:prstGeom prst="hexagon">
            <a:avLst>
              <a:gd name="adj" fmla="val 25000"/>
              <a:gd name="vf" fmla="val 115470"/>
            </a:avLst>
          </a:prstGeom>
          <a:solidFill>
            <a:schemeClr val="tx1"/>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78" name="Google Shape;521;p45">
            <a:extLst>
              <a:ext uri="{FF2B5EF4-FFF2-40B4-BE49-F238E27FC236}">
                <a16:creationId xmlns:a16="http://schemas.microsoft.com/office/drawing/2014/main" id="{00B0C68D-9BB0-473E-BAF5-3D1F8628801E}"/>
              </a:ext>
            </a:extLst>
          </p:cNvPr>
          <p:cNvSpPr/>
          <p:nvPr/>
        </p:nvSpPr>
        <p:spPr>
          <a:xfrm rot="5400000">
            <a:off x="7215026" y="2785712"/>
            <a:ext cx="602100" cy="521700"/>
          </a:xfrm>
          <a:prstGeom prst="hexagon">
            <a:avLst>
              <a:gd name="adj" fmla="val 25000"/>
              <a:gd name="vf" fmla="val 115470"/>
            </a:avLst>
          </a:prstGeom>
          <a:solidFill>
            <a:schemeClr val="tx1"/>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grpSp>
        <p:nvGrpSpPr>
          <p:cNvPr id="179" name="Google Shape;545;p45">
            <a:extLst>
              <a:ext uri="{FF2B5EF4-FFF2-40B4-BE49-F238E27FC236}">
                <a16:creationId xmlns:a16="http://schemas.microsoft.com/office/drawing/2014/main" id="{3529BD40-E7A5-511E-8B40-089C9FB66B54}"/>
              </a:ext>
            </a:extLst>
          </p:cNvPr>
          <p:cNvGrpSpPr/>
          <p:nvPr/>
        </p:nvGrpSpPr>
        <p:grpSpPr>
          <a:xfrm>
            <a:off x="7372246" y="1438712"/>
            <a:ext cx="310204" cy="308911"/>
            <a:chOff x="6141139" y="1993780"/>
            <a:chExt cx="508031" cy="505914"/>
          </a:xfrm>
        </p:grpSpPr>
        <p:sp>
          <p:nvSpPr>
            <p:cNvPr id="180" name="Google Shape;546;p45">
              <a:extLst>
                <a:ext uri="{FF2B5EF4-FFF2-40B4-BE49-F238E27FC236}">
                  <a16:creationId xmlns:a16="http://schemas.microsoft.com/office/drawing/2014/main" id="{12D79017-3C65-206B-A868-8AA757BFE6F0}"/>
                </a:ext>
              </a:extLst>
            </p:cNvPr>
            <p:cNvSpPr/>
            <p:nvPr/>
          </p:nvSpPr>
          <p:spPr>
            <a:xfrm>
              <a:off x="6141139" y="1993780"/>
              <a:ext cx="480723" cy="505914"/>
            </a:xfrm>
            <a:custGeom>
              <a:avLst/>
              <a:gdLst/>
              <a:ahLst/>
              <a:cxnLst/>
              <a:rect l="l" t="t" r="r" b="b"/>
              <a:pathLst>
                <a:path w="14141" h="14882" extrusionOk="0">
                  <a:moveTo>
                    <a:pt x="3275" y="3757"/>
                  </a:moveTo>
                  <a:cubicBezTo>
                    <a:pt x="3525" y="3757"/>
                    <a:pt x="3730" y="3944"/>
                    <a:pt x="3730" y="4185"/>
                  </a:cubicBezTo>
                  <a:lnTo>
                    <a:pt x="3730" y="9939"/>
                  </a:lnTo>
                  <a:cubicBezTo>
                    <a:pt x="4515" y="10135"/>
                    <a:pt x="5104" y="10831"/>
                    <a:pt x="5104" y="11652"/>
                  </a:cubicBezTo>
                  <a:cubicBezTo>
                    <a:pt x="5104" y="12633"/>
                    <a:pt x="4283" y="13427"/>
                    <a:pt x="3275" y="13427"/>
                  </a:cubicBezTo>
                  <a:cubicBezTo>
                    <a:pt x="2267" y="13427"/>
                    <a:pt x="1446" y="12633"/>
                    <a:pt x="1446" y="11652"/>
                  </a:cubicBezTo>
                  <a:cubicBezTo>
                    <a:pt x="1446" y="10831"/>
                    <a:pt x="2035" y="10135"/>
                    <a:pt x="2829" y="9939"/>
                  </a:cubicBezTo>
                  <a:lnTo>
                    <a:pt x="2829" y="4185"/>
                  </a:lnTo>
                  <a:cubicBezTo>
                    <a:pt x="2829" y="3944"/>
                    <a:pt x="3025" y="3757"/>
                    <a:pt x="3275" y="3757"/>
                  </a:cubicBezTo>
                  <a:close/>
                  <a:moveTo>
                    <a:pt x="3275" y="1"/>
                  </a:moveTo>
                  <a:cubicBezTo>
                    <a:pt x="2231" y="1"/>
                    <a:pt x="1375" y="839"/>
                    <a:pt x="1375" y="1874"/>
                  </a:cubicBezTo>
                  <a:lnTo>
                    <a:pt x="1375" y="9029"/>
                  </a:lnTo>
                  <a:lnTo>
                    <a:pt x="1259" y="9109"/>
                  </a:lnTo>
                  <a:cubicBezTo>
                    <a:pt x="456" y="9725"/>
                    <a:pt x="1" y="10653"/>
                    <a:pt x="1" y="11652"/>
                  </a:cubicBezTo>
                  <a:cubicBezTo>
                    <a:pt x="1" y="13427"/>
                    <a:pt x="1473" y="14881"/>
                    <a:pt x="3275" y="14881"/>
                  </a:cubicBezTo>
                  <a:lnTo>
                    <a:pt x="11152" y="14881"/>
                  </a:lnTo>
                  <a:cubicBezTo>
                    <a:pt x="12027" y="14881"/>
                    <a:pt x="12740" y="14176"/>
                    <a:pt x="12740" y="13320"/>
                  </a:cubicBezTo>
                  <a:lnTo>
                    <a:pt x="12740" y="9359"/>
                  </a:lnTo>
                  <a:lnTo>
                    <a:pt x="12981" y="9359"/>
                  </a:lnTo>
                  <a:cubicBezTo>
                    <a:pt x="13481" y="9359"/>
                    <a:pt x="13900" y="8984"/>
                    <a:pt x="13953" y="8503"/>
                  </a:cubicBezTo>
                  <a:lnTo>
                    <a:pt x="14141" y="6852"/>
                  </a:lnTo>
                  <a:lnTo>
                    <a:pt x="10448" y="6852"/>
                  </a:lnTo>
                  <a:lnTo>
                    <a:pt x="10635" y="8503"/>
                  </a:lnTo>
                  <a:cubicBezTo>
                    <a:pt x="10688" y="8984"/>
                    <a:pt x="11108" y="9359"/>
                    <a:pt x="11607" y="9359"/>
                  </a:cubicBezTo>
                  <a:lnTo>
                    <a:pt x="11866" y="9359"/>
                  </a:lnTo>
                  <a:lnTo>
                    <a:pt x="11866" y="13320"/>
                  </a:lnTo>
                  <a:cubicBezTo>
                    <a:pt x="11866" y="13695"/>
                    <a:pt x="11554" y="14007"/>
                    <a:pt x="11170" y="14007"/>
                  </a:cubicBezTo>
                  <a:lnTo>
                    <a:pt x="5514" y="14007"/>
                  </a:lnTo>
                  <a:cubicBezTo>
                    <a:pt x="6157" y="13418"/>
                    <a:pt x="6558" y="12579"/>
                    <a:pt x="6558" y="11652"/>
                  </a:cubicBezTo>
                  <a:cubicBezTo>
                    <a:pt x="6558" y="10653"/>
                    <a:pt x="6094" y="9725"/>
                    <a:pt x="5291" y="9109"/>
                  </a:cubicBezTo>
                  <a:lnTo>
                    <a:pt x="5184" y="9029"/>
                  </a:lnTo>
                  <a:lnTo>
                    <a:pt x="5184" y="1874"/>
                  </a:lnTo>
                  <a:cubicBezTo>
                    <a:pt x="5184" y="839"/>
                    <a:pt x="4328" y="1"/>
                    <a:pt x="3275"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81" name="Google Shape;547;p45">
              <a:extLst>
                <a:ext uri="{FF2B5EF4-FFF2-40B4-BE49-F238E27FC236}">
                  <a16:creationId xmlns:a16="http://schemas.microsoft.com/office/drawing/2014/main" id="{C2A9AB82-325D-3D01-5D06-3967307974B5}"/>
                </a:ext>
              </a:extLst>
            </p:cNvPr>
            <p:cNvSpPr/>
            <p:nvPr/>
          </p:nvSpPr>
          <p:spPr>
            <a:xfrm>
              <a:off x="6470526" y="2113888"/>
              <a:ext cx="178644" cy="83424"/>
            </a:xfrm>
            <a:custGeom>
              <a:avLst/>
              <a:gdLst/>
              <a:ahLst/>
              <a:cxnLst/>
              <a:rect l="l" t="t" r="r" b="b"/>
              <a:pathLst>
                <a:path w="5255" h="2454" extrusionOk="0">
                  <a:moveTo>
                    <a:pt x="1722" y="1"/>
                  </a:moveTo>
                  <a:cubicBezTo>
                    <a:pt x="1481" y="1"/>
                    <a:pt x="1276" y="197"/>
                    <a:pt x="1276" y="438"/>
                  </a:cubicBezTo>
                  <a:lnTo>
                    <a:pt x="1276" y="1580"/>
                  </a:lnTo>
                  <a:lnTo>
                    <a:pt x="455" y="1580"/>
                  </a:lnTo>
                  <a:cubicBezTo>
                    <a:pt x="205" y="1580"/>
                    <a:pt x="0" y="1776"/>
                    <a:pt x="0" y="2017"/>
                  </a:cubicBezTo>
                  <a:cubicBezTo>
                    <a:pt x="0" y="2258"/>
                    <a:pt x="205" y="2454"/>
                    <a:pt x="455" y="2454"/>
                  </a:cubicBezTo>
                  <a:lnTo>
                    <a:pt x="4809" y="2454"/>
                  </a:lnTo>
                  <a:cubicBezTo>
                    <a:pt x="5058" y="2454"/>
                    <a:pt x="5255" y="2258"/>
                    <a:pt x="5255" y="2017"/>
                  </a:cubicBezTo>
                  <a:cubicBezTo>
                    <a:pt x="5255" y="1776"/>
                    <a:pt x="5058" y="1580"/>
                    <a:pt x="4809" y="1580"/>
                  </a:cubicBezTo>
                  <a:lnTo>
                    <a:pt x="3952" y="1580"/>
                  </a:lnTo>
                  <a:lnTo>
                    <a:pt x="3952" y="438"/>
                  </a:lnTo>
                  <a:cubicBezTo>
                    <a:pt x="3952" y="197"/>
                    <a:pt x="3747" y="1"/>
                    <a:pt x="3497" y="1"/>
                  </a:cubicBezTo>
                  <a:cubicBezTo>
                    <a:pt x="3247" y="1"/>
                    <a:pt x="3051" y="197"/>
                    <a:pt x="3051" y="438"/>
                  </a:cubicBezTo>
                  <a:lnTo>
                    <a:pt x="3051" y="1580"/>
                  </a:lnTo>
                  <a:lnTo>
                    <a:pt x="2177" y="1580"/>
                  </a:lnTo>
                  <a:lnTo>
                    <a:pt x="2177" y="438"/>
                  </a:lnTo>
                  <a:cubicBezTo>
                    <a:pt x="2177" y="197"/>
                    <a:pt x="1972" y="1"/>
                    <a:pt x="1722"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82" name="Google Shape;548;p45">
              <a:extLst>
                <a:ext uri="{FF2B5EF4-FFF2-40B4-BE49-F238E27FC236}">
                  <a16:creationId xmlns:a16="http://schemas.microsoft.com/office/drawing/2014/main" id="{43B247D8-1815-B72B-64F1-2793BCACF307}"/>
                </a:ext>
              </a:extLst>
            </p:cNvPr>
            <p:cNvSpPr/>
            <p:nvPr/>
          </p:nvSpPr>
          <p:spPr>
            <a:xfrm>
              <a:off x="6357693" y="2239741"/>
              <a:ext cx="77067" cy="29780"/>
            </a:xfrm>
            <a:custGeom>
              <a:avLst/>
              <a:gdLst/>
              <a:ahLst/>
              <a:cxnLst/>
              <a:rect l="l" t="t" r="r" b="b"/>
              <a:pathLst>
                <a:path w="2267" h="876" extrusionOk="0">
                  <a:moveTo>
                    <a:pt x="447" y="1"/>
                  </a:moveTo>
                  <a:cubicBezTo>
                    <a:pt x="197" y="1"/>
                    <a:pt x="1" y="197"/>
                    <a:pt x="1" y="438"/>
                  </a:cubicBezTo>
                  <a:cubicBezTo>
                    <a:pt x="1" y="679"/>
                    <a:pt x="197" y="875"/>
                    <a:pt x="447" y="875"/>
                  </a:cubicBezTo>
                  <a:lnTo>
                    <a:pt x="1820" y="875"/>
                  </a:lnTo>
                  <a:cubicBezTo>
                    <a:pt x="2061" y="875"/>
                    <a:pt x="2267" y="679"/>
                    <a:pt x="2267" y="438"/>
                  </a:cubicBezTo>
                  <a:cubicBezTo>
                    <a:pt x="2267" y="197"/>
                    <a:pt x="2061" y="1"/>
                    <a:pt x="1820"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83" name="Google Shape;549;p45">
              <a:extLst>
                <a:ext uri="{FF2B5EF4-FFF2-40B4-BE49-F238E27FC236}">
                  <a16:creationId xmlns:a16="http://schemas.microsoft.com/office/drawing/2014/main" id="{12C5857B-0C7E-F8AE-A391-06D07466515E}"/>
                </a:ext>
              </a:extLst>
            </p:cNvPr>
            <p:cNvSpPr/>
            <p:nvPr/>
          </p:nvSpPr>
          <p:spPr>
            <a:xfrm>
              <a:off x="6357693" y="2180316"/>
              <a:ext cx="77067" cy="29746"/>
            </a:xfrm>
            <a:custGeom>
              <a:avLst/>
              <a:gdLst/>
              <a:ahLst/>
              <a:cxnLst/>
              <a:rect l="l" t="t" r="r" b="b"/>
              <a:pathLst>
                <a:path w="2267" h="875" extrusionOk="0">
                  <a:moveTo>
                    <a:pt x="447" y="0"/>
                  </a:moveTo>
                  <a:cubicBezTo>
                    <a:pt x="197" y="0"/>
                    <a:pt x="1" y="197"/>
                    <a:pt x="1" y="437"/>
                  </a:cubicBezTo>
                  <a:cubicBezTo>
                    <a:pt x="1" y="678"/>
                    <a:pt x="197" y="875"/>
                    <a:pt x="447" y="875"/>
                  </a:cubicBezTo>
                  <a:lnTo>
                    <a:pt x="1820" y="875"/>
                  </a:lnTo>
                  <a:cubicBezTo>
                    <a:pt x="2061" y="875"/>
                    <a:pt x="2267" y="678"/>
                    <a:pt x="2267" y="437"/>
                  </a:cubicBezTo>
                  <a:cubicBezTo>
                    <a:pt x="2267" y="197"/>
                    <a:pt x="2061" y="0"/>
                    <a:pt x="1820" y="0"/>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84" name="Google Shape;550;p45">
              <a:extLst>
                <a:ext uri="{FF2B5EF4-FFF2-40B4-BE49-F238E27FC236}">
                  <a16:creationId xmlns:a16="http://schemas.microsoft.com/office/drawing/2014/main" id="{13ADCFD7-D806-EE51-8D88-B6A97E635297}"/>
                </a:ext>
              </a:extLst>
            </p:cNvPr>
            <p:cNvSpPr/>
            <p:nvPr/>
          </p:nvSpPr>
          <p:spPr>
            <a:xfrm>
              <a:off x="6357693" y="2121163"/>
              <a:ext cx="77067" cy="29746"/>
            </a:xfrm>
            <a:custGeom>
              <a:avLst/>
              <a:gdLst/>
              <a:ahLst/>
              <a:cxnLst/>
              <a:rect l="l" t="t" r="r" b="b"/>
              <a:pathLst>
                <a:path w="2267" h="875" extrusionOk="0">
                  <a:moveTo>
                    <a:pt x="447" y="1"/>
                  </a:moveTo>
                  <a:cubicBezTo>
                    <a:pt x="197" y="1"/>
                    <a:pt x="1" y="197"/>
                    <a:pt x="1" y="438"/>
                  </a:cubicBezTo>
                  <a:cubicBezTo>
                    <a:pt x="1" y="679"/>
                    <a:pt x="197" y="875"/>
                    <a:pt x="447" y="875"/>
                  </a:cubicBezTo>
                  <a:lnTo>
                    <a:pt x="1820" y="875"/>
                  </a:lnTo>
                  <a:cubicBezTo>
                    <a:pt x="2061" y="875"/>
                    <a:pt x="2267" y="679"/>
                    <a:pt x="2267" y="438"/>
                  </a:cubicBezTo>
                  <a:cubicBezTo>
                    <a:pt x="2267" y="197"/>
                    <a:pt x="2061" y="1"/>
                    <a:pt x="1820"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85" name="Google Shape;551;p45">
              <a:extLst>
                <a:ext uri="{FF2B5EF4-FFF2-40B4-BE49-F238E27FC236}">
                  <a16:creationId xmlns:a16="http://schemas.microsoft.com/office/drawing/2014/main" id="{A81E0838-7766-F0B2-3549-B5B0FD699EAE}"/>
                </a:ext>
              </a:extLst>
            </p:cNvPr>
            <p:cNvSpPr/>
            <p:nvPr/>
          </p:nvSpPr>
          <p:spPr>
            <a:xfrm>
              <a:off x="6357693" y="2061738"/>
              <a:ext cx="77067" cy="29746"/>
            </a:xfrm>
            <a:custGeom>
              <a:avLst/>
              <a:gdLst/>
              <a:ahLst/>
              <a:cxnLst/>
              <a:rect l="l" t="t" r="r" b="b"/>
              <a:pathLst>
                <a:path w="2267" h="875" extrusionOk="0">
                  <a:moveTo>
                    <a:pt x="447" y="0"/>
                  </a:moveTo>
                  <a:cubicBezTo>
                    <a:pt x="197" y="0"/>
                    <a:pt x="1" y="196"/>
                    <a:pt x="1" y="437"/>
                  </a:cubicBezTo>
                  <a:cubicBezTo>
                    <a:pt x="1" y="678"/>
                    <a:pt x="197" y="874"/>
                    <a:pt x="447" y="874"/>
                  </a:cubicBezTo>
                  <a:lnTo>
                    <a:pt x="1820" y="874"/>
                  </a:lnTo>
                  <a:cubicBezTo>
                    <a:pt x="2061" y="874"/>
                    <a:pt x="2267" y="678"/>
                    <a:pt x="2267" y="437"/>
                  </a:cubicBezTo>
                  <a:cubicBezTo>
                    <a:pt x="2267" y="196"/>
                    <a:pt x="2061" y="0"/>
                    <a:pt x="1820" y="0"/>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86" name="Google Shape;552;p45">
              <a:extLst>
                <a:ext uri="{FF2B5EF4-FFF2-40B4-BE49-F238E27FC236}">
                  <a16:creationId xmlns:a16="http://schemas.microsoft.com/office/drawing/2014/main" id="{96EAA38B-A8C1-7214-649D-A12E292103DE}"/>
                </a:ext>
              </a:extLst>
            </p:cNvPr>
            <p:cNvSpPr/>
            <p:nvPr/>
          </p:nvSpPr>
          <p:spPr>
            <a:xfrm>
              <a:off x="6221811" y="2359237"/>
              <a:ext cx="62211" cy="61293"/>
            </a:xfrm>
            <a:custGeom>
              <a:avLst/>
              <a:gdLst/>
              <a:ahLst/>
              <a:cxnLst/>
              <a:rect l="l" t="t" r="r" b="b"/>
              <a:pathLst>
                <a:path w="1830" h="1803" extrusionOk="0">
                  <a:moveTo>
                    <a:pt x="911" y="1"/>
                  </a:moveTo>
                  <a:cubicBezTo>
                    <a:pt x="411" y="1"/>
                    <a:pt x="1" y="411"/>
                    <a:pt x="1" y="902"/>
                  </a:cubicBezTo>
                  <a:cubicBezTo>
                    <a:pt x="1" y="1401"/>
                    <a:pt x="411" y="1803"/>
                    <a:pt x="911" y="1803"/>
                  </a:cubicBezTo>
                  <a:cubicBezTo>
                    <a:pt x="1419" y="1803"/>
                    <a:pt x="1830" y="1401"/>
                    <a:pt x="1830" y="902"/>
                  </a:cubicBezTo>
                  <a:cubicBezTo>
                    <a:pt x="1830" y="411"/>
                    <a:pt x="1419" y="1"/>
                    <a:pt x="911"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grpSp>
      <p:grpSp>
        <p:nvGrpSpPr>
          <p:cNvPr id="187" name="Google Shape;8411;p81">
            <a:extLst>
              <a:ext uri="{FF2B5EF4-FFF2-40B4-BE49-F238E27FC236}">
                <a16:creationId xmlns:a16="http://schemas.microsoft.com/office/drawing/2014/main" id="{262EAB63-8DE3-658F-C174-3C02B92026F5}"/>
              </a:ext>
            </a:extLst>
          </p:cNvPr>
          <p:cNvGrpSpPr/>
          <p:nvPr/>
        </p:nvGrpSpPr>
        <p:grpSpPr>
          <a:xfrm>
            <a:off x="7340920" y="2850319"/>
            <a:ext cx="419443" cy="420487"/>
            <a:chOff x="-3771675" y="3971775"/>
            <a:chExt cx="291300" cy="292025"/>
          </a:xfrm>
          <a:solidFill>
            <a:schemeClr val="bg1"/>
          </a:solidFill>
        </p:grpSpPr>
        <p:sp>
          <p:nvSpPr>
            <p:cNvPr id="188" name="Google Shape;8412;p81">
              <a:extLst>
                <a:ext uri="{FF2B5EF4-FFF2-40B4-BE49-F238E27FC236}">
                  <a16:creationId xmlns:a16="http://schemas.microsoft.com/office/drawing/2014/main" id="{08AC4A55-2893-AFE3-6DB4-C81E5CBBAE63}"/>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endParaRPr/>
            </a:p>
          </p:txBody>
        </p:sp>
        <p:sp>
          <p:nvSpPr>
            <p:cNvPr id="189" name="Google Shape;8413;p81">
              <a:extLst>
                <a:ext uri="{FF2B5EF4-FFF2-40B4-BE49-F238E27FC236}">
                  <a16:creationId xmlns:a16="http://schemas.microsoft.com/office/drawing/2014/main" id="{8435C7C3-0E7C-7D68-9E46-BC4121057D8F}"/>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endParaRPr/>
            </a:p>
          </p:txBody>
        </p:sp>
        <p:sp>
          <p:nvSpPr>
            <p:cNvPr id="190" name="Google Shape;8414;p81">
              <a:extLst>
                <a:ext uri="{FF2B5EF4-FFF2-40B4-BE49-F238E27FC236}">
                  <a16:creationId xmlns:a16="http://schemas.microsoft.com/office/drawing/2014/main" id="{F9967953-539E-2551-4AC2-BD2CBEA18F19}"/>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endParaRPr/>
            </a:p>
          </p:txBody>
        </p:sp>
        <p:sp>
          <p:nvSpPr>
            <p:cNvPr id="191" name="Google Shape;8415;p81">
              <a:extLst>
                <a:ext uri="{FF2B5EF4-FFF2-40B4-BE49-F238E27FC236}">
                  <a16:creationId xmlns:a16="http://schemas.microsoft.com/office/drawing/2014/main" id="{9CA5DDA9-628E-49A1-DD62-A3A92C0EB7CD}"/>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endParaRPr/>
            </a:p>
          </p:txBody>
        </p:sp>
        <p:sp>
          <p:nvSpPr>
            <p:cNvPr id="192" name="Google Shape;8416;p81">
              <a:extLst>
                <a:ext uri="{FF2B5EF4-FFF2-40B4-BE49-F238E27FC236}">
                  <a16:creationId xmlns:a16="http://schemas.microsoft.com/office/drawing/2014/main" id="{0176F81E-6150-5C35-EA33-D5629135E444}"/>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8561294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Google Shape;261;p29">
            <a:extLst>
              <a:ext uri="{FF2B5EF4-FFF2-40B4-BE49-F238E27FC236}">
                <a16:creationId xmlns:a16="http://schemas.microsoft.com/office/drawing/2014/main" id="{A7BD95FB-C979-1213-CB0C-2826054FFEE2}"/>
              </a:ext>
            </a:extLst>
          </p:cNvPr>
          <p:cNvSpPr txBox="1">
            <a:spLocks/>
          </p:cNvSpPr>
          <p:nvPr/>
        </p:nvSpPr>
        <p:spPr>
          <a:xfrm>
            <a:off x="1907759" y="-62875"/>
            <a:ext cx="5328481" cy="593300"/>
          </a:xfrm>
          <a:prstGeom prst="rect">
            <a:avLst/>
          </a:prstGeom>
          <a:solidFill>
            <a:schemeClr val="bg1"/>
          </a:solid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3200" dirty="0">
                <a:solidFill>
                  <a:schemeClr val="tx1"/>
                </a:solidFill>
              </a:rPr>
              <a:t>System Architecture</a:t>
            </a:r>
          </a:p>
        </p:txBody>
      </p:sp>
      <p:pic>
        <p:nvPicPr>
          <p:cNvPr id="5" name="Picture 4" descr="A diagram of a company&#10;&#10;Description automatically generated">
            <a:extLst>
              <a:ext uri="{FF2B5EF4-FFF2-40B4-BE49-F238E27FC236}">
                <a16:creationId xmlns:a16="http://schemas.microsoft.com/office/drawing/2014/main" id="{4AD1A9B6-9E0F-8930-EEF7-09C99E256D81}"/>
              </a:ext>
            </a:extLst>
          </p:cNvPr>
          <p:cNvPicPr>
            <a:picLocks noChangeAspect="1"/>
          </p:cNvPicPr>
          <p:nvPr/>
        </p:nvPicPr>
        <p:blipFill>
          <a:blip r:embed="rId2"/>
          <a:stretch>
            <a:fillRect/>
          </a:stretch>
        </p:blipFill>
        <p:spPr>
          <a:xfrm>
            <a:off x="535440" y="520402"/>
            <a:ext cx="8608560" cy="4626215"/>
          </a:xfrm>
          <a:prstGeom prst="rect">
            <a:avLst/>
          </a:prstGeom>
        </p:spPr>
      </p:pic>
      <p:sp>
        <p:nvSpPr>
          <p:cNvPr id="122" name="Google Shape;7459;p79">
            <a:extLst>
              <a:ext uri="{FF2B5EF4-FFF2-40B4-BE49-F238E27FC236}">
                <a16:creationId xmlns:a16="http://schemas.microsoft.com/office/drawing/2014/main" id="{16A0B5EF-0182-2B06-C443-38BEE88EE377}"/>
              </a:ext>
            </a:extLst>
          </p:cNvPr>
          <p:cNvSpPr/>
          <p:nvPr/>
        </p:nvSpPr>
        <p:spPr>
          <a:xfrm>
            <a:off x="1243910" y="233775"/>
            <a:ext cx="34508" cy="37083"/>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bg1"/>
          </a:solidFill>
          <a:ln>
            <a:noFill/>
          </a:ln>
        </p:spPr>
        <p:txBody>
          <a:bodyPr spcFirstLastPara="1" wrap="square" lIns="91425" tIns="91425" rIns="91425" bIns="91425" anchor="ctr" anchorCtr="0">
            <a:noAutofit/>
          </a:bodyPr>
          <a:lstStyle/>
          <a:p>
            <a:endParaRPr/>
          </a:p>
        </p:txBody>
      </p:sp>
      <p:sp>
        <p:nvSpPr>
          <p:cNvPr id="153" name="Google Shape;7459;p79">
            <a:extLst>
              <a:ext uri="{FF2B5EF4-FFF2-40B4-BE49-F238E27FC236}">
                <a16:creationId xmlns:a16="http://schemas.microsoft.com/office/drawing/2014/main" id="{F16CB8FB-752B-FF65-4E55-862C3DE3A360}"/>
              </a:ext>
            </a:extLst>
          </p:cNvPr>
          <p:cNvSpPr/>
          <p:nvPr/>
        </p:nvSpPr>
        <p:spPr>
          <a:xfrm rot="10800000">
            <a:off x="9338113" y="4405844"/>
            <a:ext cx="34508" cy="37082"/>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bg1"/>
          </a:solidFill>
          <a:ln>
            <a:noFill/>
          </a:ln>
        </p:spPr>
        <p:txBody>
          <a:bodyPr spcFirstLastPara="1" wrap="square" lIns="91425" tIns="91425" rIns="91425" bIns="91425" anchor="ctr" anchorCtr="0">
            <a:noAutofit/>
          </a:bodyPr>
          <a:lstStyle/>
          <a:p>
            <a:endParaRPr/>
          </a:p>
        </p:txBody>
      </p:sp>
      <p:sp>
        <p:nvSpPr>
          <p:cNvPr id="4" name="Google Shape;7459;p79">
            <a:extLst>
              <a:ext uri="{FF2B5EF4-FFF2-40B4-BE49-F238E27FC236}">
                <a16:creationId xmlns:a16="http://schemas.microsoft.com/office/drawing/2014/main" id="{266556E8-DEDF-DF10-3F4A-9D31144D2FE2}"/>
              </a:ext>
            </a:extLst>
          </p:cNvPr>
          <p:cNvSpPr/>
          <p:nvPr/>
        </p:nvSpPr>
        <p:spPr>
          <a:xfrm>
            <a:off x="855235" y="132230"/>
            <a:ext cx="34508" cy="37083"/>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bg1"/>
          </a:solidFill>
          <a:ln>
            <a:noFill/>
          </a:ln>
        </p:spPr>
        <p:txBody>
          <a:bodyPr spcFirstLastPara="1" wrap="square" lIns="91425" tIns="91425" rIns="91425" bIns="91425" anchor="ctr" anchorCtr="0">
            <a:noAutofit/>
          </a:bodyPr>
          <a:lstStyle/>
          <a:p>
            <a:endParaRPr/>
          </a:p>
        </p:txBody>
      </p:sp>
      <p:sp>
        <p:nvSpPr>
          <p:cNvPr id="7" name="Google Shape;7459;p79">
            <a:extLst>
              <a:ext uri="{FF2B5EF4-FFF2-40B4-BE49-F238E27FC236}">
                <a16:creationId xmlns:a16="http://schemas.microsoft.com/office/drawing/2014/main" id="{43C9D3EA-A64F-7BA2-E905-B250B6E0F6E5}"/>
              </a:ext>
            </a:extLst>
          </p:cNvPr>
          <p:cNvSpPr/>
          <p:nvPr/>
        </p:nvSpPr>
        <p:spPr>
          <a:xfrm rot="10800000">
            <a:off x="9740155" y="4387569"/>
            <a:ext cx="34508" cy="37082"/>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bg1"/>
          </a:solidFill>
          <a:ln>
            <a:noFill/>
          </a:ln>
        </p:spPr>
        <p:txBody>
          <a:bodyPr spcFirstLastPara="1" wrap="square" lIns="91425" tIns="91425" rIns="91425" bIns="91425" anchor="ctr" anchorCtr="0">
            <a:noAutofit/>
          </a:bodyPr>
          <a:lstStyle/>
          <a:p>
            <a:endParaRPr/>
          </a:p>
        </p:txBody>
      </p:sp>
      <p:sp>
        <p:nvSpPr>
          <p:cNvPr id="16" name="Google Shape;579;p46">
            <a:extLst>
              <a:ext uri="{FF2B5EF4-FFF2-40B4-BE49-F238E27FC236}">
                <a16:creationId xmlns:a16="http://schemas.microsoft.com/office/drawing/2014/main" id="{D455C59B-6E37-7B8C-FBF3-0635B9BE7AF1}"/>
              </a:ext>
            </a:extLst>
          </p:cNvPr>
          <p:cNvSpPr/>
          <p:nvPr/>
        </p:nvSpPr>
        <p:spPr>
          <a:xfrm rot="5400000">
            <a:off x="-429416" y="-283008"/>
            <a:ext cx="858831" cy="747989"/>
          </a:xfrm>
          <a:prstGeom prst="hexagon">
            <a:avLst>
              <a:gd name="adj" fmla="val 25000"/>
              <a:gd name="vf" fmla="val 115470"/>
            </a:avLst>
          </a:prstGeom>
          <a:solidFill>
            <a:srgbClr val="CBF3BB"/>
          </a:solidFill>
          <a:ln>
            <a:solidFill>
              <a:schemeClr val="bg2"/>
            </a:solidFill>
          </a:ln>
        </p:spPr>
        <p:txBody>
          <a:bodyPr spcFirstLastPara="1" wrap="square" lIns="91425" tIns="91425" rIns="91425" bIns="91425" anchor="ctr" anchorCtr="0">
            <a:noAutofit/>
          </a:bodyPr>
          <a:lstStyle/>
          <a:p>
            <a:endParaRPr dirty="0"/>
          </a:p>
        </p:txBody>
      </p:sp>
      <p:sp>
        <p:nvSpPr>
          <p:cNvPr id="17" name="Google Shape;579;p46">
            <a:extLst>
              <a:ext uri="{FF2B5EF4-FFF2-40B4-BE49-F238E27FC236}">
                <a16:creationId xmlns:a16="http://schemas.microsoft.com/office/drawing/2014/main" id="{1EA60E29-0A7F-A866-7E14-7A3E84449AD9}"/>
              </a:ext>
            </a:extLst>
          </p:cNvPr>
          <p:cNvSpPr/>
          <p:nvPr/>
        </p:nvSpPr>
        <p:spPr>
          <a:xfrm rot="5400000">
            <a:off x="8714586" y="4599170"/>
            <a:ext cx="858831" cy="747989"/>
          </a:xfrm>
          <a:prstGeom prst="hexagon">
            <a:avLst>
              <a:gd name="adj" fmla="val 25000"/>
              <a:gd name="vf" fmla="val 115470"/>
            </a:avLst>
          </a:prstGeom>
          <a:solidFill>
            <a:srgbClr val="CBF3BB"/>
          </a:solidFill>
          <a:ln>
            <a:solidFill>
              <a:schemeClr val="bg2"/>
            </a:solidFill>
          </a:ln>
        </p:spPr>
        <p:txBody>
          <a:bodyPr spcFirstLastPara="1" wrap="square" lIns="91425" tIns="91425" rIns="91425" bIns="91425" anchor="ctr" anchorCtr="0">
            <a:noAutofit/>
          </a:bodyPr>
          <a:lstStyle/>
          <a:p>
            <a:endParaRPr dirty="0"/>
          </a:p>
        </p:txBody>
      </p:sp>
    </p:spTree>
    <p:extLst>
      <p:ext uri="{BB962C8B-B14F-4D97-AF65-F5344CB8AC3E}">
        <p14:creationId xmlns:p14="http://schemas.microsoft.com/office/powerpoint/2010/main" val="4262781925"/>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Google Shape;261;p29">
            <a:extLst>
              <a:ext uri="{FF2B5EF4-FFF2-40B4-BE49-F238E27FC236}">
                <a16:creationId xmlns:a16="http://schemas.microsoft.com/office/drawing/2014/main" id="{A7BD95FB-C979-1213-CB0C-2826054FFEE2}"/>
              </a:ext>
            </a:extLst>
          </p:cNvPr>
          <p:cNvSpPr txBox="1">
            <a:spLocks/>
          </p:cNvSpPr>
          <p:nvPr/>
        </p:nvSpPr>
        <p:spPr>
          <a:xfrm>
            <a:off x="234387" y="666207"/>
            <a:ext cx="3748029"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r>
              <a:rPr lang="en-US" sz="4000" dirty="0"/>
              <a:t>Stake</a:t>
            </a:r>
            <a:r>
              <a:rPr lang="en-US" sz="4000" dirty="0">
                <a:solidFill>
                  <a:schemeClr val="bg2"/>
                </a:solidFill>
              </a:rPr>
              <a:t>holders</a:t>
            </a:r>
          </a:p>
        </p:txBody>
      </p:sp>
      <p:sp>
        <p:nvSpPr>
          <p:cNvPr id="79" name="Google Shape;261;p29">
            <a:extLst>
              <a:ext uri="{FF2B5EF4-FFF2-40B4-BE49-F238E27FC236}">
                <a16:creationId xmlns:a16="http://schemas.microsoft.com/office/drawing/2014/main" id="{C30FA6F0-CD84-54F3-9183-FA71F1AE1174}"/>
              </a:ext>
            </a:extLst>
          </p:cNvPr>
          <p:cNvSpPr txBox="1">
            <a:spLocks/>
          </p:cNvSpPr>
          <p:nvPr/>
        </p:nvSpPr>
        <p:spPr>
          <a:xfrm>
            <a:off x="501548" y="1593664"/>
            <a:ext cx="750797"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3200" dirty="0">
                <a:solidFill>
                  <a:srgbClr val="7FD85A"/>
                </a:solidFill>
              </a:rPr>
              <a:t>01. </a:t>
            </a:r>
            <a:endParaRPr lang="en-US" sz="3200" dirty="0">
              <a:solidFill>
                <a:schemeClr val="bg2"/>
              </a:solidFill>
            </a:endParaRPr>
          </a:p>
        </p:txBody>
      </p:sp>
      <p:sp>
        <p:nvSpPr>
          <p:cNvPr id="80" name="Google Shape;261;p29">
            <a:extLst>
              <a:ext uri="{FF2B5EF4-FFF2-40B4-BE49-F238E27FC236}">
                <a16:creationId xmlns:a16="http://schemas.microsoft.com/office/drawing/2014/main" id="{C9EE6A59-2755-BC50-F7E5-F31F44ACFD9D}"/>
              </a:ext>
            </a:extLst>
          </p:cNvPr>
          <p:cNvSpPr txBox="1">
            <a:spLocks/>
          </p:cNvSpPr>
          <p:nvPr/>
        </p:nvSpPr>
        <p:spPr>
          <a:xfrm>
            <a:off x="434092" y="2487916"/>
            <a:ext cx="885709"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3200" dirty="0">
                <a:solidFill>
                  <a:srgbClr val="7FD85A"/>
                </a:solidFill>
              </a:rPr>
              <a:t>02. </a:t>
            </a:r>
            <a:endParaRPr lang="en-US" sz="3200" dirty="0">
              <a:solidFill>
                <a:schemeClr val="bg2"/>
              </a:solidFill>
            </a:endParaRPr>
          </a:p>
        </p:txBody>
      </p:sp>
      <p:sp>
        <p:nvSpPr>
          <p:cNvPr id="92" name="Google Shape;261;p29">
            <a:extLst>
              <a:ext uri="{FF2B5EF4-FFF2-40B4-BE49-F238E27FC236}">
                <a16:creationId xmlns:a16="http://schemas.microsoft.com/office/drawing/2014/main" id="{2E9C7904-AC51-8699-CA8C-06E128039BD3}"/>
              </a:ext>
            </a:extLst>
          </p:cNvPr>
          <p:cNvSpPr txBox="1">
            <a:spLocks/>
          </p:cNvSpPr>
          <p:nvPr/>
        </p:nvSpPr>
        <p:spPr>
          <a:xfrm>
            <a:off x="435863" y="3415374"/>
            <a:ext cx="883939"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3200" dirty="0">
                <a:solidFill>
                  <a:srgbClr val="7FD85A"/>
                </a:solidFill>
              </a:rPr>
              <a:t>03. </a:t>
            </a:r>
            <a:endParaRPr lang="en-US" sz="3200" dirty="0">
              <a:solidFill>
                <a:schemeClr val="bg2"/>
              </a:solidFill>
              <a:latin typeface="Calibri" panose="020F0502020204030204" pitchFamily="34" charset="0"/>
              <a:cs typeface="Calibri" panose="020F0502020204030204" pitchFamily="34" charset="0"/>
            </a:endParaRPr>
          </a:p>
        </p:txBody>
      </p:sp>
      <p:sp>
        <p:nvSpPr>
          <p:cNvPr id="7" name="Google Shape;261;p29">
            <a:extLst>
              <a:ext uri="{FF2B5EF4-FFF2-40B4-BE49-F238E27FC236}">
                <a16:creationId xmlns:a16="http://schemas.microsoft.com/office/drawing/2014/main" id="{E9D4E2EF-9555-5678-06F2-F8FABB64AC69}"/>
              </a:ext>
            </a:extLst>
          </p:cNvPr>
          <p:cNvSpPr txBox="1">
            <a:spLocks/>
          </p:cNvSpPr>
          <p:nvPr/>
        </p:nvSpPr>
        <p:spPr>
          <a:xfrm>
            <a:off x="1252346" y="1609850"/>
            <a:ext cx="2176431"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3200" dirty="0">
                <a:solidFill>
                  <a:srgbClr val="000000"/>
                </a:solidFill>
                <a:latin typeface="Calibri" panose="020F0502020204030204" pitchFamily="34" charset="0"/>
                <a:ea typeface="Calibri" panose="020F0502020204030204" pitchFamily="34" charset="0"/>
                <a:cs typeface="Arial" panose="020B0604020202020204" pitchFamily="34" charset="0"/>
              </a:rPr>
              <a:t>Customers</a:t>
            </a:r>
            <a:r>
              <a:rPr lang="en-US" sz="3200" dirty="0"/>
              <a:t> </a:t>
            </a:r>
            <a:endParaRPr lang="en-US" sz="3200" dirty="0">
              <a:solidFill>
                <a:schemeClr val="bg2"/>
              </a:solidFill>
            </a:endParaRPr>
          </a:p>
        </p:txBody>
      </p:sp>
      <p:sp>
        <p:nvSpPr>
          <p:cNvPr id="8" name="Google Shape;261;p29">
            <a:extLst>
              <a:ext uri="{FF2B5EF4-FFF2-40B4-BE49-F238E27FC236}">
                <a16:creationId xmlns:a16="http://schemas.microsoft.com/office/drawing/2014/main" id="{23F7126C-C7C4-F18E-CE03-174C11A08AE8}"/>
              </a:ext>
            </a:extLst>
          </p:cNvPr>
          <p:cNvSpPr txBox="1">
            <a:spLocks/>
          </p:cNvSpPr>
          <p:nvPr/>
        </p:nvSpPr>
        <p:spPr>
          <a:xfrm>
            <a:off x="1252346" y="2512611"/>
            <a:ext cx="2176431"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3200" dirty="0">
                <a:solidFill>
                  <a:srgbClr val="000000"/>
                </a:solidFill>
                <a:latin typeface="Calibri" panose="020F0502020204030204" pitchFamily="34" charset="0"/>
                <a:ea typeface="Calibri" panose="020F0502020204030204" pitchFamily="34" charset="0"/>
                <a:cs typeface="Arial" panose="020B0604020202020204" pitchFamily="34" charset="0"/>
              </a:rPr>
              <a:t>Companies</a:t>
            </a:r>
            <a:r>
              <a:rPr lang="en-US" sz="3200" dirty="0"/>
              <a:t> </a:t>
            </a:r>
            <a:endParaRPr lang="en-US" sz="3200" dirty="0">
              <a:solidFill>
                <a:schemeClr val="bg2"/>
              </a:solidFill>
            </a:endParaRPr>
          </a:p>
        </p:txBody>
      </p:sp>
      <p:sp>
        <p:nvSpPr>
          <p:cNvPr id="9" name="Google Shape;261;p29">
            <a:extLst>
              <a:ext uri="{FF2B5EF4-FFF2-40B4-BE49-F238E27FC236}">
                <a16:creationId xmlns:a16="http://schemas.microsoft.com/office/drawing/2014/main" id="{8D8BBA85-5BA4-4127-3B3B-576AC0207DAB}"/>
              </a:ext>
            </a:extLst>
          </p:cNvPr>
          <p:cNvSpPr txBox="1">
            <a:spLocks/>
          </p:cNvSpPr>
          <p:nvPr/>
        </p:nvSpPr>
        <p:spPr>
          <a:xfrm>
            <a:off x="1252346" y="3415374"/>
            <a:ext cx="2730071"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3200" dirty="0">
                <a:latin typeface="Calibri" panose="020F0502020204030204" pitchFamily="34" charset="0"/>
                <a:cs typeface="Calibri" panose="020F0502020204030204" pitchFamily="34" charset="0"/>
              </a:rPr>
              <a:t>Administrators</a:t>
            </a:r>
            <a:endParaRPr lang="en-US" sz="3200" dirty="0">
              <a:solidFill>
                <a:schemeClr val="bg2"/>
              </a:solidFill>
              <a:latin typeface="Calibri" panose="020F0502020204030204" pitchFamily="34" charset="0"/>
              <a:cs typeface="Calibri" panose="020F0502020204030204" pitchFamily="34" charset="0"/>
            </a:endParaRPr>
          </a:p>
        </p:txBody>
      </p:sp>
      <p:pic>
        <p:nvPicPr>
          <p:cNvPr id="11" name="Picture 10" descr="A close-up of a person shaking hands&#10;&#10;Description automatically generated">
            <a:extLst>
              <a:ext uri="{FF2B5EF4-FFF2-40B4-BE49-F238E27FC236}">
                <a16:creationId xmlns:a16="http://schemas.microsoft.com/office/drawing/2014/main" id="{0784F441-5607-A771-2E53-9088DFD251ED}"/>
              </a:ext>
            </a:extLst>
          </p:cNvPr>
          <p:cNvPicPr>
            <a:picLocks noChangeAspect="1"/>
          </p:cNvPicPr>
          <p:nvPr/>
        </p:nvPicPr>
        <p:blipFill>
          <a:blip r:embed="rId2"/>
          <a:stretch>
            <a:fillRect/>
          </a:stretch>
        </p:blipFill>
        <p:spPr>
          <a:xfrm>
            <a:off x="4357016" y="25399"/>
            <a:ext cx="4786984" cy="5143501"/>
          </a:xfrm>
          <a:prstGeom prst="rect">
            <a:avLst/>
          </a:prstGeom>
        </p:spPr>
      </p:pic>
      <p:sp>
        <p:nvSpPr>
          <p:cNvPr id="14" name="Google Shape;218;p31">
            <a:extLst>
              <a:ext uri="{FF2B5EF4-FFF2-40B4-BE49-F238E27FC236}">
                <a16:creationId xmlns:a16="http://schemas.microsoft.com/office/drawing/2014/main" id="{F935DFC6-22C0-983A-0324-6C94E497235A}"/>
              </a:ext>
            </a:extLst>
          </p:cNvPr>
          <p:cNvSpPr/>
          <p:nvPr/>
        </p:nvSpPr>
        <p:spPr>
          <a:xfrm rot="5400000">
            <a:off x="7616295" y="3815082"/>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solidFill>
                <a:srgbClr val="7FD85A"/>
              </a:solidFill>
            </a:endParaRPr>
          </a:p>
        </p:txBody>
      </p:sp>
      <p:sp>
        <p:nvSpPr>
          <p:cNvPr id="17" name="Google Shape;218;p31">
            <a:extLst>
              <a:ext uri="{FF2B5EF4-FFF2-40B4-BE49-F238E27FC236}">
                <a16:creationId xmlns:a16="http://schemas.microsoft.com/office/drawing/2014/main" id="{70FF369F-A839-6055-1684-99B03944B895}"/>
              </a:ext>
            </a:extLst>
          </p:cNvPr>
          <p:cNvSpPr/>
          <p:nvPr/>
        </p:nvSpPr>
        <p:spPr>
          <a:xfrm>
            <a:off x="4478146" y="198930"/>
            <a:ext cx="187709" cy="813195"/>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18" name="Google Shape;218;p31">
            <a:extLst>
              <a:ext uri="{FF2B5EF4-FFF2-40B4-BE49-F238E27FC236}">
                <a16:creationId xmlns:a16="http://schemas.microsoft.com/office/drawing/2014/main" id="{AEE0D7B5-62A3-79C0-9E24-B47B2F4F7BE4}"/>
              </a:ext>
            </a:extLst>
          </p:cNvPr>
          <p:cNvSpPr/>
          <p:nvPr/>
        </p:nvSpPr>
        <p:spPr>
          <a:xfrm rot="16200000">
            <a:off x="5549671" y="-902264"/>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19" name="Google Shape;218;p31">
            <a:extLst>
              <a:ext uri="{FF2B5EF4-FFF2-40B4-BE49-F238E27FC236}">
                <a16:creationId xmlns:a16="http://schemas.microsoft.com/office/drawing/2014/main" id="{8986E235-8703-49DF-2D00-7093DB8B3CC3}"/>
              </a:ext>
            </a:extLst>
          </p:cNvPr>
          <p:cNvSpPr/>
          <p:nvPr/>
        </p:nvSpPr>
        <p:spPr>
          <a:xfrm>
            <a:off x="8675372" y="4073414"/>
            <a:ext cx="187709" cy="813195"/>
          </a:xfrm>
          <a:prstGeom prst="rect">
            <a:avLst/>
          </a:prstGeom>
          <a:solidFill>
            <a:srgbClr val="CBF3BB"/>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724904427"/>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AF3E4-E1F0-17BE-410C-8FE147FFE391}"/>
            </a:ext>
          </a:extLst>
        </p:cNvPr>
        <p:cNvGrpSpPr/>
        <p:nvPr/>
      </p:nvGrpSpPr>
      <p:grpSpPr>
        <a:xfrm>
          <a:off x="0" y="0"/>
          <a:ext cx="0" cy="0"/>
          <a:chOff x="0" y="0"/>
          <a:chExt cx="0" cy="0"/>
        </a:xfrm>
      </p:grpSpPr>
      <p:sp>
        <p:nvSpPr>
          <p:cNvPr id="98" name="Google Shape;261;p29">
            <a:extLst>
              <a:ext uri="{FF2B5EF4-FFF2-40B4-BE49-F238E27FC236}">
                <a16:creationId xmlns:a16="http://schemas.microsoft.com/office/drawing/2014/main" id="{6A4A54D1-B907-7377-AAFE-5F9D0C600322}"/>
              </a:ext>
            </a:extLst>
          </p:cNvPr>
          <p:cNvSpPr txBox="1">
            <a:spLocks/>
          </p:cNvSpPr>
          <p:nvPr/>
        </p:nvSpPr>
        <p:spPr>
          <a:xfrm>
            <a:off x="1167582" y="-134661"/>
            <a:ext cx="7095156" cy="1227221"/>
          </a:xfrm>
          <a:prstGeom prst="rect">
            <a:avLst/>
          </a:prstGeom>
          <a:no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t>Functional </a:t>
            </a:r>
            <a:r>
              <a:rPr lang="en-US" sz="4000" dirty="0">
                <a:solidFill>
                  <a:schemeClr val="bg2"/>
                </a:solidFill>
              </a:rPr>
              <a:t>Requirements</a:t>
            </a:r>
          </a:p>
        </p:txBody>
      </p:sp>
      <p:sp>
        <p:nvSpPr>
          <p:cNvPr id="6" name="Google Shape;261;p29">
            <a:extLst>
              <a:ext uri="{FF2B5EF4-FFF2-40B4-BE49-F238E27FC236}">
                <a16:creationId xmlns:a16="http://schemas.microsoft.com/office/drawing/2014/main" id="{F1AC5375-12AA-FF2C-B5BE-AF96C9AEF588}"/>
              </a:ext>
            </a:extLst>
          </p:cNvPr>
          <p:cNvSpPr txBox="1">
            <a:spLocks/>
          </p:cNvSpPr>
          <p:nvPr/>
        </p:nvSpPr>
        <p:spPr>
          <a:xfrm>
            <a:off x="1490798" y="1145195"/>
            <a:ext cx="2710217" cy="415128"/>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3200" dirty="0">
                <a:solidFill>
                  <a:schemeClr val="tx1"/>
                </a:solidFill>
              </a:rPr>
              <a:t> </a:t>
            </a:r>
            <a:r>
              <a:rPr lang="en-US" sz="2000" dirty="0">
                <a:solidFill>
                  <a:schemeClr val="tx1"/>
                </a:solidFill>
                <a:latin typeface="Baloo 2"/>
                <a:cs typeface="Baloo 2"/>
              </a:rPr>
              <a:t>Calculate System Size </a:t>
            </a:r>
          </a:p>
        </p:txBody>
      </p:sp>
      <p:sp>
        <p:nvSpPr>
          <p:cNvPr id="7" name="Google Shape;261;p29">
            <a:extLst>
              <a:ext uri="{FF2B5EF4-FFF2-40B4-BE49-F238E27FC236}">
                <a16:creationId xmlns:a16="http://schemas.microsoft.com/office/drawing/2014/main" id="{B177F095-E39F-C9B2-1236-5B4321931BA6}"/>
              </a:ext>
            </a:extLst>
          </p:cNvPr>
          <p:cNvSpPr txBox="1">
            <a:spLocks/>
          </p:cNvSpPr>
          <p:nvPr/>
        </p:nvSpPr>
        <p:spPr>
          <a:xfrm>
            <a:off x="1804677" y="1880761"/>
            <a:ext cx="3325383"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2000" dirty="0">
                <a:solidFill>
                  <a:schemeClr val="tx1"/>
                </a:solidFill>
                <a:latin typeface="Baloo 2"/>
                <a:cs typeface="Baloo 2"/>
              </a:rPr>
              <a:t>Calculate Cost</a:t>
            </a:r>
          </a:p>
        </p:txBody>
      </p:sp>
      <p:sp>
        <p:nvSpPr>
          <p:cNvPr id="8" name="Google Shape;261;p29">
            <a:extLst>
              <a:ext uri="{FF2B5EF4-FFF2-40B4-BE49-F238E27FC236}">
                <a16:creationId xmlns:a16="http://schemas.microsoft.com/office/drawing/2014/main" id="{386E82EB-89BB-9935-65A3-9AB98A870EAF}"/>
              </a:ext>
            </a:extLst>
          </p:cNvPr>
          <p:cNvSpPr txBox="1">
            <a:spLocks/>
          </p:cNvSpPr>
          <p:nvPr/>
        </p:nvSpPr>
        <p:spPr>
          <a:xfrm>
            <a:off x="1804677" y="2746831"/>
            <a:ext cx="3559635"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2000" dirty="0">
                <a:solidFill>
                  <a:schemeClr val="tx1"/>
                </a:solidFill>
                <a:latin typeface="Baloo 2"/>
                <a:cs typeface="Baloo 2"/>
              </a:rPr>
              <a:t>Calculate Financial</a:t>
            </a:r>
          </a:p>
          <a:p>
            <a:pPr algn="l"/>
            <a:r>
              <a:rPr lang="en-US" sz="2000" dirty="0">
                <a:solidFill>
                  <a:schemeClr val="tx1"/>
                </a:solidFill>
                <a:latin typeface="Baloo 2"/>
                <a:cs typeface="Baloo 2"/>
              </a:rPr>
              <a:t> Savings</a:t>
            </a:r>
          </a:p>
        </p:txBody>
      </p:sp>
      <p:sp>
        <p:nvSpPr>
          <p:cNvPr id="9" name="Google Shape;261;p29">
            <a:extLst>
              <a:ext uri="{FF2B5EF4-FFF2-40B4-BE49-F238E27FC236}">
                <a16:creationId xmlns:a16="http://schemas.microsoft.com/office/drawing/2014/main" id="{7997602C-60A4-4A62-BA28-FE77A1BA6E4E}"/>
              </a:ext>
            </a:extLst>
          </p:cNvPr>
          <p:cNvSpPr txBox="1">
            <a:spLocks/>
          </p:cNvSpPr>
          <p:nvPr/>
        </p:nvSpPr>
        <p:spPr>
          <a:xfrm>
            <a:off x="1766474" y="3596569"/>
            <a:ext cx="3172964"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2000" dirty="0">
                <a:solidFill>
                  <a:schemeClr val="tx1"/>
                </a:solidFill>
                <a:latin typeface="Baloo 2"/>
                <a:cs typeface="Baloo 2"/>
              </a:rPr>
              <a:t>Calculate Environmental Savings</a:t>
            </a:r>
          </a:p>
        </p:txBody>
      </p:sp>
      <p:sp>
        <p:nvSpPr>
          <p:cNvPr id="10" name="Google Shape;261;p29">
            <a:extLst>
              <a:ext uri="{FF2B5EF4-FFF2-40B4-BE49-F238E27FC236}">
                <a16:creationId xmlns:a16="http://schemas.microsoft.com/office/drawing/2014/main" id="{8EF1D102-F1BD-86C5-EB0C-B2726DBEB5F7}"/>
              </a:ext>
            </a:extLst>
          </p:cNvPr>
          <p:cNvSpPr txBox="1">
            <a:spLocks/>
          </p:cNvSpPr>
          <p:nvPr/>
        </p:nvSpPr>
        <p:spPr>
          <a:xfrm>
            <a:off x="1804677" y="4275642"/>
            <a:ext cx="3593960"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2000" dirty="0">
                <a:solidFill>
                  <a:schemeClr val="tx1"/>
                </a:solidFill>
                <a:latin typeface="Baloo 2"/>
                <a:cs typeface="Baloo 2"/>
              </a:rPr>
              <a:t>Predict Solar Energy</a:t>
            </a:r>
          </a:p>
        </p:txBody>
      </p:sp>
      <p:cxnSp>
        <p:nvCxnSpPr>
          <p:cNvPr id="66" name="Straight Connector 65">
            <a:extLst>
              <a:ext uri="{FF2B5EF4-FFF2-40B4-BE49-F238E27FC236}">
                <a16:creationId xmlns:a16="http://schemas.microsoft.com/office/drawing/2014/main" id="{8D585359-36E2-415D-91AE-0EACB452FA4F}"/>
              </a:ext>
            </a:extLst>
          </p:cNvPr>
          <p:cNvCxnSpPr>
            <a:cxnSpLocks/>
          </p:cNvCxnSpPr>
          <p:nvPr/>
        </p:nvCxnSpPr>
        <p:spPr>
          <a:xfrm>
            <a:off x="1289151" y="1294989"/>
            <a:ext cx="304067" cy="0"/>
          </a:xfrm>
          <a:prstGeom prst="line">
            <a:avLst/>
          </a:prstGeom>
          <a:noFill/>
          <a:ln w="9525" cap="flat" cmpd="sng">
            <a:solidFill>
              <a:srgbClr val="3A4A01"/>
            </a:solidFill>
            <a:prstDash val="solid"/>
            <a:round/>
            <a:headEnd type="none" w="med" len="med"/>
            <a:tailEnd type="none" w="med" len="med"/>
          </a:ln>
        </p:spPr>
      </p:cxnSp>
      <p:sp>
        <p:nvSpPr>
          <p:cNvPr id="71" name="TextBox 70">
            <a:extLst>
              <a:ext uri="{FF2B5EF4-FFF2-40B4-BE49-F238E27FC236}">
                <a16:creationId xmlns:a16="http://schemas.microsoft.com/office/drawing/2014/main" id="{1654DD38-B89D-C43E-FC40-35DB82013299}"/>
              </a:ext>
            </a:extLst>
          </p:cNvPr>
          <p:cNvSpPr txBox="1"/>
          <p:nvPr/>
        </p:nvSpPr>
        <p:spPr>
          <a:xfrm>
            <a:off x="808314" y="1128217"/>
            <a:ext cx="663349" cy="400110"/>
          </a:xfrm>
          <a:prstGeom prst="rect">
            <a:avLst/>
          </a:prstGeom>
          <a:noFill/>
        </p:spPr>
        <p:txBody>
          <a:bodyPr wrap="square">
            <a:spAutoFit/>
          </a:bodyPr>
          <a:lstStyle/>
          <a:p>
            <a:pPr>
              <a:buClr>
                <a:schemeClr val="dk1"/>
              </a:buClr>
              <a:buSzPts val="3600"/>
            </a:pPr>
            <a:r>
              <a:rPr lang="en-US" sz="2000" b="1" dirty="0">
                <a:solidFill>
                  <a:schemeClr val="tx1"/>
                </a:solidFill>
                <a:latin typeface="Baloo 2"/>
                <a:cs typeface="Baloo 2"/>
                <a:sym typeface="Montserrat"/>
              </a:rPr>
              <a:t>01</a:t>
            </a:r>
          </a:p>
        </p:txBody>
      </p:sp>
      <p:cxnSp>
        <p:nvCxnSpPr>
          <p:cNvPr id="79" name="Straight Connector 78">
            <a:extLst>
              <a:ext uri="{FF2B5EF4-FFF2-40B4-BE49-F238E27FC236}">
                <a16:creationId xmlns:a16="http://schemas.microsoft.com/office/drawing/2014/main" id="{825ABB45-69B1-E5D9-7478-7C378723AB80}"/>
              </a:ext>
            </a:extLst>
          </p:cNvPr>
          <p:cNvCxnSpPr>
            <a:cxnSpLocks/>
          </p:cNvCxnSpPr>
          <p:nvPr/>
        </p:nvCxnSpPr>
        <p:spPr>
          <a:xfrm>
            <a:off x="1354103" y="2187668"/>
            <a:ext cx="305639" cy="0"/>
          </a:xfrm>
          <a:prstGeom prst="line">
            <a:avLst/>
          </a:prstGeom>
          <a:noFill/>
          <a:ln w="9525" cap="flat" cmpd="sng">
            <a:solidFill>
              <a:srgbClr val="3A4A01"/>
            </a:solidFill>
            <a:prstDash val="solid"/>
            <a:round/>
            <a:headEnd type="none" w="med" len="med"/>
            <a:tailEnd type="none" w="med" len="med"/>
          </a:ln>
        </p:spPr>
      </p:cxnSp>
      <p:sp>
        <p:nvSpPr>
          <p:cNvPr id="80" name="TextBox 79">
            <a:extLst>
              <a:ext uri="{FF2B5EF4-FFF2-40B4-BE49-F238E27FC236}">
                <a16:creationId xmlns:a16="http://schemas.microsoft.com/office/drawing/2014/main" id="{08BA0E68-50F6-08AB-0233-10569B9BDEC2}"/>
              </a:ext>
            </a:extLst>
          </p:cNvPr>
          <p:cNvSpPr txBox="1"/>
          <p:nvPr/>
        </p:nvSpPr>
        <p:spPr>
          <a:xfrm>
            <a:off x="796807" y="1958633"/>
            <a:ext cx="741551" cy="400110"/>
          </a:xfrm>
          <a:prstGeom prst="rect">
            <a:avLst/>
          </a:prstGeom>
          <a:noFill/>
        </p:spPr>
        <p:txBody>
          <a:bodyPr wrap="square">
            <a:spAutoFit/>
          </a:bodyPr>
          <a:lstStyle/>
          <a:p>
            <a:pPr>
              <a:buClr>
                <a:schemeClr val="dk1"/>
              </a:buClr>
              <a:buSzPts val="3600"/>
            </a:pPr>
            <a:r>
              <a:rPr lang="en-US" sz="2000" b="1" dirty="0">
                <a:solidFill>
                  <a:schemeClr val="tx1"/>
                </a:solidFill>
                <a:latin typeface="Baloo 2"/>
                <a:cs typeface="Baloo 2"/>
                <a:sym typeface="Montserrat"/>
              </a:rPr>
              <a:t>02</a:t>
            </a:r>
          </a:p>
        </p:txBody>
      </p:sp>
      <p:cxnSp>
        <p:nvCxnSpPr>
          <p:cNvPr id="103" name="Straight Connector 102">
            <a:extLst>
              <a:ext uri="{FF2B5EF4-FFF2-40B4-BE49-F238E27FC236}">
                <a16:creationId xmlns:a16="http://schemas.microsoft.com/office/drawing/2014/main" id="{1F1C233D-7461-8322-5AFE-F99C563E230F}"/>
              </a:ext>
            </a:extLst>
          </p:cNvPr>
          <p:cNvCxnSpPr>
            <a:cxnSpLocks/>
          </p:cNvCxnSpPr>
          <p:nvPr/>
        </p:nvCxnSpPr>
        <p:spPr>
          <a:xfrm>
            <a:off x="1335068" y="2960387"/>
            <a:ext cx="342777" cy="0"/>
          </a:xfrm>
          <a:prstGeom prst="line">
            <a:avLst/>
          </a:prstGeom>
          <a:noFill/>
          <a:ln w="9525" cap="flat" cmpd="sng">
            <a:solidFill>
              <a:srgbClr val="3A4A01"/>
            </a:solidFill>
            <a:prstDash val="solid"/>
            <a:round/>
            <a:headEnd type="none" w="med" len="med"/>
            <a:tailEnd type="none" w="med" len="med"/>
          </a:ln>
        </p:spPr>
      </p:cxnSp>
      <p:sp>
        <p:nvSpPr>
          <p:cNvPr id="104" name="TextBox 103">
            <a:extLst>
              <a:ext uri="{FF2B5EF4-FFF2-40B4-BE49-F238E27FC236}">
                <a16:creationId xmlns:a16="http://schemas.microsoft.com/office/drawing/2014/main" id="{9030A2DF-9F60-20AA-2883-F8CA27067085}"/>
              </a:ext>
            </a:extLst>
          </p:cNvPr>
          <p:cNvSpPr txBox="1"/>
          <p:nvPr/>
        </p:nvSpPr>
        <p:spPr>
          <a:xfrm>
            <a:off x="829524" y="2770733"/>
            <a:ext cx="567038" cy="400110"/>
          </a:xfrm>
          <a:prstGeom prst="rect">
            <a:avLst/>
          </a:prstGeom>
          <a:noFill/>
        </p:spPr>
        <p:txBody>
          <a:bodyPr wrap="square">
            <a:spAutoFit/>
          </a:bodyPr>
          <a:lstStyle/>
          <a:p>
            <a:pPr>
              <a:buClr>
                <a:schemeClr val="dk1"/>
              </a:buClr>
              <a:buSzPts val="3600"/>
            </a:pPr>
            <a:r>
              <a:rPr lang="en-US" sz="2000" b="1" dirty="0">
                <a:solidFill>
                  <a:schemeClr val="tx1"/>
                </a:solidFill>
                <a:latin typeface="Baloo 2"/>
                <a:cs typeface="Baloo 2"/>
                <a:sym typeface="Montserrat"/>
              </a:rPr>
              <a:t>03</a:t>
            </a:r>
          </a:p>
        </p:txBody>
      </p:sp>
      <p:cxnSp>
        <p:nvCxnSpPr>
          <p:cNvPr id="106" name="Straight Connector 105">
            <a:extLst>
              <a:ext uri="{FF2B5EF4-FFF2-40B4-BE49-F238E27FC236}">
                <a16:creationId xmlns:a16="http://schemas.microsoft.com/office/drawing/2014/main" id="{668412B0-F80B-DFA2-B296-EC740A15F280}"/>
              </a:ext>
            </a:extLst>
          </p:cNvPr>
          <p:cNvCxnSpPr>
            <a:cxnSpLocks/>
          </p:cNvCxnSpPr>
          <p:nvPr/>
        </p:nvCxnSpPr>
        <p:spPr>
          <a:xfrm>
            <a:off x="1335069" y="3753908"/>
            <a:ext cx="342776" cy="0"/>
          </a:xfrm>
          <a:prstGeom prst="line">
            <a:avLst/>
          </a:prstGeom>
          <a:noFill/>
          <a:ln w="9525" cap="flat" cmpd="sng">
            <a:solidFill>
              <a:srgbClr val="3A4A01"/>
            </a:solidFill>
            <a:prstDash val="solid"/>
            <a:round/>
            <a:headEnd type="none" w="med" len="med"/>
            <a:tailEnd type="none" w="med" len="med"/>
          </a:ln>
        </p:spPr>
      </p:cxnSp>
      <p:sp>
        <p:nvSpPr>
          <p:cNvPr id="107" name="TextBox 106">
            <a:extLst>
              <a:ext uri="{FF2B5EF4-FFF2-40B4-BE49-F238E27FC236}">
                <a16:creationId xmlns:a16="http://schemas.microsoft.com/office/drawing/2014/main" id="{ED8DA443-2759-DFD9-807C-997AD8B72B12}"/>
              </a:ext>
            </a:extLst>
          </p:cNvPr>
          <p:cNvSpPr txBox="1"/>
          <p:nvPr/>
        </p:nvSpPr>
        <p:spPr>
          <a:xfrm>
            <a:off x="851668" y="3557127"/>
            <a:ext cx="483400" cy="400110"/>
          </a:xfrm>
          <a:prstGeom prst="rect">
            <a:avLst/>
          </a:prstGeom>
          <a:noFill/>
        </p:spPr>
        <p:txBody>
          <a:bodyPr wrap="square">
            <a:spAutoFit/>
          </a:bodyPr>
          <a:lstStyle/>
          <a:p>
            <a:pPr>
              <a:buClr>
                <a:schemeClr val="dk1"/>
              </a:buClr>
              <a:buSzPts val="3600"/>
            </a:pPr>
            <a:r>
              <a:rPr lang="en-US" sz="2000" b="1" dirty="0">
                <a:solidFill>
                  <a:schemeClr val="tx1"/>
                </a:solidFill>
                <a:latin typeface="Baloo 2"/>
                <a:cs typeface="Baloo 2"/>
                <a:sym typeface="Montserrat"/>
              </a:rPr>
              <a:t>04</a:t>
            </a:r>
          </a:p>
        </p:txBody>
      </p:sp>
      <p:cxnSp>
        <p:nvCxnSpPr>
          <p:cNvPr id="109" name="Straight Connector 108">
            <a:extLst>
              <a:ext uri="{FF2B5EF4-FFF2-40B4-BE49-F238E27FC236}">
                <a16:creationId xmlns:a16="http://schemas.microsoft.com/office/drawing/2014/main" id="{77641D94-EB4F-23FE-DEA7-0387C871F345}"/>
              </a:ext>
            </a:extLst>
          </p:cNvPr>
          <p:cNvCxnSpPr>
            <a:cxnSpLocks/>
          </p:cNvCxnSpPr>
          <p:nvPr/>
        </p:nvCxnSpPr>
        <p:spPr>
          <a:xfrm>
            <a:off x="1354103" y="4572724"/>
            <a:ext cx="342776" cy="0"/>
          </a:xfrm>
          <a:prstGeom prst="line">
            <a:avLst/>
          </a:prstGeom>
          <a:noFill/>
          <a:ln w="9525" cap="flat" cmpd="sng">
            <a:solidFill>
              <a:srgbClr val="3A4A01"/>
            </a:solidFill>
            <a:prstDash val="solid"/>
            <a:round/>
            <a:headEnd type="none" w="med" len="med"/>
            <a:tailEnd type="none" w="med" len="med"/>
          </a:ln>
        </p:spPr>
      </p:cxnSp>
      <p:sp>
        <p:nvSpPr>
          <p:cNvPr id="110" name="TextBox 109">
            <a:extLst>
              <a:ext uri="{FF2B5EF4-FFF2-40B4-BE49-F238E27FC236}">
                <a16:creationId xmlns:a16="http://schemas.microsoft.com/office/drawing/2014/main" id="{1315290E-C01A-D236-7E55-595547E90929}"/>
              </a:ext>
            </a:extLst>
          </p:cNvPr>
          <p:cNvSpPr txBox="1"/>
          <p:nvPr/>
        </p:nvSpPr>
        <p:spPr>
          <a:xfrm>
            <a:off x="829523" y="4356303"/>
            <a:ext cx="741551" cy="400110"/>
          </a:xfrm>
          <a:prstGeom prst="rect">
            <a:avLst/>
          </a:prstGeom>
          <a:noFill/>
        </p:spPr>
        <p:txBody>
          <a:bodyPr wrap="square">
            <a:spAutoFit/>
          </a:bodyPr>
          <a:lstStyle/>
          <a:p>
            <a:pPr>
              <a:buClr>
                <a:schemeClr val="dk1"/>
              </a:buClr>
              <a:buSzPts val="3600"/>
            </a:pPr>
            <a:r>
              <a:rPr lang="en-US" sz="2000" b="1" dirty="0">
                <a:solidFill>
                  <a:schemeClr val="tx1"/>
                </a:solidFill>
                <a:latin typeface="Baloo 2"/>
                <a:cs typeface="Baloo 2"/>
                <a:sym typeface="Montserrat"/>
              </a:rPr>
              <a:t>05</a:t>
            </a:r>
          </a:p>
        </p:txBody>
      </p:sp>
      <p:sp>
        <p:nvSpPr>
          <p:cNvPr id="137" name="Google Shape;261;p29">
            <a:extLst>
              <a:ext uri="{FF2B5EF4-FFF2-40B4-BE49-F238E27FC236}">
                <a16:creationId xmlns:a16="http://schemas.microsoft.com/office/drawing/2014/main" id="{0DF6AF8C-1FB7-250B-DB52-2EE4E8840469}"/>
              </a:ext>
            </a:extLst>
          </p:cNvPr>
          <p:cNvSpPr txBox="1">
            <a:spLocks/>
          </p:cNvSpPr>
          <p:nvPr/>
        </p:nvSpPr>
        <p:spPr>
          <a:xfrm>
            <a:off x="6252720" y="1145831"/>
            <a:ext cx="2120441" cy="415128"/>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2000" dirty="0">
                <a:solidFill>
                  <a:schemeClr val="tx1"/>
                </a:solidFill>
                <a:latin typeface="Baloo 2"/>
                <a:cs typeface="Baloo 2"/>
              </a:rPr>
              <a:t>Find Solar Installers</a:t>
            </a:r>
          </a:p>
        </p:txBody>
      </p:sp>
      <p:sp>
        <p:nvSpPr>
          <p:cNvPr id="138" name="Google Shape;261;p29">
            <a:extLst>
              <a:ext uri="{FF2B5EF4-FFF2-40B4-BE49-F238E27FC236}">
                <a16:creationId xmlns:a16="http://schemas.microsoft.com/office/drawing/2014/main" id="{18302AC2-4715-7080-3130-1BE713DD91CC}"/>
              </a:ext>
            </a:extLst>
          </p:cNvPr>
          <p:cNvSpPr txBox="1">
            <a:spLocks/>
          </p:cNvSpPr>
          <p:nvPr/>
        </p:nvSpPr>
        <p:spPr>
          <a:xfrm>
            <a:off x="6287711" y="1927667"/>
            <a:ext cx="2189589"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2000" dirty="0">
                <a:solidFill>
                  <a:schemeClr val="tx1"/>
                </a:solidFill>
                <a:latin typeface="Baloo 2"/>
                <a:cs typeface="Baloo 2"/>
              </a:rPr>
              <a:t>Solar Market Prices</a:t>
            </a:r>
          </a:p>
        </p:txBody>
      </p:sp>
      <p:sp>
        <p:nvSpPr>
          <p:cNvPr id="139" name="Google Shape;261;p29">
            <a:extLst>
              <a:ext uri="{FF2B5EF4-FFF2-40B4-BE49-F238E27FC236}">
                <a16:creationId xmlns:a16="http://schemas.microsoft.com/office/drawing/2014/main" id="{B374203D-3B8D-7637-DF97-A7727DC957C2}"/>
              </a:ext>
            </a:extLst>
          </p:cNvPr>
          <p:cNvSpPr txBox="1">
            <a:spLocks/>
          </p:cNvSpPr>
          <p:nvPr/>
        </p:nvSpPr>
        <p:spPr>
          <a:xfrm>
            <a:off x="6282003" y="2746831"/>
            <a:ext cx="2825208"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2000" dirty="0">
                <a:solidFill>
                  <a:schemeClr val="tx1"/>
                </a:solidFill>
                <a:latin typeface="Baloo 2"/>
                <a:cs typeface="Baloo 2"/>
              </a:rPr>
              <a:t>Online Trade</a:t>
            </a:r>
          </a:p>
          <a:p>
            <a:pPr algn="l"/>
            <a:r>
              <a:rPr lang="en-US" sz="2000" dirty="0">
                <a:solidFill>
                  <a:schemeClr val="tx1"/>
                </a:solidFill>
                <a:latin typeface="Baloo 2"/>
                <a:cs typeface="Baloo 2"/>
              </a:rPr>
              <a:t> Marketplace</a:t>
            </a:r>
          </a:p>
        </p:txBody>
      </p:sp>
      <p:sp>
        <p:nvSpPr>
          <p:cNvPr id="140" name="Google Shape;261;p29">
            <a:extLst>
              <a:ext uri="{FF2B5EF4-FFF2-40B4-BE49-F238E27FC236}">
                <a16:creationId xmlns:a16="http://schemas.microsoft.com/office/drawing/2014/main" id="{BA912871-8991-19D4-75E0-BC21E265A32F}"/>
              </a:ext>
            </a:extLst>
          </p:cNvPr>
          <p:cNvSpPr txBox="1">
            <a:spLocks/>
          </p:cNvSpPr>
          <p:nvPr/>
        </p:nvSpPr>
        <p:spPr>
          <a:xfrm>
            <a:off x="5398637" y="3456478"/>
            <a:ext cx="3172964"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2000" dirty="0">
                <a:solidFill>
                  <a:schemeClr val="tx1"/>
                </a:solidFill>
                <a:latin typeface="Baloo 2"/>
                <a:cs typeface="Baloo 2"/>
              </a:rPr>
              <a:t>Chatbot</a:t>
            </a:r>
          </a:p>
        </p:txBody>
      </p:sp>
      <p:cxnSp>
        <p:nvCxnSpPr>
          <p:cNvPr id="142" name="Straight Connector 141">
            <a:extLst>
              <a:ext uri="{FF2B5EF4-FFF2-40B4-BE49-F238E27FC236}">
                <a16:creationId xmlns:a16="http://schemas.microsoft.com/office/drawing/2014/main" id="{8611E33A-DADD-F377-D35E-9A5D83716151}"/>
              </a:ext>
            </a:extLst>
          </p:cNvPr>
          <p:cNvCxnSpPr>
            <a:cxnSpLocks/>
          </p:cNvCxnSpPr>
          <p:nvPr/>
        </p:nvCxnSpPr>
        <p:spPr>
          <a:xfrm>
            <a:off x="5835927" y="1328272"/>
            <a:ext cx="304067" cy="0"/>
          </a:xfrm>
          <a:prstGeom prst="line">
            <a:avLst/>
          </a:prstGeom>
          <a:noFill/>
          <a:ln w="9525" cap="flat" cmpd="sng">
            <a:solidFill>
              <a:srgbClr val="3A4A01"/>
            </a:solidFill>
            <a:prstDash val="solid"/>
            <a:round/>
            <a:headEnd type="none" w="med" len="med"/>
            <a:tailEnd type="none" w="med" len="med"/>
          </a:ln>
        </p:spPr>
      </p:cxnSp>
      <p:sp>
        <p:nvSpPr>
          <p:cNvPr id="143" name="TextBox 142">
            <a:extLst>
              <a:ext uri="{FF2B5EF4-FFF2-40B4-BE49-F238E27FC236}">
                <a16:creationId xmlns:a16="http://schemas.microsoft.com/office/drawing/2014/main" id="{8A002BAC-9021-34FE-0847-BA641E037DAA}"/>
              </a:ext>
            </a:extLst>
          </p:cNvPr>
          <p:cNvSpPr txBox="1"/>
          <p:nvPr/>
        </p:nvSpPr>
        <p:spPr>
          <a:xfrm>
            <a:off x="5267605" y="1114616"/>
            <a:ext cx="663349" cy="400110"/>
          </a:xfrm>
          <a:prstGeom prst="rect">
            <a:avLst/>
          </a:prstGeom>
          <a:noFill/>
        </p:spPr>
        <p:txBody>
          <a:bodyPr wrap="square">
            <a:spAutoFit/>
          </a:bodyPr>
          <a:lstStyle/>
          <a:p>
            <a:pPr>
              <a:buClr>
                <a:schemeClr val="dk1"/>
              </a:buClr>
              <a:buSzPts val="3600"/>
            </a:pPr>
            <a:r>
              <a:rPr lang="en-US" sz="2000" b="1" dirty="0">
                <a:solidFill>
                  <a:schemeClr val="tx1"/>
                </a:solidFill>
                <a:latin typeface="Baloo 2"/>
                <a:cs typeface="Baloo 2"/>
                <a:sym typeface="Montserrat"/>
              </a:rPr>
              <a:t>06</a:t>
            </a:r>
          </a:p>
        </p:txBody>
      </p:sp>
      <p:cxnSp>
        <p:nvCxnSpPr>
          <p:cNvPr id="144" name="Straight Connector 143">
            <a:extLst>
              <a:ext uri="{FF2B5EF4-FFF2-40B4-BE49-F238E27FC236}">
                <a16:creationId xmlns:a16="http://schemas.microsoft.com/office/drawing/2014/main" id="{21A030BA-6AEB-CB88-E97D-1A365CBAD458}"/>
              </a:ext>
            </a:extLst>
          </p:cNvPr>
          <p:cNvCxnSpPr>
            <a:cxnSpLocks/>
          </p:cNvCxnSpPr>
          <p:nvPr/>
        </p:nvCxnSpPr>
        <p:spPr>
          <a:xfrm>
            <a:off x="5499759" y="1515984"/>
            <a:ext cx="0" cy="409684"/>
          </a:xfrm>
          <a:prstGeom prst="line">
            <a:avLst/>
          </a:prstGeom>
          <a:noFill/>
          <a:ln w="9525" cap="flat" cmpd="sng">
            <a:solidFill>
              <a:srgbClr val="3A4A01"/>
            </a:solidFill>
            <a:prstDash val="solid"/>
            <a:round/>
            <a:headEnd type="none" w="med" len="med"/>
            <a:tailEnd type="none" w="med" len="med"/>
          </a:ln>
        </p:spPr>
      </p:cxnSp>
      <p:cxnSp>
        <p:nvCxnSpPr>
          <p:cNvPr id="145" name="Straight Connector 144">
            <a:extLst>
              <a:ext uri="{FF2B5EF4-FFF2-40B4-BE49-F238E27FC236}">
                <a16:creationId xmlns:a16="http://schemas.microsoft.com/office/drawing/2014/main" id="{D66181A9-A103-45E4-7D5C-9884FBAE406F}"/>
              </a:ext>
            </a:extLst>
          </p:cNvPr>
          <p:cNvCxnSpPr>
            <a:cxnSpLocks/>
          </p:cNvCxnSpPr>
          <p:nvPr/>
        </p:nvCxnSpPr>
        <p:spPr>
          <a:xfrm>
            <a:off x="5841222" y="2165771"/>
            <a:ext cx="305639" cy="0"/>
          </a:xfrm>
          <a:prstGeom prst="line">
            <a:avLst/>
          </a:prstGeom>
          <a:noFill/>
          <a:ln w="9525" cap="flat" cmpd="sng">
            <a:solidFill>
              <a:srgbClr val="3A4A01"/>
            </a:solidFill>
            <a:prstDash val="solid"/>
            <a:round/>
            <a:headEnd type="none" w="med" len="med"/>
            <a:tailEnd type="none" w="med" len="med"/>
          </a:ln>
        </p:spPr>
      </p:cxnSp>
      <p:sp>
        <p:nvSpPr>
          <p:cNvPr id="146" name="TextBox 145">
            <a:extLst>
              <a:ext uri="{FF2B5EF4-FFF2-40B4-BE49-F238E27FC236}">
                <a16:creationId xmlns:a16="http://schemas.microsoft.com/office/drawing/2014/main" id="{04F8CC4D-19B3-5557-FF20-9BD56835155B}"/>
              </a:ext>
            </a:extLst>
          </p:cNvPr>
          <p:cNvSpPr txBox="1"/>
          <p:nvPr/>
        </p:nvSpPr>
        <p:spPr>
          <a:xfrm>
            <a:off x="5278554" y="1956162"/>
            <a:ext cx="741551" cy="400110"/>
          </a:xfrm>
          <a:prstGeom prst="rect">
            <a:avLst/>
          </a:prstGeom>
          <a:noFill/>
        </p:spPr>
        <p:txBody>
          <a:bodyPr wrap="square">
            <a:spAutoFit/>
          </a:bodyPr>
          <a:lstStyle/>
          <a:p>
            <a:pPr>
              <a:buClr>
                <a:schemeClr val="dk1"/>
              </a:buClr>
              <a:buSzPts val="3600"/>
            </a:pPr>
            <a:r>
              <a:rPr lang="en-US" sz="2000" b="1" dirty="0">
                <a:solidFill>
                  <a:schemeClr val="tx1"/>
                </a:solidFill>
                <a:latin typeface="Baloo 2"/>
                <a:cs typeface="Baloo 2"/>
                <a:sym typeface="Montserrat"/>
              </a:rPr>
              <a:t>07</a:t>
            </a:r>
          </a:p>
        </p:txBody>
      </p:sp>
      <p:cxnSp>
        <p:nvCxnSpPr>
          <p:cNvPr id="147" name="Straight Connector 146">
            <a:extLst>
              <a:ext uri="{FF2B5EF4-FFF2-40B4-BE49-F238E27FC236}">
                <a16:creationId xmlns:a16="http://schemas.microsoft.com/office/drawing/2014/main" id="{D4166A65-7F2D-A465-D673-C764327399A8}"/>
              </a:ext>
            </a:extLst>
          </p:cNvPr>
          <p:cNvCxnSpPr>
            <a:cxnSpLocks/>
          </p:cNvCxnSpPr>
          <p:nvPr/>
        </p:nvCxnSpPr>
        <p:spPr>
          <a:xfrm>
            <a:off x="5499759" y="2359553"/>
            <a:ext cx="0" cy="409684"/>
          </a:xfrm>
          <a:prstGeom prst="line">
            <a:avLst/>
          </a:prstGeom>
          <a:noFill/>
          <a:ln w="9525" cap="flat" cmpd="sng">
            <a:solidFill>
              <a:srgbClr val="3A4A01"/>
            </a:solidFill>
            <a:prstDash val="solid"/>
            <a:round/>
            <a:headEnd type="none" w="med" len="med"/>
            <a:tailEnd type="none" w="med" len="med"/>
          </a:ln>
        </p:spPr>
      </p:cxnSp>
      <p:cxnSp>
        <p:nvCxnSpPr>
          <p:cNvPr id="148" name="Straight Connector 147">
            <a:extLst>
              <a:ext uri="{FF2B5EF4-FFF2-40B4-BE49-F238E27FC236}">
                <a16:creationId xmlns:a16="http://schemas.microsoft.com/office/drawing/2014/main" id="{30E4A55D-AEAF-7D70-CAAC-E2CE1FD16A59}"/>
              </a:ext>
            </a:extLst>
          </p:cNvPr>
          <p:cNvCxnSpPr>
            <a:cxnSpLocks/>
          </p:cNvCxnSpPr>
          <p:nvPr/>
        </p:nvCxnSpPr>
        <p:spPr>
          <a:xfrm>
            <a:off x="5833727" y="2960387"/>
            <a:ext cx="342777" cy="0"/>
          </a:xfrm>
          <a:prstGeom prst="line">
            <a:avLst/>
          </a:prstGeom>
          <a:noFill/>
          <a:ln w="9525" cap="flat" cmpd="sng">
            <a:solidFill>
              <a:srgbClr val="3A4A01"/>
            </a:solidFill>
            <a:prstDash val="solid"/>
            <a:round/>
            <a:headEnd type="none" w="med" len="med"/>
            <a:tailEnd type="none" w="med" len="med"/>
          </a:ln>
        </p:spPr>
      </p:cxnSp>
      <p:sp>
        <p:nvSpPr>
          <p:cNvPr id="149" name="TextBox 148">
            <a:extLst>
              <a:ext uri="{FF2B5EF4-FFF2-40B4-BE49-F238E27FC236}">
                <a16:creationId xmlns:a16="http://schemas.microsoft.com/office/drawing/2014/main" id="{D48E67C6-4A3E-58B7-9A0A-BB6E1C52E1CA}"/>
              </a:ext>
            </a:extLst>
          </p:cNvPr>
          <p:cNvSpPr txBox="1"/>
          <p:nvPr/>
        </p:nvSpPr>
        <p:spPr>
          <a:xfrm>
            <a:off x="5278553" y="2769796"/>
            <a:ext cx="741551" cy="400110"/>
          </a:xfrm>
          <a:prstGeom prst="rect">
            <a:avLst/>
          </a:prstGeom>
          <a:noFill/>
        </p:spPr>
        <p:txBody>
          <a:bodyPr wrap="square">
            <a:spAutoFit/>
          </a:bodyPr>
          <a:lstStyle/>
          <a:p>
            <a:pPr>
              <a:buClr>
                <a:schemeClr val="dk1"/>
              </a:buClr>
              <a:buSzPts val="3600"/>
            </a:pPr>
            <a:r>
              <a:rPr lang="en-US" sz="2000" b="1" dirty="0">
                <a:solidFill>
                  <a:schemeClr val="tx1"/>
                </a:solidFill>
                <a:latin typeface="Baloo 2"/>
                <a:cs typeface="Baloo 2"/>
                <a:sym typeface="Montserrat"/>
              </a:rPr>
              <a:t>08</a:t>
            </a:r>
          </a:p>
        </p:txBody>
      </p:sp>
      <p:cxnSp>
        <p:nvCxnSpPr>
          <p:cNvPr id="150" name="Straight Connector 149">
            <a:extLst>
              <a:ext uri="{FF2B5EF4-FFF2-40B4-BE49-F238E27FC236}">
                <a16:creationId xmlns:a16="http://schemas.microsoft.com/office/drawing/2014/main" id="{47C14D0E-6574-95B9-7CAD-756351AC67C8}"/>
              </a:ext>
            </a:extLst>
          </p:cNvPr>
          <p:cNvCxnSpPr>
            <a:cxnSpLocks/>
          </p:cNvCxnSpPr>
          <p:nvPr/>
        </p:nvCxnSpPr>
        <p:spPr>
          <a:xfrm>
            <a:off x="5499759" y="3155041"/>
            <a:ext cx="0" cy="409684"/>
          </a:xfrm>
          <a:prstGeom prst="line">
            <a:avLst/>
          </a:prstGeom>
          <a:noFill/>
          <a:ln w="9525" cap="flat" cmpd="sng">
            <a:solidFill>
              <a:srgbClr val="3A4A01"/>
            </a:solidFill>
            <a:prstDash val="solid"/>
            <a:round/>
            <a:headEnd type="none" w="med" len="med"/>
            <a:tailEnd type="none" w="med" len="med"/>
          </a:ln>
        </p:spPr>
      </p:cxnSp>
      <p:cxnSp>
        <p:nvCxnSpPr>
          <p:cNvPr id="151" name="Straight Connector 150">
            <a:extLst>
              <a:ext uri="{FF2B5EF4-FFF2-40B4-BE49-F238E27FC236}">
                <a16:creationId xmlns:a16="http://schemas.microsoft.com/office/drawing/2014/main" id="{70D918A5-57E5-7967-7DF4-FC58A97C5339}"/>
              </a:ext>
            </a:extLst>
          </p:cNvPr>
          <p:cNvCxnSpPr>
            <a:cxnSpLocks/>
          </p:cNvCxnSpPr>
          <p:nvPr/>
        </p:nvCxnSpPr>
        <p:spPr>
          <a:xfrm>
            <a:off x="5841602" y="3715140"/>
            <a:ext cx="342776" cy="0"/>
          </a:xfrm>
          <a:prstGeom prst="line">
            <a:avLst/>
          </a:prstGeom>
          <a:noFill/>
          <a:ln w="9525" cap="flat" cmpd="sng">
            <a:solidFill>
              <a:srgbClr val="3A4A01"/>
            </a:solidFill>
            <a:prstDash val="solid"/>
            <a:round/>
            <a:headEnd type="none" w="med" len="med"/>
            <a:tailEnd type="none" w="med" len="med"/>
          </a:ln>
        </p:spPr>
      </p:cxnSp>
      <p:sp>
        <p:nvSpPr>
          <p:cNvPr id="152" name="TextBox 151">
            <a:extLst>
              <a:ext uri="{FF2B5EF4-FFF2-40B4-BE49-F238E27FC236}">
                <a16:creationId xmlns:a16="http://schemas.microsoft.com/office/drawing/2014/main" id="{4AEB0BBF-C43A-D322-7E99-5727319C113F}"/>
              </a:ext>
            </a:extLst>
          </p:cNvPr>
          <p:cNvSpPr txBox="1"/>
          <p:nvPr/>
        </p:nvSpPr>
        <p:spPr>
          <a:xfrm>
            <a:off x="5278552" y="3561791"/>
            <a:ext cx="741551" cy="400110"/>
          </a:xfrm>
          <a:prstGeom prst="rect">
            <a:avLst/>
          </a:prstGeom>
          <a:noFill/>
        </p:spPr>
        <p:txBody>
          <a:bodyPr wrap="square">
            <a:spAutoFit/>
          </a:bodyPr>
          <a:lstStyle/>
          <a:p>
            <a:pPr>
              <a:buClr>
                <a:schemeClr val="dk1"/>
              </a:buClr>
              <a:buSzPts val="3600"/>
            </a:pPr>
            <a:r>
              <a:rPr lang="en-US" sz="2000" b="1" dirty="0">
                <a:solidFill>
                  <a:schemeClr val="tx1"/>
                </a:solidFill>
                <a:latin typeface="Baloo 2"/>
                <a:cs typeface="Baloo 2"/>
                <a:sym typeface="Montserrat"/>
              </a:rPr>
              <a:t>09</a:t>
            </a:r>
          </a:p>
        </p:txBody>
      </p:sp>
      <p:cxnSp>
        <p:nvCxnSpPr>
          <p:cNvPr id="3" name="Straight Connector 2">
            <a:extLst>
              <a:ext uri="{FF2B5EF4-FFF2-40B4-BE49-F238E27FC236}">
                <a16:creationId xmlns:a16="http://schemas.microsoft.com/office/drawing/2014/main" id="{956F91A8-B5E5-4C08-392C-C8A3C0A0994F}"/>
              </a:ext>
            </a:extLst>
          </p:cNvPr>
          <p:cNvCxnSpPr>
            <a:cxnSpLocks/>
          </p:cNvCxnSpPr>
          <p:nvPr/>
        </p:nvCxnSpPr>
        <p:spPr>
          <a:xfrm>
            <a:off x="1044687" y="1530633"/>
            <a:ext cx="0" cy="409684"/>
          </a:xfrm>
          <a:prstGeom prst="line">
            <a:avLst/>
          </a:prstGeom>
          <a:noFill/>
          <a:ln w="9525" cap="flat" cmpd="sng">
            <a:solidFill>
              <a:srgbClr val="3A4A01"/>
            </a:solidFill>
            <a:prstDash val="solid"/>
            <a:round/>
            <a:headEnd type="none" w="med" len="med"/>
            <a:tailEnd type="none" w="med" len="med"/>
          </a:ln>
        </p:spPr>
      </p:cxnSp>
      <p:cxnSp>
        <p:nvCxnSpPr>
          <p:cNvPr id="5" name="Straight Connector 4">
            <a:extLst>
              <a:ext uri="{FF2B5EF4-FFF2-40B4-BE49-F238E27FC236}">
                <a16:creationId xmlns:a16="http://schemas.microsoft.com/office/drawing/2014/main" id="{1E66BA92-FF60-F699-F78A-EEA91FE33E53}"/>
              </a:ext>
            </a:extLst>
          </p:cNvPr>
          <p:cNvCxnSpPr>
            <a:cxnSpLocks/>
          </p:cNvCxnSpPr>
          <p:nvPr/>
        </p:nvCxnSpPr>
        <p:spPr>
          <a:xfrm>
            <a:off x="1044687" y="2361049"/>
            <a:ext cx="0" cy="409684"/>
          </a:xfrm>
          <a:prstGeom prst="line">
            <a:avLst/>
          </a:prstGeom>
          <a:noFill/>
          <a:ln w="9525" cap="flat" cmpd="sng">
            <a:solidFill>
              <a:srgbClr val="3A4A01"/>
            </a:solidFill>
            <a:prstDash val="solid"/>
            <a:round/>
            <a:headEnd type="none" w="med" len="med"/>
            <a:tailEnd type="none" w="med" len="med"/>
          </a:ln>
        </p:spPr>
      </p:cxnSp>
      <p:cxnSp>
        <p:nvCxnSpPr>
          <p:cNvPr id="11" name="Straight Connector 10">
            <a:extLst>
              <a:ext uri="{FF2B5EF4-FFF2-40B4-BE49-F238E27FC236}">
                <a16:creationId xmlns:a16="http://schemas.microsoft.com/office/drawing/2014/main" id="{593B732F-26AF-CB2B-31BD-9D1BAE8BCBE5}"/>
              </a:ext>
            </a:extLst>
          </p:cNvPr>
          <p:cNvCxnSpPr>
            <a:cxnSpLocks/>
          </p:cNvCxnSpPr>
          <p:nvPr/>
        </p:nvCxnSpPr>
        <p:spPr>
          <a:xfrm>
            <a:off x="1056556" y="3170843"/>
            <a:ext cx="0" cy="409684"/>
          </a:xfrm>
          <a:prstGeom prst="line">
            <a:avLst/>
          </a:prstGeom>
          <a:noFill/>
          <a:ln w="9525" cap="flat" cmpd="sng">
            <a:solidFill>
              <a:srgbClr val="3A4A01"/>
            </a:solidFill>
            <a:prstDash val="solid"/>
            <a:round/>
            <a:headEnd type="none" w="med" len="med"/>
            <a:tailEnd type="none" w="med" len="med"/>
          </a:ln>
        </p:spPr>
      </p:cxnSp>
      <p:cxnSp>
        <p:nvCxnSpPr>
          <p:cNvPr id="12" name="Straight Connector 11">
            <a:extLst>
              <a:ext uri="{FF2B5EF4-FFF2-40B4-BE49-F238E27FC236}">
                <a16:creationId xmlns:a16="http://schemas.microsoft.com/office/drawing/2014/main" id="{84DC4A8F-FD92-A481-CE63-2AF136E08D7E}"/>
              </a:ext>
            </a:extLst>
          </p:cNvPr>
          <p:cNvCxnSpPr>
            <a:cxnSpLocks/>
          </p:cNvCxnSpPr>
          <p:nvPr/>
        </p:nvCxnSpPr>
        <p:spPr>
          <a:xfrm>
            <a:off x="1056556" y="3946619"/>
            <a:ext cx="0" cy="409684"/>
          </a:xfrm>
          <a:prstGeom prst="line">
            <a:avLst/>
          </a:prstGeom>
          <a:noFill/>
          <a:ln w="9525" cap="flat" cmpd="sng">
            <a:solidFill>
              <a:srgbClr val="3A4A01"/>
            </a:solidFill>
            <a:prstDash val="solid"/>
            <a:round/>
            <a:headEnd type="none" w="med" len="med"/>
            <a:tailEnd type="none" w="med" len="med"/>
          </a:ln>
        </p:spPr>
      </p:cxnSp>
      <p:grpSp>
        <p:nvGrpSpPr>
          <p:cNvPr id="15" name="Google Shape;952;p45">
            <a:extLst>
              <a:ext uri="{FF2B5EF4-FFF2-40B4-BE49-F238E27FC236}">
                <a16:creationId xmlns:a16="http://schemas.microsoft.com/office/drawing/2014/main" id="{CD2AA1EF-45B8-E335-4AA0-591354FE3B22}"/>
              </a:ext>
            </a:extLst>
          </p:cNvPr>
          <p:cNvGrpSpPr/>
          <p:nvPr/>
        </p:nvGrpSpPr>
        <p:grpSpPr>
          <a:xfrm>
            <a:off x="160413" y="184497"/>
            <a:ext cx="579900" cy="579900"/>
            <a:chOff x="717482" y="2490688"/>
            <a:chExt cx="579900" cy="579900"/>
          </a:xfrm>
        </p:grpSpPr>
        <p:sp>
          <p:nvSpPr>
            <p:cNvPr id="16" name="Google Shape;953;p45">
              <a:extLst>
                <a:ext uri="{FF2B5EF4-FFF2-40B4-BE49-F238E27FC236}">
                  <a16:creationId xmlns:a16="http://schemas.microsoft.com/office/drawing/2014/main" id="{AB74807D-AA63-F3CE-5F7A-DCC064F1BB85}"/>
                </a:ext>
              </a:extLst>
            </p:cNvPr>
            <p:cNvSpPr/>
            <p:nvPr/>
          </p:nvSpPr>
          <p:spPr>
            <a:xfrm>
              <a:off x="7174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17" name="Google Shape;954;p45">
              <a:extLst>
                <a:ext uri="{FF2B5EF4-FFF2-40B4-BE49-F238E27FC236}">
                  <a16:creationId xmlns:a16="http://schemas.microsoft.com/office/drawing/2014/main" id="{D5691BE5-FE82-3B07-B289-6C8029A83CF2}"/>
                </a:ext>
              </a:extLst>
            </p:cNvPr>
            <p:cNvGrpSpPr/>
            <p:nvPr/>
          </p:nvGrpSpPr>
          <p:grpSpPr>
            <a:xfrm>
              <a:off x="821315" y="2596948"/>
              <a:ext cx="372234" cy="367379"/>
              <a:chOff x="796050" y="2446450"/>
              <a:chExt cx="358400" cy="353725"/>
            </a:xfrm>
          </p:grpSpPr>
          <p:sp>
            <p:nvSpPr>
              <p:cNvPr id="18" name="Google Shape;955;p45">
                <a:extLst>
                  <a:ext uri="{FF2B5EF4-FFF2-40B4-BE49-F238E27FC236}">
                    <a16:creationId xmlns:a16="http://schemas.microsoft.com/office/drawing/2014/main" id="{29902B35-4112-D587-D56F-811019386AC1}"/>
                  </a:ext>
                </a:extLst>
              </p:cNvPr>
              <p:cNvSpPr/>
              <p:nvPr/>
            </p:nvSpPr>
            <p:spPr>
              <a:xfrm>
                <a:off x="796050" y="2646125"/>
                <a:ext cx="358400" cy="154050"/>
              </a:xfrm>
              <a:custGeom>
                <a:avLst/>
                <a:gdLst/>
                <a:ahLst/>
                <a:cxnLst/>
                <a:rect l="l" t="t" r="r" b="b"/>
                <a:pathLst>
                  <a:path w="14336" h="6162" extrusionOk="0">
                    <a:moveTo>
                      <a:pt x="6754" y="830"/>
                    </a:moveTo>
                    <a:lnTo>
                      <a:pt x="6754" y="2667"/>
                    </a:lnTo>
                    <a:lnTo>
                      <a:pt x="2530" y="2667"/>
                    </a:lnTo>
                    <a:lnTo>
                      <a:pt x="3458" y="830"/>
                    </a:lnTo>
                    <a:close/>
                    <a:moveTo>
                      <a:pt x="10878" y="830"/>
                    </a:moveTo>
                    <a:lnTo>
                      <a:pt x="11806" y="2667"/>
                    </a:lnTo>
                    <a:lnTo>
                      <a:pt x="7582" y="2667"/>
                    </a:lnTo>
                    <a:lnTo>
                      <a:pt x="7582" y="830"/>
                    </a:lnTo>
                    <a:close/>
                    <a:moveTo>
                      <a:pt x="6754" y="3495"/>
                    </a:moveTo>
                    <a:lnTo>
                      <a:pt x="6754" y="5334"/>
                    </a:lnTo>
                    <a:lnTo>
                      <a:pt x="1182" y="5334"/>
                    </a:lnTo>
                    <a:lnTo>
                      <a:pt x="2110" y="3495"/>
                    </a:lnTo>
                    <a:close/>
                    <a:moveTo>
                      <a:pt x="12226" y="3495"/>
                    </a:moveTo>
                    <a:lnTo>
                      <a:pt x="13153" y="5334"/>
                    </a:lnTo>
                    <a:lnTo>
                      <a:pt x="7582" y="5334"/>
                    </a:lnTo>
                    <a:lnTo>
                      <a:pt x="7582" y="3495"/>
                    </a:lnTo>
                    <a:close/>
                    <a:moveTo>
                      <a:pt x="3203" y="1"/>
                    </a:moveTo>
                    <a:cubicBezTo>
                      <a:pt x="3046" y="1"/>
                      <a:pt x="2903" y="90"/>
                      <a:pt x="2832" y="228"/>
                    </a:cubicBezTo>
                    <a:lnTo>
                      <a:pt x="139" y="5562"/>
                    </a:lnTo>
                    <a:cubicBezTo>
                      <a:pt x="0" y="5836"/>
                      <a:pt x="201" y="6162"/>
                      <a:pt x="509" y="6162"/>
                    </a:cubicBezTo>
                    <a:lnTo>
                      <a:pt x="13827" y="6162"/>
                    </a:lnTo>
                    <a:cubicBezTo>
                      <a:pt x="14136" y="6162"/>
                      <a:pt x="14336" y="5836"/>
                      <a:pt x="14197" y="5562"/>
                    </a:cubicBezTo>
                    <a:lnTo>
                      <a:pt x="11503" y="228"/>
                    </a:lnTo>
                    <a:cubicBezTo>
                      <a:pt x="11433" y="90"/>
                      <a:pt x="11290" y="1"/>
                      <a:pt x="1113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 name="Google Shape;956;p45">
                <a:extLst>
                  <a:ext uri="{FF2B5EF4-FFF2-40B4-BE49-F238E27FC236}">
                    <a16:creationId xmlns:a16="http://schemas.microsoft.com/office/drawing/2014/main" id="{F7024A26-D9F0-3ACA-47DA-80AE9D81A1A4}"/>
                  </a:ext>
                </a:extLst>
              </p:cNvPr>
              <p:cNvSpPr/>
              <p:nvPr/>
            </p:nvSpPr>
            <p:spPr>
              <a:xfrm>
                <a:off x="937250" y="2499675"/>
                <a:ext cx="76000" cy="76025"/>
              </a:xfrm>
              <a:custGeom>
                <a:avLst/>
                <a:gdLst/>
                <a:ahLst/>
                <a:cxnLst/>
                <a:rect l="l" t="t" r="r" b="b"/>
                <a:pathLst>
                  <a:path w="3040" h="3041" extrusionOk="0">
                    <a:moveTo>
                      <a:pt x="1519" y="829"/>
                    </a:moveTo>
                    <a:cubicBezTo>
                      <a:pt x="1900" y="829"/>
                      <a:pt x="2210" y="1139"/>
                      <a:pt x="2210" y="1520"/>
                    </a:cubicBezTo>
                    <a:cubicBezTo>
                      <a:pt x="2210" y="1901"/>
                      <a:pt x="1900" y="2211"/>
                      <a:pt x="1519" y="2211"/>
                    </a:cubicBezTo>
                    <a:cubicBezTo>
                      <a:pt x="1138" y="2211"/>
                      <a:pt x="828" y="1901"/>
                      <a:pt x="828" y="1520"/>
                    </a:cubicBezTo>
                    <a:cubicBezTo>
                      <a:pt x="828" y="1139"/>
                      <a:pt x="1138" y="829"/>
                      <a:pt x="1519" y="829"/>
                    </a:cubicBezTo>
                    <a:close/>
                    <a:moveTo>
                      <a:pt x="1519" y="1"/>
                    </a:moveTo>
                    <a:cubicBezTo>
                      <a:pt x="682" y="1"/>
                      <a:pt x="0" y="682"/>
                      <a:pt x="0" y="1520"/>
                    </a:cubicBezTo>
                    <a:cubicBezTo>
                      <a:pt x="0" y="2358"/>
                      <a:pt x="682" y="3040"/>
                      <a:pt x="1519" y="3040"/>
                    </a:cubicBezTo>
                    <a:cubicBezTo>
                      <a:pt x="2357" y="3040"/>
                      <a:pt x="3040" y="2358"/>
                      <a:pt x="3040" y="1520"/>
                    </a:cubicBezTo>
                    <a:cubicBezTo>
                      <a:pt x="3040" y="682"/>
                      <a:pt x="2357" y="1"/>
                      <a:pt x="15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 name="Google Shape;957;p45">
                <a:extLst>
                  <a:ext uri="{FF2B5EF4-FFF2-40B4-BE49-F238E27FC236}">
                    <a16:creationId xmlns:a16="http://schemas.microsoft.com/office/drawing/2014/main" id="{449E4FA7-CEDC-AB1C-8404-7290B784F8B3}"/>
                  </a:ext>
                </a:extLst>
              </p:cNvPr>
              <p:cNvSpPr/>
              <p:nvPr/>
            </p:nvSpPr>
            <p:spPr>
              <a:xfrm>
                <a:off x="964900" y="2446450"/>
                <a:ext cx="20725" cy="43575"/>
              </a:xfrm>
              <a:custGeom>
                <a:avLst/>
                <a:gdLst/>
                <a:ahLst/>
                <a:cxnLst/>
                <a:rect l="l" t="t" r="r" b="b"/>
                <a:pathLst>
                  <a:path w="829" h="1743" extrusionOk="0">
                    <a:moveTo>
                      <a:pt x="413" y="1"/>
                    </a:moveTo>
                    <a:cubicBezTo>
                      <a:pt x="184" y="1"/>
                      <a:pt x="0" y="187"/>
                      <a:pt x="0" y="416"/>
                    </a:cubicBezTo>
                    <a:lnTo>
                      <a:pt x="0" y="1328"/>
                    </a:lnTo>
                    <a:cubicBezTo>
                      <a:pt x="0" y="1557"/>
                      <a:pt x="184" y="1743"/>
                      <a:pt x="413" y="1743"/>
                    </a:cubicBezTo>
                    <a:cubicBezTo>
                      <a:pt x="642" y="1743"/>
                      <a:pt x="828" y="1557"/>
                      <a:pt x="828" y="1328"/>
                    </a:cubicBezTo>
                    <a:lnTo>
                      <a:pt x="828" y="416"/>
                    </a:lnTo>
                    <a:cubicBezTo>
                      <a:pt x="828" y="187"/>
                      <a:pt x="642" y="1"/>
                      <a:pt x="4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 name="Google Shape;958;p45">
                <a:extLst>
                  <a:ext uri="{FF2B5EF4-FFF2-40B4-BE49-F238E27FC236}">
                    <a16:creationId xmlns:a16="http://schemas.microsoft.com/office/drawing/2014/main" id="{B059507F-C75F-5D46-1B33-5C0596C53FD6}"/>
                  </a:ext>
                </a:extLst>
              </p:cNvPr>
              <p:cNvSpPr/>
              <p:nvPr/>
            </p:nvSpPr>
            <p:spPr>
              <a:xfrm>
                <a:off x="964900" y="2585325"/>
                <a:ext cx="20725" cy="43550"/>
              </a:xfrm>
              <a:custGeom>
                <a:avLst/>
                <a:gdLst/>
                <a:ahLst/>
                <a:cxnLst/>
                <a:rect l="l" t="t" r="r" b="b"/>
                <a:pathLst>
                  <a:path w="829" h="1742" extrusionOk="0">
                    <a:moveTo>
                      <a:pt x="413" y="0"/>
                    </a:moveTo>
                    <a:cubicBezTo>
                      <a:pt x="184" y="0"/>
                      <a:pt x="0" y="186"/>
                      <a:pt x="0" y="415"/>
                    </a:cubicBezTo>
                    <a:lnTo>
                      <a:pt x="0" y="1327"/>
                    </a:lnTo>
                    <a:cubicBezTo>
                      <a:pt x="0" y="1556"/>
                      <a:pt x="184" y="1742"/>
                      <a:pt x="413" y="1742"/>
                    </a:cubicBezTo>
                    <a:cubicBezTo>
                      <a:pt x="642" y="1742"/>
                      <a:pt x="828" y="1556"/>
                      <a:pt x="828" y="1327"/>
                    </a:cubicBezTo>
                    <a:lnTo>
                      <a:pt x="828" y="415"/>
                    </a:lnTo>
                    <a:cubicBezTo>
                      <a:pt x="828" y="186"/>
                      <a:pt x="642" y="0"/>
                      <a:pt x="4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 name="Google Shape;959;p45">
                <a:extLst>
                  <a:ext uri="{FF2B5EF4-FFF2-40B4-BE49-F238E27FC236}">
                    <a16:creationId xmlns:a16="http://schemas.microsoft.com/office/drawing/2014/main" id="{3311A9E8-B122-2F44-4489-21FD749CE856}"/>
                  </a:ext>
                </a:extLst>
              </p:cNvPr>
              <p:cNvSpPr/>
              <p:nvPr/>
            </p:nvSpPr>
            <p:spPr>
              <a:xfrm>
                <a:off x="906700" y="2470150"/>
                <a:ext cx="38875" cy="36875"/>
              </a:xfrm>
              <a:custGeom>
                <a:avLst/>
                <a:gdLst/>
                <a:ahLst/>
                <a:cxnLst/>
                <a:rect l="l" t="t" r="r" b="b"/>
                <a:pathLst>
                  <a:path w="1555" h="1475" extrusionOk="0">
                    <a:moveTo>
                      <a:pt x="456" y="0"/>
                    </a:moveTo>
                    <a:cubicBezTo>
                      <a:pt x="349" y="0"/>
                      <a:pt x="243" y="41"/>
                      <a:pt x="162" y="121"/>
                    </a:cubicBezTo>
                    <a:cubicBezTo>
                      <a:pt x="0" y="283"/>
                      <a:pt x="0" y="546"/>
                      <a:pt x="162" y="707"/>
                    </a:cubicBezTo>
                    <a:lnTo>
                      <a:pt x="807" y="1353"/>
                    </a:lnTo>
                    <a:cubicBezTo>
                      <a:pt x="888" y="1434"/>
                      <a:pt x="994" y="1474"/>
                      <a:pt x="1100" y="1474"/>
                    </a:cubicBezTo>
                    <a:cubicBezTo>
                      <a:pt x="1207" y="1474"/>
                      <a:pt x="1313" y="1434"/>
                      <a:pt x="1393" y="1353"/>
                    </a:cubicBezTo>
                    <a:cubicBezTo>
                      <a:pt x="1555" y="1192"/>
                      <a:pt x="1555" y="929"/>
                      <a:pt x="1393" y="767"/>
                    </a:cubicBezTo>
                    <a:lnTo>
                      <a:pt x="749" y="121"/>
                    </a:lnTo>
                    <a:cubicBezTo>
                      <a:pt x="668" y="41"/>
                      <a:pt x="562" y="0"/>
                      <a:pt x="45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7" name="Google Shape;960;p45">
                <a:extLst>
                  <a:ext uri="{FF2B5EF4-FFF2-40B4-BE49-F238E27FC236}">
                    <a16:creationId xmlns:a16="http://schemas.microsoft.com/office/drawing/2014/main" id="{FD5770E4-98B0-342A-4DD2-1063DD37D29F}"/>
                  </a:ext>
                </a:extLst>
              </p:cNvPr>
              <p:cNvSpPr/>
              <p:nvPr/>
            </p:nvSpPr>
            <p:spPr>
              <a:xfrm>
                <a:off x="1004875" y="2568325"/>
                <a:ext cx="38925" cy="36875"/>
              </a:xfrm>
              <a:custGeom>
                <a:avLst/>
                <a:gdLst/>
                <a:ahLst/>
                <a:cxnLst/>
                <a:rect l="l" t="t" r="r" b="b"/>
                <a:pathLst>
                  <a:path w="1557" h="1475" extrusionOk="0">
                    <a:moveTo>
                      <a:pt x="457" y="1"/>
                    </a:moveTo>
                    <a:cubicBezTo>
                      <a:pt x="351" y="1"/>
                      <a:pt x="244" y="41"/>
                      <a:pt x="164" y="122"/>
                    </a:cubicBezTo>
                    <a:cubicBezTo>
                      <a:pt x="1" y="285"/>
                      <a:pt x="1" y="546"/>
                      <a:pt x="164" y="709"/>
                    </a:cubicBezTo>
                    <a:lnTo>
                      <a:pt x="808" y="1353"/>
                    </a:lnTo>
                    <a:cubicBezTo>
                      <a:pt x="889" y="1434"/>
                      <a:pt x="995" y="1474"/>
                      <a:pt x="1101" y="1474"/>
                    </a:cubicBezTo>
                    <a:cubicBezTo>
                      <a:pt x="1207" y="1474"/>
                      <a:pt x="1313" y="1434"/>
                      <a:pt x="1394" y="1353"/>
                    </a:cubicBezTo>
                    <a:cubicBezTo>
                      <a:pt x="1557" y="1192"/>
                      <a:pt x="1557" y="929"/>
                      <a:pt x="1394" y="767"/>
                    </a:cubicBezTo>
                    <a:lnTo>
                      <a:pt x="750" y="122"/>
                    </a:lnTo>
                    <a:cubicBezTo>
                      <a:pt x="669" y="41"/>
                      <a:pt x="563" y="1"/>
                      <a:pt x="45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 name="Google Shape;961;p45">
                <a:extLst>
                  <a:ext uri="{FF2B5EF4-FFF2-40B4-BE49-F238E27FC236}">
                    <a16:creationId xmlns:a16="http://schemas.microsoft.com/office/drawing/2014/main" id="{DEAA2F9E-7F51-9A85-CF02-306361E7BAFC}"/>
                  </a:ext>
                </a:extLst>
              </p:cNvPr>
              <p:cNvSpPr/>
              <p:nvPr/>
            </p:nvSpPr>
            <p:spPr>
              <a:xfrm>
                <a:off x="884050" y="2527300"/>
                <a:ext cx="43525" cy="20750"/>
              </a:xfrm>
              <a:custGeom>
                <a:avLst/>
                <a:gdLst/>
                <a:ahLst/>
                <a:cxnLst/>
                <a:rect l="l" t="t" r="r" b="b"/>
                <a:pathLst>
                  <a:path w="1741" h="830" extrusionOk="0">
                    <a:moveTo>
                      <a:pt x="414" y="0"/>
                    </a:moveTo>
                    <a:cubicBezTo>
                      <a:pt x="186" y="0"/>
                      <a:pt x="1" y="186"/>
                      <a:pt x="1" y="415"/>
                    </a:cubicBezTo>
                    <a:cubicBezTo>
                      <a:pt x="1" y="644"/>
                      <a:pt x="186" y="830"/>
                      <a:pt x="414" y="830"/>
                    </a:cubicBezTo>
                    <a:lnTo>
                      <a:pt x="1326" y="830"/>
                    </a:lnTo>
                    <a:cubicBezTo>
                      <a:pt x="1555" y="830"/>
                      <a:pt x="1741" y="644"/>
                      <a:pt x="1741" y="415"/>
                    </a:cubicBezTo>
                    <a:cubicBezTo>
                      <a:pt x="1741" y="186"/>
                      <a:pt x="1555" y="0"/>
                      <a:pt x="132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 name="Google Shape;962;p45">
                <a:extLst>
                  <a:ext uri="{FF2B5EF4-FFF2-40B4-BE49-F238E27FC236}">
                    <a16:creationId xmlns:a16="http://schemas.microsoft.com/office/drawing/2014/main" id="{9492A45A-E002-717B-7781-8FE860CD1B1A}"/>
                  </a:ext>
                </a:extLst>
              </p:cNvPr>
              <p:cNvSpPr/>
              <p:nvPr/>
            </p:nvSpPr>
            <p:spPr>
              <a:xfrm>
                <a:off x="1022925" y="2527300"/>
                <a:ext cx="43525" cy="20750"/>
              </a:xfrm>
              <a:custGeom>
                <a:avLst/>
                <a:gdLst/>
                <a:ahLst/>
                <a:cxnLst/>
                <a:rect l="l" t="t" r="r" b="b"/>
                <a:pathLst>
                  <a:path w="1741" h="830" extrusionOk="0">
                    <a:moveTo>
                      <a:pt x="413" y="0"/>
                    </a:moveTo>
                    <a:cubicBezTo>
                      <a:pt x="186" y="0"/>
                      <a:pt x="0" y="186"/>
                      <a:pt x="0" y="415"/>
                    </a:cubicBezTo>
                    <a:cubicBezTo>
                      <a:pt x="0" y="644"/>
                      <a:pt x="186" y="830"/>
                      <a:pt x="413" y="830"/>
                    </a:cubicBezTo>
                    <a:lnTo>
                      <a:pt x="1325" y="830"/>
                    </a:lnTo>
                    <a:cubicBezTo>
                      <a:pt x="1555" y="830"/>
                      <a:pt x="1740" y="644"/>
                      <a:pt x="1740" y="415"/>
                    </a:cubicBezTo>
                    <a:cubicBezTo>
                      <a:pt x="1740" y="186"/>
                      <a:pt x="1555" y="0"/>
                      <a:pt x="132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 name="Google Shape;963;p45">
                <a:extLst>
                  <a:ext uri="{FF2B5EF4-FFF2-40B4-BE49-F238E27FC236}">
                    <a16:creationId xmlns:a16="http://schemas.microsoft.com/office/drawing/2014/main" id="{908CD9DC-F8D9-B08C-BDAC-87BAF829143B}"/>
                  </a:ext>
                </a:extLst>
              </p:cNvPr>
              <p:cNvSpPr/>
              <p:nvPr/>
            </p:nvSpPr>
            <p:spPr>
              <a:xfrm>
                <a:off x="906700" y="2568325"/>
                <a:ext cx="38875" cy="36875"/>
              </a:xfrm>
              <a:custGeom>
                <a:avLst/>
                <a:gdLst/>
                <a:ahLst/>
                <a:cxnLst/>
                <a:rect l="l" t="t" r="r" b="b"/>
                <a:pathLst>
                  <a:path w="1555" h="1475" extrusionOk="0">
                    <a:moveTo>
                      <a:pt x="1100" y="1"/>
                    </a:moveTo>
                    <a:cubicBezTo>
                      <a:pt x="994" y="1"/>
                      <a:pt x="888" y="41"/>
                      <a:pt x="807" y="122"/>
                    </a:cubicBezTo>
                    <a:lnTo>
                      <a:pt x="162" y="767"/>
                    </a:lnTo>
                    <a:cubicBezTo>
                      <a:pt x="0" y="929"/>
                      <a:pt x="0" y="1192"/>
                      <a:pt x="162" y="1353"/>
                    </a:cubicBezTo>
                    <a:cubicBezTo>
                      <a:pt x="243" y="1434"/>
                      <a:pt x="349" y="1474"/>
                      <a:pt x="456" y="1474"/>
                    </a:cubicBezTo>
                    <a:cubicBezTo>
                      <a:pt x="562" y="1474"/>
                      <a:pt x="668" y="1434"/>
                      <a:pt x="749" y="1353"/>
                    </a:cubicBezTo>
                    <a:lnTo>
                      <a:pt x="1393" y="709"/>
                    </a:lnTo>
                    <a:cubicBezTo>
                      <a:pt x="1555" y="546"/>
                      <a:pt x="1555" y="285"/>
                      <a:pt x="1393" y="122"/>
                    </a:cubicBezTo>
                    <a:cubicBezTo>
                      <a:pt x="1313" y="41"/>
                      <a:pt x="1207" y="1"/>
                      <a:pt x="11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 name="Google Shape;964;p45">
                <a:extLst>
                  <a:ext uri="{FF2B5EF4-FFF2-40B4-BE49-F238E27FC236}">
                    <a16:creationId xmlns:a16="http://schemas.microsoft.com/office/drawing/2014/main" id="{4082F3F0-FC10-59D8-CAD3-8B104EA219DC}"/>
                  </a:ext>
                </a:extLst>
              </p:cNvPr>
              <p:cNvSpPr/>
              <p:nvPr/>
            </p:nvSpPr>
            <p:spPr>
              <a:xfrm>
                <a:off x="1004875" y="2470150"/>
                <a:ext cx="38925" cy="36875"/>
              </a:xfrm>
              <a:custGeom>
                <a:avLst/>
                <a:gdLst/>
                <a:ahLst/>
                <a:cxnLst/>
                <a:rect l="l" t="t" r="r" b="b"/>
                <a:pathLst>
                  <a:path w="1557" h="1475" extrusionOk="0">
                    <a:moveTo>
                      <a:pt x="1101" y="0"/>
                    </a:moveTo>
                    <a:cubicBezTo>
                      <a:pt x="995" y="0"/>
                      <a:pt x="888" y="41"/>
                      <a:pt x="808" y="121"/>
                    </a:cubicBezTo>
                    <a:lnTo>
                      <a:pt x="164" y="767"/>
                    </a:lnTo>
                    <a:cubicBezTo>
                      <a:pt x="1" y="929"/>
                      <a:pt x="1" y="1192"/>
                      <a:pt x="164" y="1353"/>
                    </a:cubicBezTo>
                    <a:cubicBezTo>
                      <a:pt x="244" y="1434"/>
                      <a:pt x="351" y="1474"/>
                      <a:pt x="457" y="1474"/>
                    </a:cubicBezTo>
                    <a:cubicBezTo>
                      <a:pt x="563" y="1474"/>
                      <a:pt x="669" y="1434"/>
                      <a:pt x="750" y="1353"/>
                    </a:cubicBezTo>
                    <a:lnTo>
                      <a:pt x="1394" y="707"/>
                    </a:lnTo>
                    <a:cubicBezTo>
                      <a:pt x="1557" y="546"/>
                      <a:pt x="1557" y="285"/>
                      <a:pt x="1394" y="121"/>
                    </a:cubicBezTo>
                    <a:cubicBezTo>
                      <a:pt x="1313" y="41"/>
                      <a:pt x="1207" y="0"/>
                      <a:pt x="1101"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grpSp>
        <p:nvGrpSpPr>
          <p:cNvPr id="33" name="Google Shape;796;p45">
            <a:extLst>
              <a:ext uri="{FF2B5EF4-FFF2-40B4-BE49-F238E27FC236}">
                <a16:creationId xmlns:a16="http://schemas.microsoft.com/office/drawing/2014/main" id="{9109B096-40CE-4B0E-8117-1EDD5A10DA95}"/>
              </a:ext>
            </a:extLst>
          </p:cNvPr>
          <p:cNvGrpSpPr/>
          <p:nvPr/>
        </p:nvGrpSpPr>
        <p:grpSpPr>
          <a:xfrm>
            <a:off x="8451213" y="4453103"/>
            <a:ext cx="579900" cy="579900"/>
            <a:chOff x="5165156" y="3225213"/>
            <a:chExt cx="579900" cy="579900"/>
          </a:xfrm>
        </p:grpSpPr>
        <p:sp>
          <p:nvSpPr>
            <p:cNvPr id="34" name="Google Shape;797;p45">
              <a:extLst>
                <a:ext uri="{FF2B5EF4-FFF2-40B4-BE49-F238E27FC236}">
                  <a16:creationId xmlns:a16="http://schemas.microsoft.com/office/drawing/2014/main" id="{2DFADA27-25BD-85E1-0323-96FAAD43453C}"/>
                </a:ext>
              </a:extLst>
            </p:cNvPr>
            <p:cNvSpPr/>
            <p:nvPr/>
          </p:nvSpPr>
          <p:spPr>
            <a:xfrm>
              <a:off x="5165156" y="3225213"/>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dirty="0"/>
            </a:p>
          </p:txBody>
        </p:sp>
        <p:sp>
          <p:nvSpPr>
            <p:cNvPr id="35" name="Google Shape;798;p45">
              <a:extLst>
                <a:ext uri="{FF2B5EF4-FFF2-40B4-BE49-F238E27FC236}">
                  <a16:creationId xmlns:a16="http://schemas.microsoft.com/office/drawing/2014/main" id="{478833D3-D91B-0187-C85A-BB9B4C684D04}"/>
                </a:ext>
              </a:extLst>
            </p:cNvPr>
            <p:cNvSpPr/>
            <p:nvPr/>
          </p:nvSpPr>
          <p:spPr>
            <a:xfrm>
              <a:off x="5270806" y="3331473"/>
              <a:ext cx="368599" cy="367379"/>
            </a:xfrm>
            <a:custGeom>
              <a:avLst/>
              <a:gdLst/>
              <a:ahLst/>
              <a:cxnLst/>
              <a:rect l="l" t="t" r="r" b="b"/>
              <a:pathLst>
                <a:path w="14196" h="14149" extrusionOk="0">
                  <a:moveTo>
                    <a:pt x="4759" y="830"/>
                  </a:moveTo>
                  <a:lnTo>
                    <a:pt x="4685" y="2948"/>
                  </a:lnTo>
                  <a:lnTo>
                    <a:pt x="1518" y="2948"/>
                  </a:lnTo>
                  <a:lnTo>
                    <a:pt x="1740" y="830"/>
                  </a:lnTo>
                  <a:close/>
                  <a:moveTo>
                    <a:pt x="8609" y="830"/>
                  </a:moveTo>
                  <a:lnTo>
                    <a:pt x="8683" y="2948"/>
                  </a:lnTo>
                  <a:lnTo>
                    <a:pt x="5514" y="2948"/>
                  </a:lnTo>
                  <a:lnTo>
                    <a:pt x="5587" y="830"/>
                  </a:lnTo>
                  <a:close/>
                  <a:moveTo>
                    <a:pt x="12457" y="830"/>
                  </a:moveTo>
                  <a:lnTo>
                    <a:pt x="12678" y="2948"/>
                  </a:lnTo>
                  <a:lnTo>
                    <a:pt x="9513" y="2948"/>
                  </a:lnTo>
                  <a:lnTo>
                    <a:pt x="9438" y="830"/>
                  </a:lnTo>
                  <a:close/>
                  <a:moveTo>
                    <a:pt x="4656" y="3778"/>
                  </a:moveTo>
                  <a:lnTo>
                    <a:pt x="4581" y="5895"/>
                  </a:lnTo>
                  <a:lnTo>
                    <a:pt x="1208" y="5895"/>
                  </a:lnTo>
                  <a:lnTo>
                    <a:pt x="1430" y="3778"/>
                  </a:lnTo>
                  <a:close/>
                  <a:moveTo>
                    <a:pt x="8710" y="3778"/>
                  </a:moveTo>
                  <a:lnTo>
                    <a:pt x="8785" y="5895"/>
                  </a:lnTo>
                  <a:lnTo>
                    <a:pt x="5411" y="5895"/>
                  </a:lnTo>
                  <a:lnTo>
                    <a:pt x="5484" y="3778"/>
                  </a:lnTo>
                  <a:close/>
                  <a:moveTo>
                    <a:pt x="12765" y="3778"/>
                  </a:moveTo>
                  <a:lnTo>
                    <a:pt x="12988" y="5895"/>
                  </a:lnTo>
                  <a:lnTo>
                    <a:pt x="9616" y="5895"/>
                  </a:lnTo>
                  <a:lnTo>
                    <a:pt x="9542" y="3778"/>
                  </a:lnTo>
                  <a:close/>
                  <a:moveTo>
                    <a:pt x="4552" y="6725"/>
                  </a:moveTo>
                  <a:lnTo>
                    <a:pt x="4478" y="8843"/>
                  </a:lnTo>
                  <a:lnTo>
                    <a:pt x="899" y="8843"/>
                  </a:lnTo>
                  <a:lnTo>
                    <a:pt x="1121" y="6725"/>
                  </a:lnTo>
                  <a:close/>
                  <a:moveTo>
                    <a:pt x="8815" y="6725"/>
                  </a:moveTo>
                  <a:lnTo>
                    <a:pt x="8888" y="8843"/>
                  </a:lnTo>
                  <a:lnTo>
                    <a:pt x="5308" y="8843"/>
                  </a:lnTo>
                  <a:lnTo>
                    <a:pt x="5382" y="6725"/>
                  </a:lnTo>
                  <a:close/>
                  <a:moveTo>
                    <a:pt x="13075" y="6725"/>
                  </a:moveTo>
                  <a:lnTo>
                    <a:pt x="13298" y="8843"/>
                  </a:lnTo>
                  <a:lnTo>
                    <a:pt x="9718" y="8843"/>
                  </a:lnTo>
                  <a:lnTo>
                    <a:pt x="9645" y="6725"/>
                  </a:lnTo>
                  <a:close/>
                  <a:moveTo>
                    <a:pt x="8701" y="12965"/>
                  </a:moveTo>
                  <a:lnTo>
                    <a:pt x="8701" y="13319"/>
                  </a:lnTo>
                  <a:lnTo>
                    <a:pt x="5495" y="13319"/>
                  </a:lnTo>
                  <a:lnTo>
                    <a:pt x="5495" y="12965"/>
                  </a:lnTo>
                  <a:close/>
                  <a:moveTo>
                    <a:pt x="1366" y="0"/>
                  </a:moveTo>
                  <a:cubicBezTo>
                    <a:pt x="1154" y="0"/>
                    <a:pt x="977" y="160"/>
                    <a:pt x="954" y="372"/>
                  </a:cubicBezTo>
                  <a:lnTo>
                    <a:pt x="644" y="3319"/>
                  </a:lnTo>
                  <a:lnTo>
                    <a:pt x="644" y="3321"/>
                  </a:lnTo>
                  <a:cubicBezTo>
                    <a:pt x="619" y="3577"/>
                    <a:pt x="54" y="8956"/>
                    <a:pt x="26" y="9214"/>
                  </a:cubicBezTo>
                  <a:cubicBezTo>
                    <a:pt x="0" y="9459"/>
                    <a:pt x="192" y="9672"/>
                    <a:pt x="439" y="9672"/>
                  </a:cubicBezTo>
                  <a:lnTo>
                    <a:pt x="6683" y="9672"/>
                  </a:lnTo>
                  <a:lnTo>
                    <a:pt x="6683" y="12136"/>
                  </a:lnTo>
                  <a:lnTo>
                    <a:pt x="5080" y="12136"/>
                  </a:lnTo>
                  <a:cubicBezTo>
                    <a:pt x="4852" y="12136"/>
                    <a:pt x="4667" y="12321"/>
                    <a:pt x="4667" y="12551"/>
                  </a:cubicBezTo>
                  <a:lnTo>
                    <a:pt x="4667" y="13734"/>
                  </a:lnTo>
                  <a:cubicBezTo>
                    <a:pt x="4667" y="13963"/>
                    <a:pt x="4852" y="14149"/>
                    <a:pt x="5080" y="14149"/>
                  </a:cubicBezTo>
                  <a:lnTo>
                    <a:pt x="9115" y="14149"/>
                  </a:lnTo>
                  <a:cubicBezTo>
                    <a:pt x="9345" y="14149"/>
                    <a:pt x="9530" y="13963"/>
                    <a:pt x="9530" y="13734"/>
                  </a:cubicBezTo>
                  <a:lnTo>
                    <a:pt x="9530" y="12551"/>
                  </a:lnTo>
                  <a:cubicBezTo>
                    <a:pt x="9530" y="12321"/>
                    <a:pt x="9345" y="12136"/>
                    <a:pt x="9115" y="12136"/>
                  </a:cubicBezTo>
                  <a:lnTo>
                    <a:pt x="7513" y="12136"/>
                  </a:lnTo>
                  <a:lnTo>
                    <a:pt x="7513" y="9672"/>
                  </a:lnTo>
                  <a:lnTo>
                    <a:pt x="13758" y="9672"/>
                  </a:lnTo>
                  <a:cubicBezTo>
                    <a:pt x="14003" y="9672"/>
                    <a:pt x="14195" y="9458"/>
                    <a:pt x="14169" y="9214"/>
                  </a:cubicBezTo>
                  <a:cubicBezTo>
                    <a:pt x="14150" y="9028"/>
                    <a:pt x="13262" y="572"/>
                    <a:pt x="13241" y="372"/>
                  </a:cubicBezTo>
                  <a:cubicBezTo>
                    <a:pt x="13219" y="160"/>
                    <a:pt x="13041" y="0"/>
                    <a:pt x="12830"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 name="Google Shape;261;p29">
            <a:extLst>
              <a:ext uri="{FF2B5EF4-FFF2-40B4-BE49-F238E27FC236}">
                <a16:creationId xmlns:a16="http://schemas.microsoft.com/office/drawing/2014/main" id="{49E6F5E6-D16F-EF72-E89A-CC3E681E2605}"/>
              </a:ext>
            </a:extLst>
          </p:cNvPr>
          <p:cNvSpPr txBox="1">
            <a:spLocks/>
          </p:cNvSpPr>
          <p:nvPr/>
        </p:nvSpPr>
        <p:spPr>
          <a:xfrm>
            <a:off x="5499759" y="4203730"/>
            <a:ext cx="3172964" cy="5681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2000" dirty="0">
                <a:solidFill>
                  <a:schemeClr val="tx1"/>
                </a:solidFill>
                <a:latin typeface="Baloo 2"/>
                <a:cs typeface="Baloo 2"/>
              </a:rPr>
              <a:t>Filter Posts</a:t>
            </a:r>
          </a:p>
        </p:txBody>
      </p:sp>
      <p:cxnSp>
        <p:nvCxnSpPr>
          <p:cNvPr id="4" name="Straight Connector 3">
            <a:extLst>
              <a:ext uri="{FF2B5EF4-FFF2-40B4-BE49-F238E27FC236}">
                <a16:creationId xmlns:a16="http://schemas.microsoft.com/office/drawing/2014/main" id="{4D0722BE-F027-E6EF-4630-71A03D5CAFCB}"/>
              </a:ext>
            </a:extLst>
          </p:cNvPr>
          <p:cNvCxnSpPr>
            <a:cxnSpLocks/>
          </p:cNvCxnSpPr>
          <p:nvPr/>
        </p:nvCxnSpPr>
        <p:spPr>
          <a:xfrm>
            <a:off x="5848717" y="4518420"/>
            <a:ext cx="342776" cy="0"/>
          </a:xfrm>
          <a:prstGeom prst="line">
            <a:avLst/>
          </a:prstGeom>
          <a:noFill/>
          <a:ln w="9525" cap="flat" cmpd="sng">
            <a:noFill/>
            <a:prstDash val="solid"/>
            <a:round/>
            <a:headEnd type="none" w="med" len="med"/>
            <a:tailEnd type="none" w="med" len="med"/>
          </a:ln>
        </p:spPr>
      </p:cxnSp>
      <p:sp>
        <p:nvSpPr>
          <p:cNvPr id="13" name="TextBox 12">
            <a:extLst>
              <a:ext uri="{FF2B5EF4-FFF2-40B4-BE49-F238E27FC236}">
                <a16:creationId xmlns:a16="http://schemas.microsoft.com/office/drawing/2014/main" id="{260A71D6-005F-C3BA-A69A-FBC2C9C4A750}"/>
              </a:ext>
            </a:extLst>
          </p:cNvPr>
          <p:cNvSpPr txBox="1"/>
          <p:nvPr/>
        </p:nvSpPr>
        <p:spPr>
          <a:xfrm>
            <a:off x="5277585" y="4350066"/>
            <a:ext cx="741551" cy="400110"/>
          </a:xfrm>
          <a:prstGeom prst="rect">
            <a:avLst/>
          </a:prstGeom>
          <a:noFill/>
          <a:ln>
            <a:noFill/>
          </a:ln>
        </p:spPr>
        <p:txBody>
          <a:bodyPr wrap="square">
            <a:spAutoFit/>
          </a:bodyPr>
          <a:lstStyle/>
          <a:p>
            <a:pPr>
              <a:buClr>
                <a:schemeClr val="dk1"/>
              </a:buClr>
              <a:buSzPts val="3600"/>
            </a:pPr>
            <a:r>
              <a:rPr lang="en-US" sz="2000" b="1" dirty="0">
                <a:solidFill>
                  <a:schemeClr val="tx1"/>
                </a:solidFill>
                <a:latin typeface="Baloo 2"/>
                <a:cs typeface="Baloo 2"/>
                <a:sym typeface="Montserrat"/>
              </a:rPr>
              <a:t>10</a:t>
            </a:r>
          </a:p>
        </p:txBody>
      </p:sp>
      <p:cxnSp>
        <p:nvCxnSpPr>
          <p:cNvPr id="23" name="Straight Connector 22">
            <a:extLst>
              <a:ext uri="{FF2B5EF4-FFF2-40B4-BE49-F238E27FC236}">
                <a16:creationId xmlns:a16="http://schemas.microsoft.com/office/drawing/2014/main" id="{CFFEE178-C9C5-DEC9-435C-6E7683E8F64F}"/>
              </a:ext>
            </a:extLst>
          </p:cNvPr>
          <p:cNvCxnSpPr>
            <a:cxnSpLocks/>
          </p:cNvCxnSpPr>
          <p:nvPr/>
        </p:nvCxnSpPr>
        <p:spPr>
          <a:xfrm>
            <a:off x="5486080" y="3939124"/>
            <a:ext cx="0" cy="409684"/>
          </a:xfrm>
          <a:prstGeom prst="line">
            <a:avLst/>
          </a:prstGeom>
          <a:noFill/>
          <a:ln w="9525" cap="flat" cmpd="sng">
            <a:solidFill>
              <a:srgbClr val="3A4A01"/>
            </a:solidFill>
            <a:prstDash val="solid"/>
            <a:round/>
            <a:headEnd type="none" w="med" len="med"/>
            <a:tailEnd type="none" w="med" len="med"/>
          </a:ln>
        </p:spPr>
      </p:cxnSp>
      <p:cxnSp>
        <p:nvCxnSpPr>
          <p:cNvPr id="28" name="Straight Connector 27">
            <a:extLst>
              <a:ext uri="{FF2B5EF4-FFF2-40B4-BE49-F238E27FC236}">
                <a16:creationId xmlns:a16="http://schemas.microsoft.com/office/drawing/2014/main" id="{CB2AA728-6F47-FF3B-1167-383C0528C2A9}"/>
              </a:ext>
            </a:extLst>
          </p:cNvPr>
          <p:cNvCxnSpPr>
            <a:cxnSpLocks/>
          </p:cNvCxnSpPr>
          <p:nvPr/>
        </p:nvCxnSpPr>
        <p:spPr>
          <a:xfrm>
            <a:off x="5830148" y="4537484"/>
            <a:ext cx="342776" cy="0"/>
          </a:xfrm>
          <a:prstGeom prst="line">
            <a:avLst/>
          </a:prstGeom>
          <a:noFill/>
          <a:ln w="9525" cap="flat" cmpd="sng">
            <a:solidFill>
              <a:srgbClr val="3A4A01"/>
            </a:solidFill>
            <a:prstDash val="solid"/>
            <a:round/>
            <a:headEnd type="none" w="med" len="med"/>
            <a:tailEnd type="none" w="med" len="med"/>
          </a:ln>
        </p:spPr>
      </p:cxnSp>
    </p:spTree>
    <p:extLst>
      <p:ext uri="{BB962C8B-B14F-4D97-AF65-F5344CB8AC3E}">
        <p14:creationId xmlns:p14="http://schemas.microsoft.com/office/powerpoint/2010/main" val="191240161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6E206-4B3D-7405-B2B6-5E157AFAB1B1}"/>
            </a:ext>
          </a:extLst>
        </p:cNvPr>
        <p:cNvGrpSpPr/>
        <p:nvPr/>
      </p:nvGrpSpPr>
      <p:grpSpPr>
        <a:xfrm>
          <a:off x="0" y="0"/>
          <a:ext cx="0" cy="0"/>
          <a:chOff x="0" y="0"/>
          <a:chExt cx="0" cy="0"/>
        </a:xfrm>
      </p:grpSpPr>
      <p:sp>
        <p:nvSpPr>
          <p:cNvPr id="98" name="Google Shape;261;p29">
            <a:extLst>
              <a:ext uri="{FF2B5EF4-FFF2-40B4-BE49-F238E27FC236}">
                <a16:creationId xmlns:a16="http://schemas.microsoft.com/office/drawing/2014/main" id="{03677D94-2333-5BED-B587-259D5EB2EDB4}"/>
              </a:ext>
            </a:extLst>
          </p:cNvPr>
          <p:cNvSpPr txBox="1">
            <a:spLocks/>
          </p:cNvSpPr>
          <p:nvPr/>
        </p:nvSpPr>
        <p:spPr>
          <a:xfrm>
            <a:off x="2193052" y="-33527"/>
            <a:ext cx="4617448" cy="1521929"/>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t>Non-Functional </a:t>
            </a:r>
          </a:p>
          <a:p>
            <a:pPr algn="ctr"/>
            <a:r>
              <a:rPr lang="en-US" sz="4000" dirty="0">
                <a:solidFill>
                  <a:schemeClr val="bg2"/>
                </a:solidFill>
              </a:rPr>
              <a:t>Requirements</a:t>
            </a:r>
          </a:p>
        </p:txBody>
      </p:sp>
      <p:sp>
        <p:nvSpPr>
          <p:cNvPr id="6" name="Google Shape;261;p29">
            <a:extLst>
              <a:ext uri="{FF2B5EF4-FFF2-40B4-BE49-F238E27FC236}">
                <a16:creationId xmlns:a16="http://schemas.microsoft.com/office/drawing/2014/main" id="{44604ADF-5C4E-E490-2A91-38784B20DF2E}"/>
              </a:ext>
            </a:extLst>
          </p:cNvPr>
          <p:cNvSpPr txBox="1">
            <a:spLocks/>
          </p:cNvSpPr>
          <p:nvPr/>
        </p:nvSpPr>
        <p:spPr>
          <a:xfrm>
            <a:off x="296152" y="3145679"/>
            <a:ext cx="1887965" cy="679723"/>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buClr>
                <a:srgbClr val="000000"/>
              </a:buClr>
              <a:buFont typeface="Arial"/>
            </a:pPr>
            <a:r>
              <a:rPr lang="en-US" sz="2000" dirty="0">
                <a:solidFill>
                  <a:schemeClr val="tx1"/>
                </a:solidFill>
                <a:latin typeface="Baloo 2"/>
                <a:cs typeface="Baloo 2"/>
                <a:sym typeface="Arial"/>
              </a:rPr>
              <a:t>01.</a:t>
            </a:r>
          </a:p>
          <a:p>
            <a:pPr algn="ctr">
              <a:buClr>
                <a:srgbClr val="000000"/>
              </a:buClr>
              <a:buFont typeface="Arial"/>
            </a:pPr>
            <a:r>
              <a:rPr lang="en-US" sz="2000" dirty="0">
                <a:solidFill>
                  <a:schemeClr val="tx1"/>
                </a:solidFill>
                <a:latin typeface="Baloo 2"/>
                <a:cs typeface="Baloo 2"/>
                <a:sym typeface="Arial"/>
              </a:rPr>
              <a:t> Usability </a:t>
            </a:r>
          </a:p>
        </p:txBody>
      </p:sp>
      <p:sp>
        <p:nvSpPr>
          <p:cNvPr id="7" name="Google Shape;261;p29">
            <a:extLst>
              <a:ext uri="{FF2B5EF4-FFF2-40B4-BE49-F238E27FC236}">
                <a16:creationId xmlns:a16="http://schemas.microsoft.com/office/drawing/2014/main" id="{1F26FF64-4B09-2121-29BE-E97DA4305EC9}"/>
              </a:ext>
            </a:extLst>
          </p:cNvPr>
          <p:cNvSpPr txBox="1">
            <a:spLocks/>
          </p:cNvSpPr>
          <p:nvPr/>
        </p:nvSpPr>
        <p:spPr>
          <a:xfrm>
            <a:off x="1915500" y="3168283"/>
            <a:ext cx="1811213"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buClr>
                <a:srgbClr val="000000"/>
              </a:buClr>
              <a:buFont typeface="Arial"/>
            </a:pPr>
            <a:r>
              <a:rPr lang="en-US" sz="2000" dirty="0">
                <a:solidFill>
                  <a:schemeClr val="tx1"/>
                </a:solidFill>
                <a:latin typeface="Baloo 2"/>
                <a:cs typeface="Baloo 2"/>
                <a:sym typeface="Arial"/>
              </a:rPr>
              <a:t>02. </a:t>
            </a:r>
          </a:p>
          <a:p>
            <a:pPr algn="ctr">
              <a:buClr>
                <a:srgbClr val="000000"/>
              </a:buClr>
              <a:buFont typeface="Arial"/>
            </a:pPr>
            <a:r>
              <a:rPr lang="en-US" sz="2000" dirty="0">
                <a:solidFill>
                  <a:schemeClr val="tx1"/>
                </a:solidFill>
                <a:latin typeface="Baloo 2"/>
                <a:cs typeface="Baloo 2"/>
                <a:sym typeface="Arial"/>
              </a:rPr>
              <a:t>Performance</a:t>
            </a:r>
          </a:p>
        </p:txBody>
      </p:sp>
      <p:sp>
        <p:nvSpPr>
          <p:cNvPr id="8" name="Google Shape;261;p29">
            <a:extLst>
              <a:ext uri="{FF2B5EF4-FFF2-40B4-BE49-F238E27FC236}">
                <a16:creationId xmlns:a16="http://schemas.microsoft.com/office/drawing/2014/main" id="{39590B36-60F8-DFFC-0CD1-FBF95A5499D7}"/>
              </a:ext>
            </a:extLst>
          </p:cNvPr>
          <p:cNvSpPr txBox="1">
            <a:spLocks/>
          </p:cNvSpPr>
          <p:nvPr/>
        </p:nvSpPr>
        <p:spPr>
          <a:xfrm>
            <a:off x="3700777" y="3152191"/>
            <a:ext cx="1513727"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buClr>
                <a:srgbClr val="000000"/>
              </a:buClr>
              <a:buFont typeface="Arial"/>
            </a:pPr>
            <a:r>
              <a:rPr lang="en-US" sz="2000" dirty="0">
                <a:solidFill>
                  <a:schemeClr val="tx1"/>
                </a:solidFill>
                <a:latin typeface="Baloo 2"/>
                <a:cs typeface="Baloo 2"/>
                <a:sym typeface="Arial"/>
              </a:rPr>
              <a:t>03.</a:t>
            </a:r>
          </a:p>
          <a:p>
            <a:pPr algn="ctr">
              <a:buClr>
                <a:srgbClr val="000000"/>
              </a:buClr>
              <a:buFont typeface="Arial"/>
            </a:pPr>
            <a:r>
              <a:rPr lang="en-US" sz="2000" dirty="0">
                <a:solidFill>
                  <a:schemeClr val="tx1"/>
                </a:solidFill>
                <a:latin typeface="Baloo 2"/>
                <a:cs typeface="Baloo 2"/>
                <a:sym typeface="Arial"/>
              </a:rPr>
              <a:t> Scalability</a:t>
            </a:r>
          </a:p>
        </p:txBody>
      </p:sp>
      <p:sp>
        <p:nvSpPr>
          <p:cNvPr id="9" name="Google Shape;261;p29">
            <a:extLst>
              <a:ext uri="{FF2B5EF4-FFF2-40B4-BE49-F238E27FC236}">
                <a16:creationId xmlns:a16="http://schemas.microsoft.com/office/drawing/2014/main" id="{CDC56825-FFD7-9DC9-C9F1-FCD264694E9F}"/>
              </a:ext>
            </a:extLst>
          </p:cNvPr>
          <p:cNvSpPr txBox="1">
            <a:spLocks/>
          </p:cNvSpPr>
          <p:nvPr/>
        </p:nvSpPr>
        <p:spPr>
          <a:xfrm>
            <a:off x="4973381" y="3175219"/>
            <a:ext cx="2181793"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buClr>
                <a:srgbClr val="000000"/>
              </a:buClr>
              <a:buFont typeface="Arial"/>
            </a:pPr>
            <a:r>
              <a:rPr lang="en-US" sz="2000" dirty="0">
                <a:solidFill>
                  <a:schemeClr val="tx1"/>
                </a:solidFill>
                <a:latin typeface="Baloo 2"/>
                <a:cs typeface="Baloo 2"/>
                <a:sym typeface="Arial"/>
              </a:rPr>
              <a:t>04.</a:t>
            </a:r>
          </a:p>
          <a:p>
            <a:pPr algn="ctr">
              <a:buClr>
                <a:srgbClr val="000000"/>
              </a:buClr>
              <a:buFont typeface="Arial"/>
            </a:pPr>
            <a:r>
              <a:rPr lang="en-US" sz="2000" dirty="0">
                <a:solidFill>
                  <a:schemeClr val="tx1"/>
                </a:solidFill>
                <a:latin typeface="Baloo 2"/>
                <a:cs typeface="Baloo 2"/>
                <a:sym typeface="Arial"/>
              </a:rPr>
              <a:t> Reliability</a:t>
            </a:r>
          </a:p>
        </p:txBody>
      </p:sp>
      <p:sp>
        <p:nvSpPr>
          <p:cNvPr id="10" name="Google Shape;261;p29">
            <a:extLst>
              <a:ext uri="{FF2B5EF4-FFF2-40B4-BE49-F238E27FC236}">
                <a16:creationId xmlns:a16="http://schemas.microsoft.com/office/drawing/2014/main" id="{AD36ED88-BA9C-3FBF-05B8-EFC9ED52ADC3}"/>
              </a:ext>
            </a:extLst>
          </p:cNvPr>
          <p:cNvSpPr txBox="1">
            <a:spLocks/>
          </p:cNvSpPr>
          <p:nvPr/>
        </p:nvSpPr>
        <p:spPr>
          <a:xfrm>
            <a:off x="3514405" y="6732536"/>
            <a:ext cx="3593960"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3200" dirty="0"/>
              <a:t>05. </a:t>
            </a:r>
            <a:r>
              <a:rPr lang="en-US" sz="3200" dirty="0">
                <a:latin typeface="Calibri" panose="020F0502020204030204" pitchFamily="34" charset="0"/>
                <a:ea typeface="Calibri" panose="020F0502020204030204" pitchFamily="34" charset="0"/>
                <a:cs typeface="Arial" panose="020B0604020202020204" pitchFamily="34" charset="0"/>
              </a:rPr>
              <a:t>Data Integrity</a:t>
            </a:r>
            <a:endParaRPr lang="en-US" sz="3200" dirty="0">
              <a:solidFill>
                <a:schemeClr val="bg2"/>
              </a:solidFill>
              <a:latin typeface="Calibri" panose="020F0502020204030204" pitchFamily="34" charset="0"/>
              <a:cs typeface="Calibri" panose="020F0502020204030204" pitchFamily="34" charset="0"/>
            </a:endParaRPr>
          </a:p>
        </p:txBody>
      </p:sp>
      <p:sp>
        <p:nvSpPr>
          <p:cNvPr id="94" name="Google Shape;623;p49">
            <a:extLst>
              <a:ext uri="{FF2B5EF4-FFF2-40B4-BE49-F238E27FC236}">
                <a16:creationId xmlns:a16="http://schemas.microsoft.com/office/drawing/2014/main" id="{917E2496-F604-9866-01BB-498A50CEF341}"/>
              </a:ext>
            </a:extLst>
          </p:cNvPr>
          <p:cNvSpPr/>
          <p:nvPr/>
        </p:nvSpPr>
        <p:spPr>
          <a:xfrm>
            <a:off x="4152729" y="1795901"/>
            <a:ext cx="663600" cy="663600"/>
          </a:xfrm>
          <a:prstGeom prst="ellipse">
            <a:avLst/>
          </a:prstGeom>
          <a:solidFill>
            <a:srgbClr val="EEEEEE"/>
          </a:solidFill>
          <a:ln>
            <a:noFill/>
          </a:ln>
        </p:spPr>
        <p:txBody>
          <a:bodyPr spcFirstLastPara="1" wrap="square" lIns="91425" tIns="91425" rIns="91425" bIns="91425" anchor="ctr" anchorCtr="0">
            <a:noAutofit/>
          </a:bodyPr>
          <a:lstStyle/>
          <a:p>
            <a:pPr defTabSz="914377">
              <a:buClrTx/>
              <a:defRPr/>
            </a:pPr>
            <a:endParaRPr sz="1800">
              <a:solidFill>
                <a:schemeClr val="tx1"/>
              </a:solidFill>
            </a:endParaRPr>
          </a:p>
        </p:txBody>
      </p:sp>
      <p:cxnSp>
        <p:nvCxnSpPr>
          <p:cNvPr id="109" name="Google Shape;638;p49">
            <a:extLst>
              <a:ext uri="{FF2B5EF4-FFF2-40B4-BE49-F238E27FC236}">
                <a16:creationId xmlns:a16="http://schemas.microsoft.com/office/drawing/2014/main" id="{EB543D15-D772-058B-2C7C-25C7A11ACB6D}"/>
              </a:ext>
            </a:extLst>
          </p:cNvPr>
          <p:cNvCxnSpPr>
            <a:cxnSpLocks/>
          </p:cNvCxnSpPr>
          <p:nvPr/>
        </p:nvCxnSpPr>
        <p:spPr>
          <a:xfrm rot="10800000" flipV="1">
            <a:off x="2821107" y="2785331"/>
            <a:ext cx="1284040" cy="352972"/>
          </a:xfrm>
          <a:prstGeom prst="bentConnector2">
            <a:avLst/>
          </a:prstGeom>
          <a:noFill/>
          <a:ln w="9525" cap="flat" cmpd="sng">
            <a:solidFill>
              <a:srgbClr val="3A4A01"/>
            </a:solidFill>
            <a:prstDash val="solid"/>
            <a:round/>
            <a:headEnd type="none" w="med" len="med"/>
            <a:tailEnd type="none" w="med" len="med"/>
          </a:ln>
        </p:spPr>
      </p:cxnSp>
      <p:cxnSp>
        <p:nvCxnSpPr>
          <p:cNvPr id="116" name="Google Shape;645;p49">
            <a:extLst>
              <a:ext uri="{FF2B5EF4-FFF2-40B4-BE49-F238E27FC236}">
                <a16:creationId xmlns:a16="http://schemas.microsoft.com/office/drawing/2014/main" id="{463D22A7-C2F8-FDD7-1843-379AA6209329}"/>
              </a:ext>
            </a:extLst>
          </p:cNvPr>
          <p:cNvCxnSpPr>
            <a:cxnSpLocks/>
            <a:endCxn id="8" idx="0"/>
          </p:cNvCxnSpPr>
          <p:nvPr/>
        </p:nvCxnSpPr>
        <p:spPr>
          <a:xfrm flipH="1">
            <a:off x="4457639" y="2558795"/>
            <a:ext cx="5583" cy="593396"/>
          </a:xfrm>
          <a:prstGeom prst="straightConnector1">
            <a:avLst/>
          </a:prstGeom>
          <a:noFill/>
          <a:ln w="9525" cap="flat" cmpd="sng">
            <a:solidFill>
              <a:srgbClr val="3A4A01"/>
            </a:solidFill>
            <a:prstDash val="solid"/>
            <a:round/>
            <a:headEnd type="none" w="med" len="med"/>
            <a:tailEnd type="none" w="med" len="med"/>
          </a:ln>
        </p:spPr>
      </p:cxnSp>
      <p:sp>
        <p:nvSpPr>
          <p:cNvPr id="118" name="Google Shape;635;p49">
            <a:extLst>
              <a:ext uri="{FF2B5EF4-FFF2-40B4-BE49-F238E27FC236}">
                <a16:creationId xmlns:a16="http://schemas.microsoft.com/office/drawing/2014/main" id="{B362E541-BC68-45C3-77D1-2CAF30D089B4}"/>
              </a:ext>
            </a:extLst>
          </p:cNvPr>
          <p:cNvSpPr/>
          <p:nvPr/>
        </p:nvSpPr>
        <p:spPr>
          <a:xfrm rot="5400000">
            <a:off x="4011721" y="1725339"/>
            <a:ext cx="903000" cy="782400"/>
          </a:xfrm>
          <a:prstGeom prst="hexagon">
            <a:avLst>
              <a:gd name="adj" fmla="val 25000"/>
              <a:gd name="vf" fmla="val 115470"/>
            </a:avLst>
          </a:prstGeom>
          <a:solidFill>
            <a:schemeClr val="tx1"/>
          </a:solidFill>
          <a:ln>
            <a:noFill/>
          </a:ln>
        </p:spPr>
        <p:txBody>
          <a:bodyPr spcFirstLastPara="1" wrap="square" lIns="91425" tIns="91425" rIns="91425" bIns="91425" anchor="ctr" anchorCtr="0">
            <a:noAutofit/>
          </a:bodyPr>
          <a:lstStyle/>
          <a:p>
            <a:pPr defTabSz="914377">
              <a:buClrTx/>
              <a:defRPr/>
            </a:pPr>
            <a:endParaRPr sz="1800">
              <a:solidFill>
                <a:schemeClr val="tx1"/>
              </a:solidFill>
            </a:endParaRPr>
          </a:p>
        </p:txBody>
      </p:sp>
      <p:grpSp>
        <p:nvGrpSpPr>
          <p:cNvPr id="119" name="Google Shape;647;p49">
            <a:extLst>
              <a:ext uri="{FF2B5EF4-FFF2-40B4-BE49-F238E27FC236}">
                <a16:creationId xmlns:a16="http://schemas.microsoft.com/office/drawing/2014/main" id="{925CE6D0-F90B-13BC-19CE-72B46A183422}"/>
              </a:ext>
            </a:extLst>
          </p:cNvPr>
          <p:cNvGrpSpPr/>
          <p:nvPr/>
        </p:nvGrpSpPr>
        <p:grpSpPr>
          <a:xfrm>
            <a:off x="4258039" y="1903043"/>
            <a:ext cx="453003" cy="449320"/>
            <a:chOff x="3223292" y="3930434"/>
            <a:chExt cx="510138" cy="505991"/>
          </a:xfrm>
        </p:grpSpPr>
        <p:sp>
          <p:nvSpPr>
            <p:cNvPr id="120" name="Google Shape;648;p49">
              <a:extLst>
                <a:ext uri="{FF2B5EF4-FFF2-40B4-BE49-F238E27FC236}">
                  <a16:creationId xmlns:a16="http://schemas.microsoft.com/office/drawing/2014/main" id="{500F02FB-422D-87F2-9847-2A14DCC20C89}"/>
                </a:ext>
              </a:extLst>
            </p:cNvPr>
            <p:cNvSpPr/>
            <p:nvPr/>
          </p:nvSpPr>
          <p:spPr>
            <a:xfrm>
              <a:off x="3253004" y="3930434"/>
              <a:ext cx="198089" cy="221205"/>
            </a:xfrm>
            <a:custGeom>
              <a:avLst/>
              <a:gdLst/>
              <a:ahLst/>
              <a:cxnLst/>
              <a:rect l="l" t="t" r="r" b="b"/>
              <a:pathLst>
                <a:path w="5827" h="6507" extrusionOk="0">
                  <a:moveTo>
                    <a:pt x="3763" y="1"/>
                  </a:moveTo>
                  <a:cubicBezTo>
                    <a:pt x="3606" y="1"/>
                    <a:pt x="3454" y="85"/>
                    <a:pt x="3373" y="235"/>
                  </a:cubicBezTo>
                  <a:cubicBezTo>
                    <a:pt x="3266" y="449"/>
                    <a:pt x="3346" y="708"/>
                    <a:pt x="3560" y="824"/>
                  </a:cubicBezTo>
                  <a:lnTo>
                    <a:pt x="4203" y="1154"/>
                  </a:lnTo>
                  <a:cubicBezTo>
                    <a:pt x="3212" y="1538"/>
                    <a:pt x="2329" y="2144"/>
                    <a:pt x="1624" y="2929"/>
                  </a:cubicBezTo>
                  <a:cubicBezTo>
                    <a:pt x="848" y="3786"/>
                    <a:pt x="304" y="4839"/>
                    <a:pt x="54" y="5972"/>
                  </a:cubicBezTo>
                  <a:cubicBezTo>
                    <a:pt x="1" y="6212"/>
                    <a:pt x="153" y="6444"/>
                    <a:pt x="384" y="6498"/>
                  </a:cubicBezTo>
                  <a:cubicBezTo>
                    <a:pt x="420" y="6498"/>
                    <a:pt x="447" y="6507"/>
                    <a:pt x="483" y="6507"/>
                  </a:cubicBezTo>
                  <a:cubicBezTo>
                    <a:pt x="679" y="6507"/>
                    <a:pt x="857" y="6364"/>
                    <a:pt x="902" y="6168"/>
                  </a:cubicBezTo>
                  <a:cubicBezTo>
                    <a:pt x="1125" y="5178"/>
                    <a:pt x="1598" y="4259"/>
                    <a:pt x="2276" y="3509"/>
                  </a:cubicBezTo>
                  <a:cubicBezTo>
                    <a:pt x="2873" y="2840"/>
                    <a:pt x="3623" y="2323"/>
                    <a:pt x="4461" y="1993"/>
                  </a:cubicBezTo>
                  <a:lnTo>
                    <a:pt x="4461" y="1993"/>
                  </a:lnTo>
                  <a:lnTo>
                    <a:pt x="4131" y="2635"/>
                  </a:lnTo>
                  <a:cubicBezTo>
                    <a:pt x="4015" y="2840"/>
                    <a:pt x="4096" y="3108"/>
                    <a:pt x="4310" y="3215"/>
                  </a:cubicBezTo>
                  <a:cubicBezTo>
                    <a:pt x="4372" y="3251"/>
                    <a:pt x="4444" y="3268"/>
                    <a:pt x="4515" y="3268"/>
                  </a:cubicBezTo>
                  <a:cubicBezTo>
                    <a:pt x="4667" y="3268"/>
                    <a:pt x="4818" y="3179"/>
                    <a:pt x="4899" y="3037"/>
                  </a:cubicBezTo>
                  <a:lnTo>
                    <a:pt x="5719" y="1457"/>
                  </a:lnTo>
                  <a:cubicBezTo>
                    <a:pt x="5826" y="1243"/>
                    <a:pt x="5746" y="985"/>
                    <a:pt x="5532" y="869"/>
                  </a:cubicBezTo>
                  <a:lnTo>
                    <a:pt x="3962" y="48"/>
                  </a:lnTo>
                  <a:cubicBezTo>
                    <a:pt x="3898" y="16"/>
                    <a:pt x="3830" y="1"/>
                    <a:pt x="3763"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chemeClr val="tx1"/>
                </a:solidFill>
              </a:endParaRPr>
            </a:p>
          </p:txBody>
        </p:sp>
        <p:sp>
          <p:nvSpPr>
            <p:cNvPr id="121" name="Google Shape;649;p49">
              <a:extLst>
                <a:ext uri="{FF2B5EF4-FFF2-40B4-BE49-F238E27FC236}">
                  <a16:creationId xmlns:a16="http://schemas.microsoft.com/office/drawing/2014/main" id="{79BEDDC5-EA3A-1E45-1103-F56F9E35EC2E}"/>
                </a:ext>
              </a:extLst>
            </p:cNvPr>
            <p:cNvSpPr/>
            <p:nvPr/>
          </p:nvSpPr>
          <p:spPr>
            <a:xfrm>
              <a:off x="3504745" y="4215254"/>
              <a:ext cx="198361" cy="221171"/>
            </a:xfrm>
            <a:custGeom>
              <a:avLst/>
              <a:gdLst/>
              <a:ahLst/>
              <a:cxnLst/>
              <a:rect l="l" t="t" r="r" b="b"/>
              <a:pathLst>
                <a:path w="5835" h="6506" extrusionOk="0">
                  <a:moveTo>
                    <a:pt x="5354" y="0"/>
                  </a:moveTo>
                  <a:cubicBezTo>
                    <a:pt x="5150" y="0"/>
                    <a:pt x="4971" y="141"/>
                    <a:pt x="4925" y="341"/>
                  </a:cubicBezTo>
                  <a:cubicBezTo>
                    <a:pt x="4711" y="1331"/>
                    <a:pt x="4238" y="2250"/>
                    <a:pt x="3560" y="3000"/>
                  </a:cubicBezTo>
                  <a:cubicBezTo>
                    <a:pt x="2962" y="3669"/>
                    <a:pt x="2204" y="4186"/>
                    <a:pt x="1374" y="4516"/>
                  </a:cubicBezTo>
                  <a:lnTo>
                    <a:pt x="1704" y="3874"/>
                  </a:lnTo>
                  <a:cubicBezTo>
                    <a:pt x="1820" y="3660"/>
                    <a:pt x="1731" y="3401"/>
                    <a:pt x="1517" y="3285"/>
                  </a:cubicBezTo>
                  <a:cubicBezTo>
                    <a:pt x="1453" y="3253"/>
                    <a:pt x="1385" y="3238"/>
                    <a:pt x="1318" y="3238"/>
                  </a:cubicBezTo>
                  <a:cubicBezTo>
                    <a:pt x="1161" y="3238"/>
                    <a:pt x="1009" y="3322"/>
                    <a:pt x="928" y="3472"/>
                  </a:cubicBezTo>
                  <a:lnTo>
                    <a:pt x="116" y="5043"/>
                  </a:lnTo>
                  <a:cubicBezTo>
                    <a:pt x="0" y="5257"/>
                    <a:pt x="81" y="5524"/>
                    <a:pt x="295" y="5631"/>
                  </a:cubicBezTo>
                  <a:lnTo>
                    <a:pt x="1874" y="6452"/>
                  </a:lnTo>
                  <a:cubicBezTo>
                    <a:pt x="1936" y="6488"/>
                    <a:pt x="1999" y="6506"/>
                    <a:pt x="2070" y="6506"/>
                  </a:cubicBezTo>
                  <a:cubicBezTo>
                    <a:pt x="2231" y="6506"/>
                    <a:pt x="2382" y="6416"/>
                    <a:pt x="2454" y="6274"/>
                  </a:cubicBezTo>
                  <a:cubicBezTo>
                    <a:pt x="2570" y="6060"/>
                    <a:pt x="2489" y="5792"/>
                    <a:pt x="2275" y="5685"/>
                  </a:cubicBezTo>
                  <a:lnTo>
                    <a:pt x="1633" y="5346"/>
                  </a:lnTo>
                  <a:cubicBezTo>
                    <a:pt x="2623" y="4971"/>
                    <a:pt x="3506" y="4365"/>
                    <a:pt x="4211" y="3580"/>
                  </a:cubicBezTo>
                  <a:cubicBezTo>
                    <a:pt x="4987" y="2723"/>
                    <a:pt x="5522" y="1661"/>
                    <a:pt x="5781" y="529"/>
                  </a:cubicBezTo>
                  <a:cubicBezTo>
                    <a:pt x="5835" y="297"/>
                    <a:pt x="5683" y="65"/>
                    <a:pt x="5451" y="11"/>
                  </a:cubicBezTo>
                  <a:cubicBezTo>
                    <a:pt x="5418" y="4"/>
                    <a:pt x="5386" y="0"/>
                    <a:pt x="5354" y="0"/>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chemeClr val="tx1"/>
                </a:solidFill>
              </a:endParaRPr>
            </a:p>
          </p:txBody>
        </p:sp>
        <p:sp>
          <p:nvSpPr>
            <p:cNvPr id="122" name="Google Shape;650;p49">
              <a:extLst>
                <a:ext uri="{FF2B5EF4-FFF2-40B4-BE49-F238E27FC236}">
                  <a16:creationId xmlns:a16="http://schemas.microsoft.com/office/drawing/2014/main" id="{D97D9057-DFDF-5BBC-36E0-BE1F2B2D5846}"/>
                </a:ext>
              </a:extLst>
            </p:cNvPr>
            <p:cNvSpPr/>
            <p:nvPr/>
          </p:nvSpPr>
          <p:spPr>
            <a:xfrm>
              <a:off x="3223292" y="4212194"/>
              <a:ext cx="224775" cy="195131"/>
            </a:xfrm>
            <a:custGeom>
              <a:avLst/>
              <a:gdLst/>
              <a:ahLst/>
              <a:cxnLst/>
              <a:rect l="l" t="t" r="r" b="b"/>
              <a:pathLst>
                <a:path w="6612" h="5740" extrusionOk="0">
                  <a:moveTo>
                    <a:pt x="1326" y="0"/>
                  </a:moveTo>
                  <a:cubicBezTo>
                    <a:pt x="1167" y="0"/>
                    <a:pt x="1012" y="85"/>
                    <a:pt x="937" y="235"/>
                  </a:cubicBezTo>
                  <a:lnTo>
                    <a:pt x="117" y="1805"/>
                  </a:lnTo>
                  <a:cubicBezTo>
                    <a:pt x="1" y="2019"/>
                    <a:pt x="90" y="2287"/>
                    <a:pt x="304" y="2394"/>
                  </a:cubicBezTo>
                  <a:cubicBezTo>
                    <a:pt x="366" y="2429"/>
                    <a:pt x="429" y="2438"/>
                    <a:pt x="500" y="2438"/>
                  </a:cubicBezTo>
                  <a:cubicBezTo>
                    <a:pt x="661" y="2438"/>
                    <a:pt x="812" y="2358"/>
                    <a:pt x="884" y="2206"/>
                  </a:cubicBezTo>
                  <a:lnTo>
                    <a:pt x="1223" y="1573"/>
                  </a:lnTo>
                  <a:cubicBezTo>
                    <a:pt x="1597" y="2554"/>
                    <a:pt x="2204" y="3438"/>
                    <a:pt x="2989" y="4151"/>
                  </a:cubicBezTo>
                  <a:cubicBezTo>
                    <a:pt x="3846" y="4927"/>
                    <a:pt x="4898" y="5472"/>
                    <a:pt x="6031" y="5730"/>
                  </a:cubicBezTo>
                  <a:cubicBezTo>
                    <a:pt x="6067" y="5730"/>
                    <a:pt x="6094" y="5739"/>
                    <a:pt x="6129" y="5739"/>
                  </a:cubicBezTo>
                  <a:cubicBezTo>
                    <a:pt x="6326" y="5739"/>
                    <a:pt x="6513" y="5596"/>
                    <a:pt x="6558" y="5400"/>
                  </a:cubicBezTo>
                  <a:cubicBezTo>
                    <a:pt x="6611" y="5159"/>
                    <a:pt x="6459" y="4927"/>
                    <a:pt x="6227" y="4874"/>
                  </a:cubicBezTo>
                  <a:cubicBezTo>
                    <a:pt x="5237" y="4651"/>
                    <a:pt x="4318" y="4178"/>
                    <a:pt x="3569" y="3500"/>
                  </a:cubicBezTo>
                  <a:cubicBezTo>
                    <a:pt x="2900" y="2902"/>
                    <a:pt x="2383" y="2144"/>
                    <a:pt x="2052" y="1305"/>
                  </a:cubicBezTo>
                  <a:lnTo>
                    <a:pt x="2052" y="1305"/>
                  </a:lnTo>
                  <a:lnTo>
                    <a:pt x="2686" y="1644"/>
                  </a:lnTo>
                  <a:cubicBezTo>
                    <a:pt x="2750" y="1676"/>
                    <a:pt x="2818" y="1692"/>
                    <a:pt x="2886" y="1692"/>
                  </a:cubicBezTo>
                  <a:cubicBezTo>
                    <a:pt x="3045" y="1692"/>
                    <a:pt x="3200" y="1607"/>
                    <a:pt x="3275" y="1457"/>
                  </a:cubicBezTo>
                  <a:cubicBezTo>
                    <a:pt x="3391" y="1243"/>
                    <a:pt x="3310" y="984"/>
                    <a:pt x="3096" y="868"/>
                  </a:cubicBezTo>
                  <a:lnTo>
                    <a:pt x="1526" y="48"/>
                  </a:lnTo>
                  <a:cubicBezTo>
                    <a:pt x="1462" y="16"/>
                    <a:pt x="1394" y="0"/>
                    <a:pt x="1326" y="0"/>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chemeClr val="tx1"/>
                </a:solidFill>
              </a:endParaRPr>
            </a:p>
          </p:txBody>
        </p:sp>
        <p:sp>
          <p:nvSpPr>
            <p:cNvPr id="123" name="Google Shape;651;p49">
              <a:extLst>
                <a:ext uri="{FF2B5EF4-FFF2-40B4-BE49-F238E27FC236}">
                  <a16:creationId xmlns:a16="http://schemas.microsoft.com/office/drawing/2014/main" id="{BC381FEF-0923-0938-1C9C-14EF24D13EBA}"/>
                </a:ext>
              </a:extLst>
            </p:cNvPr>
            <p:cNvSpPr/>
            <p:nvPr/>
          </p:nvSpPr>
          <p:spPr>
            <a:xfrm>
              <a:off x="3508077" y="3959569"/>
              <a:ext cx="225353" cy="195641"/>
            </a:xfrm>
            <a:custGeom>
              <a:avLst/>
              <a:gdLst/>
              <a:ahLst/>
              <a:cxnLst/>
              <a:rect l="l" t="t" r="r" b="b"/>
              <a:pathLst>
                <a:path w="6629" h="5755" extrusionOk="0">
                  <a:moveTo>
                    <a:pt x="483" y="1"/>
                  </a:moveTo>
                  <a:cubicBezTo>
                    <a:pt x="280" y="1"/>
                    <a:pt x="100" y="141"/>
                    <a:pt x="54" y="342"/>
                  </a:cubicBezTo>
                  <a:cubicBezTo>
                    <a:pt x="0" y="574"/>
                    <a:pt x="152" y="815"/>
                    <a:pt x="384" y="868"/>
                  </a:cubicBezTo>
                  <a:cubicBezTo>
                    <a:pt x="1374" y="1082"/>
                    <a:pt x="2284" y="1564"/>
                    <a:pt x="3034" y="2242"/>
                  </a:cubicBezTo>
                  <a:cubicBezTo>
                    <a:pt x="3712" y="2849"/>
                    <a:pt x="4229" y="3598"/>
                    <a:pt x="4559" y="4445"/>
                  </a:cubicBezTo>
                  <a:lnTo>
                    <a:pt x="3881" y="4089"/>
                  </a:lnTo>
                  <a:cubicBezTo>
                    <a:pt x="3817" y="4057"/>
                    <a:pt x="3749" y="4041"/>
                    <a:pt x="3682" y="4041"/>
                  </a:cubicBezTo>
                  <a:cubicBezTo>
                    <a:pt x="3525" y="4041"/>
                    <a:pt x="3374" y="4126"/>
                    <a:pt x="3292" y="4276"/>
                  </a:cubicBezTo>
                  <a:cubicBezTo>
                    <a:pt x="3185" y="4490"/>
                    <a:pt x="3266" y="4749"/>
                    <a:pt x="3480" y="4865"/>
                  </a:cubicBezTo>
                  <a:lnTo>
                    <a:pt x="5094" y="5703"/>
                  </a:lnTo>
                  <a:cubicBezTo>
                    <a:pt x="5156" y="5738"/>
                    <a:pt x="5223" y="5754"/>
                    <a:pt x="5290" y="5754"/>
                  </a:cubicBezTo>
                  <a:cubicBezTo>
                    <a:pt x="5447" y="5754"/>
                    <a:pt x="5602" y="5666"/>
                    <a:pt x="5683" y="5516"/>
                  </a:cubicBezTo>
                  <a:lnTo>
                    <a:pt x="6522" y="3910"/>
                  </a:lnTo>
                  <a:cubicBezTo>
                    <a:pt x="6629" y="3696"/>
                    <a:pt x="6549" y="3428"/>
                    <a:pt x="6334" y="3321"/>
                  </a:cubicBezTo>
                  <a:cubicBezTo>
                    <a:pt x="6270" y="3287"/>
                    <a:pt x="6202" y="3270"/>
                    <a:pt x="6135" y="3270"/>
                  </a:cubicBezTo>
                  <a:cubicBezTo>
                    <a:pt x="5978" y="3270"/>
                    <a:pt x="5827" y="3359"/>
                    <a:pt x="5746" y="3509"/>
                  </a:cubicBezTo>
                  <a:lnTo>
                    <a:pt x="5398" y="4178"/>
                  </a:lnTo>
                  <a:cubicBezTo>
                    <a:pt x="5014" y="3188"/>
                    <a:pt x="4407" y="2304"/>
                    <a:pt x="3622" y="1591"/>
                  </a:cubicBezTo>
                  <a:cubicBezTo>
                    <a:pt x="2757" y="815"/>
                    <a:pt x="1704" y="270"/>
                    <a:pt x="580" y="12"/>
                  </a:cubicBezTo>
                  <a:cubicBezTo>
                    <a:pt x="548" y="4"/>
                    <a:pt x="515" y="1"/>
                    <a:pt x="483"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chemeClr val="tx1"/>
                </a:solidFill>
              </a:endParaRPr>
            </a:p>
          </p:txBody>
        </p:sp>
        <p:sp>
          <p:nvSpPr>
            <p:cNvPr id="124" name="Google Shape;652;p49">
              <a:extLst>
                <a:ext uri="{FF2B5EF4-FFF2-40B4-BE49-F238E27FC236}">
                  <a16:creationId xmlns:a16="http://schemas.microsoft.com/office/drawing/2014/main" id="{5CC55280-3489-D2D1-1D4C-890981D29DD8}"/>
                </a:ext>
              </a:extLst>
            </p:cNvPr>
            <p:cNvSpPr/>
            <p:nvPr/>
          </p:nvSpPr>
          <p:spPr>
            <a:xfrm>
              <a:off x="3386779" y="4057376"/>
              <a:ext cx="183131" cy="252073"/>
            </a:xfrm>
            <a:custGeom>
              <a:avLst/>
              <a:gdLst/>
              <a:ahLst/>
              <a:cxnLst/>
              <a:rect l="l" t="t" r="r" b="b"/>
              <a:pathLst>
                <a:path w="5387" h="7415" extrusionOk="0">
                  <a:moveTo>
                    <a:pt x="2565" y="1"/>
                  </a:moveTo>
                  <a:cubicBezTo>
                    <a:pt x="2513" y="1"/>
                    <a:pt x="2458" y="27"/>
                    <a:pt x="2427" y="88"/>
                  </a:cubicBezTo>
                  <a:lnTo>
                    <a:pt x="62" y="4450"/>
                  </a:lnTo>
                  <a:cubicBezTo>
                    <a:pt x="0" y="4557"/>
                    <a:pt x="80" y="4682"/>
                    <a:pt x="196" y="4691"/>
                  </a:cubicBezTo>
                  <a:lnTo>
                    <a:pt x="2730" y="4691"/>
                  </a:lnTo>
                  <a:lnTo>
                    <a:pt x="2730" y="7260"/>
                  </a:lnTo>
                  <a:cubicBezTo>
                    <a:pt x="2730" y="7356"/>
                    <a:pt x="2810" y="7414"/>
                    <a:pt x="2892" y="7414"/>
                  </a:cubicBezTo>
                  <a:cubicBezTo>
                    <a:pt x="2946" y="7414"/>
                    <a:pt x="3001" y="7389"/>
                    <a:pt x="3033" y="7331"/>
                  </a:cubicBezTo>
                  <a:lnTo>
                    <a:pt x="5335" y="2969"/>
                  </a:lnTo>
                  <a:cubicBezTo>
                    <a:pt x="5387" y="2866"/>
                    <a:pt x="5322" y="2746"/>
                    <a:pt x="5205" y="2746"/>
                  </a:cubicBezTo>
                  <a:cubicBezTo>
                    <a:pt x="5201" y="2746"/>
                    <a:pt x="5196" y="2746"/>
                    <a:pt x="5192" y="2746"/>
                  </a:cubicBezTo>
                  <a:lnTo>
                    <a:pt x="2703" y="2746"/>
                  </a:lnTo>
                  <a:lnTo>
                    <a:pt x="2703" y="159"/>
                  </a:lnTo>
                  <a:cubicBezTo>
                    <a:pt x="2719" y="62"/>
                    <a:pt x="2645" y="1"/>
                    <a:pt x="2565" y="1"/>
                  </a:cubicBez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chemeClr val="tx1"/>
                </a:solidFill>
              </a:endParaRPr>
            </a:p>
          </p:txBody>
        </p:sp>
      </p:grpSp>
      <p:cxnSp>
        <p:nvCxnSpPr>
          <p:cNvPr id="135" name="Google Shape;638;p49">
            <a:extLst>
              <a:ext uri="{FF2B5EF4-FFF2-40B4-BE49-F238E27FC236}">
                <a16:creationId xmlns:a16="http://schemas.microsoft.com/office/drawing/2014/main" id="{8BFF8839-3DF0-A2E6-5282-25E4E64B881D}"/>
              </a:ext>
            </a:extLst>
          </p:cNvPr>
          <p:cNvCxnSpPr>
            <a:cxnSpLocks/>
            <a:endCxn id="6" idx="0"/>
          </p:cNvCxnSpPr>
          <p:nvPr/>
        </p:nvCxnSpPr>
        <p:spPr>
          <a:xfrm rot="10800000" flipV="1">
            <a:off x="1240135" y="2785767"/>
            <a:ext cx="3232004" cy="359911"/>
          </a:xfrm>
          <a:prstGeom prst="bentConnector2">
            <a:avLst/>
          </a:prstGeom>
          <a:noFill/>
          <a:ln w="9525" cap="flat" cmpd="sng">
            <a:solidFill>
              <a:srgbClr val="3A4A01"/>
            </a:solidFill>
            <a:prstDash val="solid"/>
            <a:round/>
            <a:headEnd type="none" w="med" len="med"/>
            <a:tailEnd type="none" w="med" len="med"/>
          </a:ln>
        </p:spPr>
      </p:cxnSp>
      <p:cxnSp>
        <p:nvCxnSpPr>
          <p:cNvPr id="162" name="Google Shape;638;p49">
            <a:extLst>
              <a:ext uri="{FF2B5EF4-FFF2-40B4-BE49-F238E27FC236}">
                <a16:creationId xmlns:a16="http://schemas.microsoft.com/office/drawing/2014/main" id="{8CEB82AC-D249-88F6-5B9F-7EC22BBC77A5}"/>
              </a:ext>
            </a:extLst>
          </p:cNvPr>
          <p:cNvCxnSpPr>
            <a:cxnSpLocks/>
            <a:stCxn id="118" idx="0"/>
            <a:endCxn id="9" idx="0"/>
          </p:cNvCxnSpPr>
          <p:nvPr/>
        </p:nvCxnSpPr>
        <p:spPr>
          <a:xfrm rot="16200000" flipH="1">
            <a:off x="4960160" y="2071101"/>
            <a:ext cx="607179" cy="1601056"/>
          </a:xfrm>
          <a:prstGeom prst="bentConnector3">
            <a:avLst>
              <a:gd name="adj1" fmla="val 40070"/>
            </a:avLst>
          </a:prstGeom>
          <a:noFill/>
          <a:ln w="9525" cap="flat" cmpd="sng">
            <a:solidFill>
              <a:srgbClr val="3A4A01"/>
            </a:solidFill>
            <a:prstDash val="solid"/>
            <a:round/>
            <a:headEnd type="none" w="med" len="med"/>
            <a:tailEnd type="none" w="med" len="med"/>
          </a:ln>
        </p:spPr>
      </p:cxnSp>
      <p:sp>
        <p:nvSpPr>
          <p:cNvPr id="167" name="Google Shape;261;p29">
            <a:extLst>
              <a:ext uri="{FF2B5EF4-FFF2-40B4-BE49-F238E27FC236}">
                <a16:creationId xmlns:a16="http://schemas.microsoft.com/office/drawing/2014/main" id="{D30312BB-0DD1-CE8A-899F-F528DE7406DA}"/>
              </a:ext>
            </a:extLst>
          </p:cNvPr>
          <p:cNvSpPr txBox="1">
            <a:spLocks/>
          </p:cNvSpPr>
          <p:nvPr/>
        </p:nvSpPr>
        <p:spPr>
          <a:xfrm>
            <a:off x="6569997" y="3198246"/>
            <a:ext cx="2181793"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buClr>
                <a:srgbClr val="000000"/>
              </a:buClr>
              <a:buFont typeface="Arial"/>
            </a:pPr>
            <a:r>
              <a:rPr lang="en-US" sz="2000" dirty="0">
                <a:solidFill>
                  <a:schemeClr val="tx1"/>
                </a:solidFill>
                <a:latin typeface="Baloo 2"/>
                <a:cs typeface="Baloo 2"/>
                <a:sym typeface="Arial"/>
              </a:rPr>
              <a:t>05</a:t>
            </a:r>
            <a:r>
              <a:rPr lang="en-US" sz="2000" dirty="0">
                <a:solidFill>
                  <a:srgbClr val="3A4A01"/>
                </a:solidFill>
                <a:latin typeface="Baloo 2"/>
                <a:cs typeface="Baloo 2"/>
                <a:sym typeface="Arial"/>
              </a:rPr>
              <a:t>.</a:t>
            </a:r>
          </a:p>
          <a:p>
            <a:pPr algn="ctr">
              <a:buClr>
                <a:srgbClr val="000000"/>
              </a:buClr>
              <a:buFont typeface="Arial"/>
            </a:pPr>
            <a:r>
              <a:rPr lang="en-US" sz="2000" dirty="0">
                <a:solidFill>
                  <a:srgbClr val="3A4A01"/>
                </a:solidFill>
                <a:latin typeface="Baloo 2"/>
                <a:cs typeface="Baloo 2"/>
                <a:sym typeface="Arial"/>
              </a:rPr>
              <a:t> </a:t>
            </a:r>
            <a:r>
              <a:rPr lang="en-US" sz="2000" dirty="0">
                <a:solidFill>
                  <a:schemeClr val="tx1"/>
                </a:solidFill>
                <a:latin typeface="Baloo 2"/>
                <a:cs typeface="Baloo 2"/>
              </a:rPr>
              <a:t>Data Integrity</a:t>
            </a:r>
            <a:endParaRPr lang="en-US" sz="2000" dirty="0">
              <a:solidFill>
                <a:schemeClr val="tx1"/>
              </a:solidFill>
              <a:latin typeface="Baloo 2"/>
              <a:cs typeface="Baloo 2"/>
              <a:sym typeface="Arial"/>
            </a:endParaRPr>
          </a:p>
        </p:txBody>
      </p:sp>
      <p:cxnSp>
        <p:nvCxnSpPr>
          <p:cNvPr id="168" name="Google Shape;638;p49">
            <a:extLst>
              <a:ext uri="{FF2B5EF4-FFF2-40B4-BE49-F238E27FC236}">
                <a16:creationId xmlns:a16="http://schemas.microsoft.com/office/drawing/2014/main" id="{797114E6-9F84-0641-C575-FC3947A4A245}"/>
              </a:ext>
            </a:extLst>
          </p:cNvPr>
          <p:cNvCxnSpPr>
            <a:cxnSpLocks/>
          </p:cNvCxnSpPr>
          <p:nvPr/>
        </p:nvCxnSpPr>
        <p:spPr>
          <a:xfrm rot="16200000" flipH="1">
            <a:off x="5737976" y="1284307"/>
            <a:ext cx="630205" cy="3197671"/>
          </a:xfrm>
          <a:prstGeom prst="bentConnector3">
            <a:avLst>
              <a:gd name="adj1" fmla="val 38839"/>
            </a:avLst>
          </a:prstGeom>
          <a:noFill/>
          <a:ln w="9525" cap="flat" cmpd="sng">
            <a:solidFill>
              <a:srgbClr val="3A4A01"/>
            </a:solidFill>
            <a:prstDash val="solid"/>
            <a:round/>
            <a:headEnd type="none" w="med" len="med"/>
            <a:tailEnd type="none" w="med" len="med"/>
          </a:ln>
        </p:spPr>
      </p:cxnSp>
      <p:sp>
        <p:nvSpPr>
          <p:cNvPr id="174" name="Google Shape;579;p46">
            <a:extLst>
              <a:ext uri="{FF2B5EF4-FFF2-40B4-BE49-F238E27FC236}">
                <a16:creationId xmlns:a16="http://schemas.microsoft.com/office/drawing/2014/main" id="{5681994C-0770-DA89-EE66-8BCE866C8B3B}"/>
              </a:ext>
            </a:extLst>
          </p:cNvPr>
          <p:cNvSpPr/>
          <p:nvPr/>
        </p:nvSpPr>
        <p:spPr>
          <a:xfrm rot="5400000">
            <a:off x="-172382" y="-721814"/>
            <a:ext cx="1597464" cy="1111084"/>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75" name="Google Shape;579;p46">
            <a:extLst>
              <a:ext uri="{FF2B5EF4-FFF2-40B4-BE49-F238E27FC236}">
                <a16:creationId xmlns:a16="http://schemas.microsoft.com/office/drawing/2014/main" id="{A40D6A08-6151-4FA9-A828-FBD66C598E43}"/>
              </a:ext>
            </a:extLst>
          </p:cNvPr>
          <p:cNvSpPr/>
          <p:nvPr/>
        </p:nvSpPr>
        <p:spPr>
          <a:xfrm rot="5400000">
            <a:off x="-513713" y="-492652"/>
            <a:ext cx="1294827" cy="985302"/>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2" name="Google Shape;579;p46">
            <a:extLst>
              <a:ext uri="{FF2B5EF4-FFF2-40B4-BE49-F238E27FC236}">
                <a16:creationId xmlns:a16="http://schemas.microsoft.com/office/drawing/2014/main" id="{97200696-BFC5-0D6E-9D14-07A60E91E1BB}"/>
              </a:ext>
            </a:extLst>
          </p:cNvPr>
          <p:cNvSpPr/>
          <p:nvPr/>
        </p:nvSpPr>
        <p:spPr>
          <a:xfrm rot="16200000">
            <a:off x="8052115" y="4535988"/>
            <a:ext cx="1597464" cy="1111084"/>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3" name="Google Shape;579;p46">
            <a:extLst>
              <a:ext uri="{FF2B5EF4-FFF2-40B4-BE49-F238E27FC236}">
                <a16:creationId xmlns:a16="http://schemas.microsoft.com/office/drawing/2014/main" id="{2B9EACA2-E055-22D5-B292-F3D34BE54322}"/>
              </a:ext>
            </a:extLst>
          </p:cNvPr>
          <p:cNvSpPr/>
          <p:nvPr/>
        </p:nvSpPr>
        <p:spPr>
          <a:xfrm rot="16200000">
            <a:off x="7710784" y="4765149"/>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Tree>
    <p:extLst>
      <p:ext uri="{BB962C8B-B14F-4D97-AF65-F5344CB8AC3E}">
        <p14:creationId xmlns:p14="http://schemas.microsoft.com/office/powerpoint/2010/main" val="33816962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61;p29">
            <a:extLst>
              <a:ext uri="{FF2B5EF4-FFF2-40B4-BE49-F238E27FC236}">
                <a16:creationId xmlns:a16="http://schemas.microsoft.com/office/drawing/2014/main" id="{8D9E14AB-6013-EBD5-CE5C-EB55516E31B2}"/>
              </a:ext>
            </a:extLst>
          </p:cNvPr>
          <p:cNvSpPr txBox="1">
            <a:spLocks/>
          </p:cNvSpPr>
          <p:nvPr/>
        </p:nvSpPr>
        <p:spPr>
          <a:xfrm>
            <a:off x="0" y="1282358"/>
            <a:ext cx="2690021" cy="593300"/>
          </a:xfrm>
          <a:prstGeom prst="rect">
            <a:avLst/>
          </a:prstGeom>
          <a:solidFill>
            <a:schemeClr val="bg1"/>
          </a:solid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3200" dirty="0">
                <a:solidFill>
                  <a:schemeClr val="tx1"/>
                </a:solidFill>
              </a:rPr>
              <a:t>Use-Case </a:t>
            </a:r>
          </a:p>
          <a:p>
            <a:pPr algn="ctr"/>
            <a:r>
              <a:rPr lang="en-US" sz="3200" dirty="0">
                <a:solidFill>
                  <a:schemeClr val="tx1"/>
                </a:solidFill>
              </a:rPr>
              <a:t>Diagram</a:t>
            </a:r>
          </a:p>
        </p:txBody>
      </p:sp>
      <p:sp>
        <p:nvSpPr>
          <p:cNvPr id="18" name="Google Shape;7459;p79">
            <a:extLst>
              <a:ext uri="{FF2B5EF4-FFF2-40B4-BE49-F238E27FC236}">
                <a16:creationId xmlns:a16="http://schemas.microsoft.com/office/drawing/2014/main" id="{8258D484-9E30-36AF-85AE-791C0396F9BB}"/>
              </a:ext>
            </a:extLst>
          </p:cNvPr>
          <p:cNvSpPr/>
          <p:nvPr/>
        </p:nvSpPr>
        <p:spPr>
          <a:xfrm rot="10800000">
            <a:off x="9338113" y="4405844"/>
            <a:ext cx="34508" cy="37082"/>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bg1"/>
          </a:solidFill>
          <a:ln>
            <a:noFill/>
          </a:ln>
        </p:spPr>
        <p:txBody>
          <a:bodyPr spcFirstLastPara="1" wrap="square" lIns="91425" tIns="91425" rIns="91425" bIns="91425" anchor="ctr" anchorCtr="0">
            <a:noAutofit/>
          </a:bodyPr>
          <a:lstStyle/>
          <a:p>
            <a:endParaRPr/>
          </a:p>
        </p:txBody>
      </p:sp>
      <p:sp>
        <p:nvSpPr>
          <p:cNvPr id="2" name="Google Shape;579;p46">
            <a:extLst>
              <a:ext uri="{FF2B5EF4-FFF2-40B4-BE49-F238E27FC236}">
                <a16:creationId xmlns:a16="http://schemas.microsoft.com/office/drawing/2014/main" id="{396BB5CE-54E9-E327-523F-88479770864B}"/>
              </a:ext>
            </a:extLst>
          </p:cNvPr>
          <p:cNvSpPr/>
          <p:nvPr/>
        </p:nvSpPr>
        <p:spPr>
          <a:xfrm rot="5400000">
            <a:off x="-284340" y="-77268"/>
            <a:ext cx="858831" cy="747989"/>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3" name="Google Shape;579;p46">
            <a:extLst>
              <a:ext uri="{FF2B5EF4-FFF2-40B4-BE49-F238E27FC236}">
                <a16:creationId xmlns:a16="http://schemas.microsoft.com/office/drawing/2014/main" id="{0B881204-AE75-A60E-829B-985085537E2B}"/>
              </a:ext>
            </a:extLst>
          </p:cNvPr>
          <p:cNvSpPr/>
          <p:nvPr/>
        </p:nvSpPr>
        <p:spPr>
          <a:xfrm rot="5400000">
            <a:off x="36610" y="197328"/>
            <a:ext cx="858831" cy="747989"/>
          </a:xfrm>
          <a:prstGeom prst="hexagon">
            <a:avLst>
              <a:gd name="adj" fmla="val 25000"/>
              <a:gd name="vf" fmla="val 115470"/>
            </a:avLst>
          </a:prstGeom>
          <a:solidFill>
            <a:srgbClr val="CBF3BB"/>
          </a:solidFill>
          <a:ln>
            <a:solidFill>
              <a:schemeClr val="bg2"/>
            </a:solidFill>
          </a:ln>
        </p:spPr>
        <p:txBody>
          <a:bodyPr spcFirstLastPara="1" wrap="square" lIns="91425" tIns="91425" rIns="91425" bIns="91425" anchor="ctr" anchorCtr="0">
            <a:noAutofit/>
          </a:bodyPr>
          <a:lstStyle/>
          <a:p>
            <a:endParaRPr dirty="0"/>
          </a:p>
        </p:txBody>
      </p:sp>
      <p:sp>
        <p:nvSpPr>
          <p:cNvPr id="5" name="Google Shape;579;p46">
            <a:extLst>
              <a:ext uri="{FF2B5EF4-FFF2-40B4-BE49-F238E27FC236}">
                <a16:creationId xmlns:a16="http://schemas.microsoft.com/office/drawing/2014/main" id="{7B84A40F-BB37-C6D8-8F30-ADDB2FCAA959}"/>
              </a:ext>
            </a:extLst>
          </p:cNvPr>
          <p:cNvSpPr/>
          <p:nvPr/>
        </p:nvSpPr>
        <p:spPr>
          <a:xfrm rot="5400000">
            <a:off x="-254179" y="4479806"/>
            <a:ext cx="858831" cy="747989"/>
          </a:xfrm>
          <a:prstGeom prst="hexagon">
            <a:avLst>
              <a:gd name="adj" fmla="val 25000"/>
              <a:gd name="vf" fmla="val 115470"/>
            </a:avLst>
          </a:prstGeom>
          <a:solidFill>
            <a:srgbClr val="7FD85A"/>
          </a:solidFill>
          <a:ln>
            <a:solidFill>
              <a:schemeClr val="bg2"/>
            </a:solidFill>
          </a:ln>
        </p:spPr>
        <p:txBody>
          <a:bodyPr spcFirstLastPara="1" wrap="square" lIns="91425" tIns="91425" rIns="91425" bIns="91425" anchor="ctr" anchorCtr="0">
            <a:noAutofit/>
          </a:bodyPr>
          <a:lstStyle/>
          <a:p>
            <a:endParaRPr dirty="0"/>
          </a:p>
        </p:txBody>
      </p:sp>
      <p:sp>
        <p:nvSpPr>
          <p:cNvPr id="6" name="Google Shape;579;p46">
            <a:extLst>
              <a:ext uri="{FF2B5EF4-FFF2-40B4-BE49-F238E27FC236}">
                <a16:creationId xmlns:a16="http://schemas.microsoft.com/office/drawing/2014/main" id="{72998C60-28F6-673B-9E8B-A14A97CC24E5}"/>
              </a:ext>
            </a:extLst>
          </p:cNvPr>
          <p:cNvSpPr/>
          <p:nvPr/>
        </p:nvSpPr>
        <p:spPr>
          <a:xfrm rot="5400000">
            <a:off x="119817" y="4198186"/>
            <a:ext cx="858831" cy="747989"/>
          </a:xfrm>
          <a:prstGeom prst="hexagon">
            <a:avLst>
              <a:gd name="adj" fmla="val 25000"/>
              <a:gd name="vf" fmla="val 115470"/>
            </a:avLst>
          </a:prstGeom>
          <a:solidFill>
            <a:srgbClr val="CBF3BB"/>
          </a:solidFill>
          <a:ln>
            <a:solidFill>
              <a:schemeClr val="bg2"/>
            </a:solidFill>
          </a:ln>
        </p:spPr>
        <p:txBody>
          <a:bodyPr spcFirstLastPara="1" wrap="square" lIns="91425" tIns="91425" rIns="91425" bIns="91425" anchor="ctr" anchorCtr="0">
            <a:noAutofit/>
          </a:bodyPr>
          <a:lstStyle/>
          <a:p>
            <a:endParaRPr dirty="0"/>
          </a:p>
        </p:txBody>
      </p:sp>
      <p:pic>
        <p:nvPicPr>
          <p:cNvPr id="7" name="Picture 6" descr="A diagram of a system&#10;&#10;Description automatically generated">
            <a:extLst>
              <a:ext uri="{FF2B5EF4-FFF2-40B4-BE49-F238E27FC236}">
                <a16:creationId xmlns:a16="http://schemas.microsoft.com/office/drawing/2014/main" id="{DC4358C0-80B3-C609-B907-21C2183F1127}"/>
              </a:ext>
            </a:extLst>
          </p:cNvPr>
          <p:cNvPicPr>
            <a:picLocks noChangeAspect="1"/>
          </p:cNvPicPr>
          <p:nvPr/>
        </p:nvPicPr>
        <p:blipFill>
          <a:blip r:embed="rId2"/>
          <a:stretch>
            <a:fillRect/>
          </a:stretch>
        </p:blipFill>
        <p:spPr>
          <a:xfrm>
            <a:off x="2417196" y="38469"/>
            <a:ext cx="6516759" cy="5066562"/>
          </a:xfrm>
          <a:prstGeom prst="rect">
            <a:avLst/>
          </a:prstGeom>
        </p:spPr>
      </p:pic>
    </p:spTree>
    <p:extLst>
      <p:ext uri="{BB962C8B-B14F-4D97-AF65-F5344CB8AC3E}">
        <p14:creationId xmlns:p14="http://schemas.microsoft.com/office/powerpoint/2010/main" val="688539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61;p29">
            <a:extLst>
              <a:ext uri="{FF2B5EF4-FFF2-40B4-BE49-F238E27FC236}">
                <a16:creationId xmlns:a16="http://schemas.microsoft.com/office/drawing/2014/main" id="{9947E7FA-978C-97BC-B29D-82CADA179CA6}"/>
              </a:ext>
            </a:extLst>
          </p:cNvPr>
          <p:cNvSpPr txBox="1">
            <a:spLocks/>
          </p:cNvSpPr>
          <p:nvPr/>
        </p:nvSpPr>
        <p:spPr>
          <a:xfrm>
            <a:off x="1" y="812869"/>
            <a:ext cx="6982692"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dirty="0"/>
              <a:t>Time </a:t>
            </a:r>
            <a:r>
              <a:rPr lang="en-US" dirty="0">
                <a:solidFill>
                  <a:schemeClr val="tx1"/>
                </a:solidFill>
              </a:rPr>
              <a:t>Plan</a:t>
            </a:r>
          </a:p>
          <a:p>
            <a:endParaRPr lang="en-US" dirty="0"/>
          </a:p>
        </p:txBody>
      </p:sp>
      <p:sp>
        <p:nvSpPr>
          <p:cNvPr id="8" name="Google Shape;262;p29">
            <a:extLst>
              <a:ext uri="{FF2B5EF4-FFF2-40B4-BE49-F238E27FC236}">
                <a16:creationId xmlns:a16="http://schemas.microsoft.com/office/drawing/2014/main" id="{10CEAE24-BC91-D9D5-EF2A-16A43B297201}"/>
              </a:ext>
            </a:extLst>
          </p:cNvPr>
          <p:cNvSpPr txBox="1">
            <a:spLocks/>
          </p:cNvSpPr>
          <p:nvPr/>
        </p:nvSpPr>
        <p:spPr>
          <a:xfrm>
            <a:off x="4325509" y="1508686"/>
            <a:ext cx="3911893" cy="4248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lgn="ctr"/>
            <a:r>
              <a:rPr lang="en-US" dirty="0"/>
              <a:t>Previous 8 Months </a:t>
            </a:r>
          </a:p>
        </p:txBody>
      </p:sp>
      <p:pic>
        <p:nvPicPr>
          <p:cNvPr id="12" name="Google Shape;2475;p49">
            <a:extLst>
              <a:ext uri="{FF2B5EF4-FFF2-40B4-BE49-F238E27FC236}">
                <a16:creationId xmlns:a16="http://schemas.microsoft.com/office/drawing/2014/main" id="{EF1B432A-621E-2080-DF80-4D79082642EC}"/>
              </a:ext>
            </a:extLst>
          </p:cNvPr>
          <p:cNvPicPr preferRelativeResize="0"/>
          <p:nvPr/>
        </p:nvPicPr>
        <p:blipFill rotWithShape="1">
          <a:blip r:embed="rId2">
            <a:alphaModFix/>
          </a:blip>
          <a:srcRect l="9442" t="16638" r="15790"/>
          <a:stretch/>
        </p:blipFill>
        <p:spPr>
          <a:xfrm>
            <a:off x="0" y="2359119"/>
            <a:ext cx="9144000" cy="2784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171265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167DD-95A4-6D7B-D930-48F465D3129B}"/>
            </a:ext>
          </a:extLst>
        </p:cNvPr>
        <p:cNvGrpSpPr/>
        <p:nvPr/>
      </p:nvGrpSpPr>
      <p:grpSpPr>
        <a:xfrm>
          <a:off x="0" y="0"/>
          <a:ext cx="0" cy="0"/>
          <a:chOff x="0" y="0"/>
          <a:chExt cx="0" cy="0"/>
        </a:xfrm>
      </p:grpSpPr>
      <p:sp>
        <p:nvSpPr>
          <p:cNvPr id="5" name="Google Shape;261;p29">
            <a:extLst>
              <a:ext uri="{FF2B5EF4-FFF2-40B4-BE49-F238E27FC236}">
                <a16:creationId xmlns:a16="http://schemas.microsoft.com/office/drawing/2014/main" id="{EAE96601-8996-5FC6-04BF-F7DE0C61C3C9}"/>
              </a:ext>
            </a:extLst>
          </p:cNvPr>
          <p:cNvSpPr txBox="1">
            <a:spLocks/>
          </p:cNvSpPr>
          <p:nvPr/>
        </p:nvSpPr>
        <p:spPr>
          <a:xfrm>
            <a:off x="180602" y="2163586"/>
            <a:ext cx="2199146" cy="706213"/>
          </a:xfrm>
          <a:prstGeom prst="rect">
            <a:avLst/>
          </a:prstGeom>
          <a:solidFill>
            <a:schemeClr val="bg1"/>
          </a:solid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2500" dirty="0">
                <a:solidFill>
                  <a:srgbClr val="7FD85A"/>
                </a:solidFill>
              </a:rPr>
              <a:t>Time Plan</a:t>
            </a:r>
          </a:p>
        </p:txBody>
      </p:sp>
      <p:sp>
        <p:nvSpPr>
          <p:cNvPr id="6" name="Google Shape;218;p31">
            <a:extLst>
              <a:ext uri="{FF2B5EF4-FFF2-40B4-BE49-F238E27FC236}">
                <a16:creationId xmlns:a16="http://schemas.microsoft.com/office/drawing/2014/main" id="{68F48AAD-17F7-0CBF-1E7B-0DDBF5BD6E7E}"/>
              </a:ext>
            </a:extLst>
          </p:cNvPr>
          <p:cNvSpPr/>
          <p:nvPr/>
        </p:nvSpPr>
        <p:spPr>
          <a:xfrm rot="5400000" flipH="1">
            <a:off x="1428902" y="1298048"/>
            <a:ext cx="73152" cy="1737360"/>
          </a:xfrm>
          <a:prstGeom prst="rect">
            <a:avLst/>
          </a:prstGeom>
          <a:solidFill>
            <a:schemeClr val="tx1"/>
          </a:solidFill>
          <a:ln>
            <a:noFill/>
          </a:ln>
        </p:spPr>
        <p:txBody>
          <a:bodyPr spcFirstLastPara="1" wrap="square" lIns="91425" tIns="91425" rIns="91425" bIns="91425" anchor="ctr" anchorCtr="0">
            <a:noAutofit/>
          </a:bodyPr>
          <a:lstStyle/>
          <a:p>
            <a:endParaRPr>
              <a:solidFill>
                <a:schemeClr val="tx1"/>
              </a:solidFill>
            </a:endParaRPr>
          </a:p>
        </p:txBody>
      </p:sp>
      <p:sp>
        <p:nvSpPr>
          <p:cNvPr id="7" name="Google Shape;218;p31">
            <a:extLst>
              <a:ext uri="{FF2B5EF4-FFF2-40B4-BE49-F238E27FC236}">
                <a16:creationId xmlns:a16="http://schemas.microsoft.com/office/drawing/2014/main" id="{8332632F-E23E-0B49-F148-3B725129DB1E}"/>
              </a:ext>
            </a:extLst>
          </p:cNvPr>
          <p:cNvSpPr/>
          <p:nvPr/>
        </p:nvSpPr>
        <p:spPr>
          <a:xfrm rot="5400000" flipH="1">
            <a:off x="902707" y="2046839"/>
            <a:ext cx="70570" cy="1645920"/>
          </a:xfrm>
          <a:prstGeom prst="rect">
            <a:avLst/>
          </a:prstGeom>
          <a:solidFill>
            <a:schemeClr val="tx1"/>
          </a:solidFill>
          <a:ln>
            <a:noFill/>
          </a:ln>
        </p:spPr>
        <p:txBody>
          <a:bodyPr spcFirstLastPara="1" wrap="square" lIns="91425" tIns="91425" rIns="91425" bIns="91425" anchor="ctr" anchorCtr="0">
            <a:noAutofit/>
          </a:bodyPr>
          <a:lstStyle/>
          <a:p>
            <a:endParaRPr>
              <a:solidFill>
                <a:schemeClr val="tx1"/>
              </a:solidFill>
            </a:endParaRPr>
          </a:p>
        </p:txBody>
      </p:sp>
      <p:sp>
        <p:nvSpPr>
          <p:cNvPr id="9" name="Google Shape;953;p45">
            <a:extLst>
              <a:ext uri="{FF2B5EF4-FFF2-40B4-BE49-F238E27FC236}">
                <a16:creationId xmlns:a16="http://schemas.microsoft.com/office/drawing/2014/main" id="{A578A00D-E778-C5A4-4569-09F479C0EC24}"/>
              </a:ext>
            </a:extLst>
          </p:cNvPr>
          <p:cNvSpPr/>
          <p:nvPr/>
        </p:nvSpPr>
        <p:spPr>
          <a:xfrm>
            <a:off x="160413" y="184497"/>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dirty="0"/>
          </a:p>
        </p:txBody>
      </p:sp>
      <p:pic>
        <p:nvPicPr>
          <p:cNvPr id="22" name="Graphic 21" descr="Gantt Chart with solid fill">
            <a:extLst>
              <a:ext uri="{FF2B5EF4-FFF2-40B4-BE49-F238E27FC236}">
                <a16:creationId xmlns:a16="http://schemas.microsoft.com/office/drawing/2014/main" id="{BE749384-C660-1E7A-706F-88EEF6CFA6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77" y="255270"/>
            <a:ext cx="402057" cy="402057"/>
          </a:xfrm>
          <a:prstGeom prst="rect">
            <a:avLst/>
          </a:prstGeom>
        </p:spPr>
      </p:pic>
      <p:sp>
        <p:nvSpPr>
          <p:cNvPr id="23" name="Google Shape;440;p35">
            <a:extLst>
              <a:ext uri="{FF2B5EF4-FFF2-40B4-BE49-F238E27FC236}">
                <a16:creationId xmlns:a16="http://schemas.microsoft.com/office/drawing/2014/main" id="{BDBB2800-20DF-3B8A-1C30-354173C38EA9}"/>
              </a:ext>
            </a:extLst>
          </p:cNvPr>
          <p:cNvSpPr/>
          <p:nvPr/>
        </p:nvSpPr>
        <p:spPr>
          <a:xfrm>
            <a:off x="-605250" y="4334666"/>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pic>
        <p:nvPicPr>
          <p:cNvPr id="12" name="Picture 11" descr="A screenshot of a graph&#10;&#10;Description automatically generated">
            <a:extLst>
              <a:ext uri="{FF2B5EF4-FFF2-40B4-BE49-F238E27FC236}">
                <a16:creationId xmlns:a16="http://schemas.microsoft.com/office/drawing/2014/main" id="{F70246EA-34C3-BD25-90CE-5666D25C0611}"/>
              </a:ext>
            </a:extLst>
          </p:cNvPr>
          <p:cNvPicPr>
            <a:picLocks noChangeAspect="1"/>
          </p:cNvPicPr>
          <p:nvPr/>
        </p:nvPicPr>
        <p:blipFill rotWithShape="1">
          <a:blip r:embed="rId4"/>
          <a:srcRect l="559" t="-168"/>
          <a:stretch/>
        </p:blipFill>
        <p:spPr>
          <a:xfrm>
            <a:off x="2463849" y="184497"/>
            <a:ext cx="6565119" cy="4731495"/>
          </a:xfrm>
          <a:prstGeom prst="rect">
            <a:avLst/>
          </a:prstGeom>
          <a:ln>
            <a:noFill/>
          </a:ln>
        </p:spPr>
      </p:pic>
    </p:spTree>
    <p:extLst>
      <p:ext uri="{BB962C8B-B14F-4D97-AF65-F5344CB8AC3E}">
        <p14:creationId xmlns:p14="http://schemas.microsoft.com/office/powerpoint/2010/main" val="305361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61;p29">
            <a:extLst>
              <a:ext uri="{FF2B5EF4-FFF2-40B4-BE49-F238E27FC236}">
                <a16:creationId xmlns:a16="http://schemas.microsoft.com/office/drawing/2014/main" id="{B6B7860F-2FCD-CA88-FB91-B68F8A8539AA}"/>
              </a:ext>
            </a:extLst>
          </p:cNvPr>
          <p:cNvSpPr txBox="1">
            <a:spLocks/>
          </p:cNvSpPr>
          <p:nvPr/>
        </p:nvSpPr>
        <p:spPr>
          <a:xfrm>
            <a:off x="102755" y="1317084"/>
            <a:ext cx="4848314"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3500" dirty="0"/>
              <a:t>Implementation</a:t>
            </a:r>
          </a:p>
        </p:txBody>
      </p:sp>
      <p:sp>
        <p:nvSpPr>
          <p:cNvPr id="10" name="Rectangle: Rounded Corners 9">
            <a:extLst>
              <a:ext uri="{FF2B5EF4-FFF2-40B4-BE49-F238E27FC236}">
                <a16:creationId xmlns:a16="http://schemas.microsoft.com/office/drawing/2014/main" id="{A5A998CD-1163-9B6C-46D3-7E82A80BC51F}"/>
              </a:ext>
            </a:extLst>
          </p:cNvPr>
          <p:cNvSpPr/>
          <p:nvPr/>
        </p:nvSpPr>
        <p:spPr>
          <a:xfrm>
            <a:off x="5313679" y="1229360"/>
            <a:ext cx="3374345" cy="586740"/>
          </a:xfrm>
          <a:prstGeom prst="roundRect">
            <a:avLst/>
          </a:prstGeom>
          <a:solidFill>
            <a:srgbClr val="7FD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Arial" panose="020B0604020202020204" pitchFamily="34" charset="0"/>
                <a:sym typeface="Montserrat"/>
              </a:rPr>
              <a:t>Front-End</a:t>
            </a:r>
          </a:p>
        </p:txBody>
      </p:sp>
      <p:sp>
        <p:nvSpPr>
          <p:cNvPr id="11" name="Rectangle: Rounded Corners 10">
            <a:extLst>
              <a:ext uri="{FF2B5EF4-FFF2-40B4-BE49-F238E27FC236}">
                <a16:creationId xmlns:a16="http://schemas.microsoft.com/office/drawing/2014/main" id="{FDACC68A-6EE6-04F4-584A-F05A63497886}"/>
              </a:ext>
            </a:extLst>
          </p:cNvPr>
          <p:cNvSpPr/>
          <p:nvPr/>
        </p:nvSpPr>
        <p:spPr>
          <a:xfrm>
            <a:off x="5313679" y="2246514"/>
            <a:ext cx="3374345" cy="586740"/>
          </a:xfrm>
          <a:prstGeom prst="roundRect">
            <a:avLst/>
          </a:prstGeom>
          <a:solidFill>
            <a:srgbClr val="CBF3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0000"/>
                </a:solidFill>
                <a:latin typeface="Calibri" panose="020F0502020204030204" pitchFamily="34" charset="0"/>
                <a:cs typeface="Arial" panose="020B0604020202020204" pitchFamily="34" charset="0"/>
                <a:sym typeface="Montserrat"/>
              </a:rPr>
              <a:t>Back-End</a:t>
            </a:r>
          </a:p>
        </p:txBody>
      </p:sp>
      <p:sp>
        <p:nvSpPr>
          <p:cNvPr id="12" name="Rectangle: Rounded Corners 11">
            <a:extLst>
              <a:ext uri="{FF2B5EF4-FFF2-40B4-BE49-F238E27FC236}">
                <a16:creationId xmlns:a16="http://schemas.microsoft.com/office/drawing/2014/main" id="{71C4A9EE-8B4F-0258-A88F-00450F4B57A8}"/>
              </a:ext>
            </a:extLst>
          </p:cNvPr>
          <p:cNvSpPr/>
          <p:nvPr/>
        </p:nvSpPr>
        <p:spPr>
          <a:xfrm>
            <a:off x="5313678" y="3203210"/>
            <a:ext cx="3374345" cy="586740"/>
          </a:xfrm>
          <a:prstGeom prst="roundRect">
            <a:avLst/>
          </a:prstGeom>
          <a:solidFill>
            <a:srgbClr val="7FD8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Calibri" panose="020F0502020204030204" pitchFamily="34" charset="0"/>
                <a:cs typeface="Arial" panose="020B0604020202020204" pitchFamily="34" charset="0"/>
                <a:sym typeface="Montserrat"/>
              </a:rPr>
              <a:t>Features</a:t>
            </a:r>
          </a:p>
        </p:txBody>
      </p:sp>
      <p:sp>
        <p:nvSpPr>
          <p:cNvPr id="20" name="Google Shape;140;p27">
            <a:extLst>
              <a:ext uri="{FF2B5EF4-FFF2-40B4-BE49-F238E27FC236}">
                <a16:creationId xmlns:a16="http://schemas.microsoft.com/office/drawing/2014/main" id="{CDC8AA75-0C06-46EB-5DBB-97A3FEAC84B5}"/>
              </a:ext>
            </a:extLst>
          </p:cNvPr>
          <p:cNvSpPr/>
          <p:nvPr/>
        </p:nvSpPr>
        <p:spPr>
          <a:xfrm rot="-5400000">
            <a:off x="-2466042" y="2416391"/>
            <a:ext cx="5178624" cy="275594"/>
          </a:xfrm>
          <a:prstGeom prst="rect">
            <a:avLst/>
          </a:prstGeom>
          <a:solidFill>
            <a:schemeClr val="bg2"/>
          </a:solidFill>
          <a:ln>
            <a:noFill/>
          </a:ln>
        </p:spPr>
        <p:txBody>
          <a:bodyPr spcFirstLastPara="1" wrap="square" lIns="91425" tIns="91425" rIns="91425" bIns="91425" anchor="ctr" anchorCtr="0">
            <a:noAutofit/>
          </a:bodyPr>
          <a:lstStyle/>
          <a:p>
            <a:endParaRPr/>
          </a:p>
        </p:txBody>
      </p:sp>
      <p:sp>
        <p:nvSpPr>
          <p:cNvPr id="22" name="Google Shape;218;p31">
            <a:extLst>
              <a:ext uri="{FF2B5EF4-FFF2-40B4-BE49-F238E27FC236}">
                <a16:creationId xmlns:a16="http://schemas.microsoft.com/office/drawing/2014/main" id="{3AF11564-2A74-7B33-1288-49D3F1787FAF}"/>
              </a:ext>
            </a:extLst>
          </p:cNvPr>
          <p:cNvSpPr/>
          <p:nvPr/>
        </p:nvSpPr>
        <p:spPr>
          <a:xfrm rot="5400000">
            <a:off x="3442496" y="999728"/>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solidFill>
                <a:srgbClr val="7FD85A"/>
              </a:solidFill>
            </a:endParaRPr>
          </a:p>
        </p:txBody>
      </p:sp>
      <p:sp>
        <p:nvSpPr>
          <p:cNvPr id="23" name="Google Shape;218;p31">
            <a:extLst>
              <a:ext uri="{FF2B5EF4-FFF2-40B4-BE49-F238E27FC236}">
                <a16:creationId xmlns:a16="http://schemas.microsoft.com/office/drawing/2014/main" id="{D387FE57-01BE-E760-378A-C03E29D02392}"/>
              </a:ext>
            </a:extLst>
          </p:cNvPr>
          <p:cNvSpPr/>
          <p:nvPr/>
        </p:nvSpPr>
        <p:spPr>
          <a:xfrm>
            <a:off x="4493951" y="1404714"/>
            <a:ext cx="187711" cy="666541"/>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6" name="Google Shape;218;p31">
            <a:extLst>
              <a:ext uri="{FF2B5EF4-FFF2-40B4-BE49-F238E27FC236}">
                <a16:creationId xmlns:a16="http://schemas.microsoft.com/office/drawing/2014/main" id="{EBC3F306-022A-A490-30A7-51AE94BEAF86}"/>
              </a:ext>
            </a:extLst>
          </p:cNvPr>
          <p:cNvSpPr/>
          <p:nvPr/>
        </p:nvSpPr>
        <p:spPr>
          <a:xfrm>
            <a:off x="417568" y="1228642"/>
            <a:ext cx="187709" cy="813195"/>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7" name="Google Shape;218;p31">
            <a:extLst>
              <a:ext uri="{FF2B5EF4-FFF2-40B4-BE49-F238E27FC236}">
                <a16:creationId xmlns:a16="http://schemas.microsoft.com/office/drawing/2014/main" id="{5E50E9C0-917D-7A52-D4CB-304AC8138C38}"/>
              </a:ext>
            </a:extLst>
          </p:cNvPr>
          <p:cNvSpPr/>
          <p:nvPr/>
        </p:nvSpPr>
        <p:spPr>
          <a:xfrm rot="16200000">
            <a:off x="1489093" y="127448"/>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4" name="Google Shape;579;p46">
            <a:extLst>
              <a:ext uri="{FF2B5EF4-FFF2-40B4-BE49-F238E27FC236}">
                <a16:creationId xmlns:a16="http://schemas.microsoft.com/office/drawing/2014/main" id="{9F64A18A-983C-FAA8-74CC-6CEF661E5D53}"/>
              </a:ext>
            </a:extLst>
          </p:cNvPr>
          <p:cNvSpPr/>
          <p:nvPr/>
        </p:nvSpPr>
        <p:spPr>
          <a:xfrm rot="16200000">
            <a:off x="8052115" y="4535988"/>
            <a:ext cx="1597464" cy="1111084"/>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5" name="Google Shape;579;p46">
            <a:extLst>
              <a:ext uri="{FF2B5EF4-FFF2-40B4-BE49-F238E27FC236}">
                <a16:creationId xmlns:a16="http://schemas.microsoft.com/office/drawing/2014/main" id="{3188EE88-B869-B61A-EEE2-FD22EE2CC0F8}"/>
              </a:ext>
            </a:extLst>
          </p:cNvPr>
          <p:cNvSpPr/>
          <p:nvPr/>
        </p:nvSpPr>
        <p:spPr>
          <a:xfrm rot="16200000">
            <a:off x="7710784" y="4765149"/>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6" name="Google Shape;579;p46">
            <a:extLst>
              <a:ext uri="{FF2B5EF4-FFF2-40B4-BE49-F238E27FC236}">
                <a16:creationId xmlns:a16="http://schemas.microsoft.com/office/drawing/2014/main" id="{1E65D451-93CB-42A3-D383-DC5764CE0597}"/>
              </a:ext>
            </a:extLst>
          </p:cNvPr>
          <p:cNvSpPr/>
          <p:nvPr/>
        </p:nvSpPr>
        <p:spPr>
          <a:xfrm rot="16200000">
            <a:off x="40376" y="-658314"/>
            <a:ext cx="1597464" cy="1111084"/>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7" name="Google Shape;579;p46">
            <a:extLst>
              <a:ext uri="{FF2B5EF4-FFF2-40B4-BE49-F238E27FC236}">
                <a16:creationId xmlns:a16="http://schemas.microsoft.com/office/drawing/2014/main" id="{97FEB833-F386-3A77-0757-714BE653ECCD}"/>
              </a:ext>
            </a:extLst>
          </p:cNvPr>
          <p:cNvSpPr/>
          <p:nvPr/>
        </p:nvSpPr>
        <p:spPr>
          <a:xfrm rot="16200000">
            <a:off x="-300957" y="-304245"/>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2" name="Google Shape;261;p29">
            <a:extLst>
              <a:ext uri="{FF2B5EF4-FFF2-40B4-BE49-F238E27FC236}">
                <a16:creationId xmlns:a16="http://schemas.microsoft.com/office/drawing/2014/main" id="{1DC12B68-970B-9F97-5C53-ED7650D4AAE7}"/>
              </a:ext>
            </a:extLst>
          </p:cNvPr>
          <p:cNvSpPr txBox="1">
            <a:spLocks/>
          </p:cNvSpPr>
          <p:nvPr/>
        </p:nvSpPr>
        <p:spPr>
          <a:xfrm>
            <a:off x="102755" y="3062638"/>
            <a:ext cx="4848314"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3500" dirty="0"/>
              <a:t>Demo</a:t>
            </a:r>
          </a:p>
        </p:txBody>
      </p:sp>
      <p:sp>
        <p:nvSpPr>
          <p:cNvPr id="3" name="Google Shape;218;p31">
            <a:extLst>
              <a:ext uri="{FF2B5EF4-FFF2-40B4-BE49-F238E27FC236}">
                <a16:creationId xmlns:a16="http://schemas.microsoft.com/office/drawing/2014/main" id="{9B2DB53E-1385-28BF-0579-0E8C7DC3BD37}"/>
              </a:ext>
            </a:extLst>
          </p:cNvPr>
          <p:cNvSpPr/>
          <p:nvPr/>
        </p:nvSpPr>
        <p:spPr>
          <a:xfrm rot="5400000">
            <a:off x="3442496" y="2745282"/>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solidFill>
                <a:srgbClr val="7FD85A"/>
              </a:solidFill>
            </a:endParaRPr>
          </a:p>
        </p:txBody>
      </p:sp>
      <p:sp>
        <p:nvSpPr>
          <p:cNvPr id="8" name="Google Shape;218;p31">
            <a:extLst>
              <a:ext uri="{FF2B5EF4-FFF2-40B4-BE49-F238E27FC236}">
                <a16:creationId xmlns:a16="http://schemas.microsoft.com/office/drawing/2014/main" id="{D646B37A-A2FC-0AC4-4541-F8B146B68F30}"/>
              </a:ext>
            </a:extLst>
          </p:cNvPr>
          <p:cNvSpPr/>
          <p:nvPr/>
        </p:nvSpPr>
        <p:spPr>
          <a:xfrm>
            <a:off x="4493951" y="3150268"/>
            <a:ext cx="187711" cy="666541"/>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9" name="Google Shape;218;p31">
            <a:extLst>
              <a:ext uri="{FF2B5EF4-FFF2-40B4-BE49-F238E27FC236}">
                <a16:creationId xmlns:a16="http://schemas.microsoft.com/office/drawing/2014/main" id="{89721B80-79FC-D0A3-AF85-16D8C8D36A32}"/>
              </a:ext>
            </a:extLst>
          </p:cNvPr>
          <p:cNvSpPr/>
          <p:nvPr/>
        </p:nvSpPr>
        <p:spPr>
          <a:xfrm>
            <a:off x="417568" y="2974196"/>
            <a:ext cx="187709" cy="813195"/>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14" name="Google Shape;218;p31">
            <a:extLst>
              <a:ext uri="{FF2B5EF4-FFF2-40B4-BE49-F238E27FC236}">
                <a16:creationId xmlns:a16="http://schemas.microsoft.com/office/drawing/2014/main" id="{1F85219E-6438-28DF-22BC-2FD04B55FA21}"/>
              </a:ext>
            </a:extLst>
          </p:cNvPr>
          <p:cNvSpPr/>
          <p:nvPr/>
        </p:nvSpPr>
        <p:spPr>
          <a:xfrm rot="16200000">
            <a:off x="1489093" y="1873002"/>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56481646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6E206-4B3D-7405-B2B6-5E157AFAB1B1}"/>
            </a:ext>
          </a:extLst>
        </p:cNvPr>
        <p:cNvGrpSpPr/>
        <p:nvPr/>
      </p:nvGrpSpPr>
      <p:grpSpPr>
        <a:xfrm>
          <a:off x="0" y="0"/>
          <a:ext cx="0" cy="0"/>
          <a:chOff x="0" y="0"/>
          <a:chExt cx="0" cy="0"/>
        </a:xfrm>
      </p:grpSpPr>
      <p:sp>
        <p:nvSpPr>
          <p:cNvPr id="98" name="Google Shape;261;p29">
            <a:extLst>
              <a:ext uri="{FF2B5EF4-FFF2-40B4-BE49-F238E27FC236}">
                <a16:creationId xmlns:a16="http://schemas.microsoft.com/office/drawing/2014/main" id="{03677D94-2333-5BED-B587-259D5EB2EDB4}"/>
              </a:ext>
            </a:extLst>
          </p:cNvPr>
          <p:cNvSpPr txBox="1">
            <a:spLocks/>
          </p:cNvSpPr>
          <p:nvPr/>
        </p:nvSpPr>
        <p:spPr>
          <a:xfrm>
            <a:off x="1611651" y="-54779"/>
            <a:ext cx="6165404" cy="1521929"/>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t>Front-End &amp; Back-End  </a:t>
            </a:r>
          </a:p>
          <a:p>
            <a:pPr algn="ctr"/>
            <a:r>
              <a:rPr lang="en-US" sz="4000" dirty="0">
                <a:solidFill>
                  <a:schemeClr val="bg2"/>
                </a:solidFill>
              </a:rPr>
              <a:t>Technologies</a:t>
            </a:r>
          </a:p>
        </p:txBody>
      </p:sp>
      <p:sp>
        <p:nvSpPr>
          <p:cNvPr id="10" name="Google Shape;261;p29">
            <a:extLst>
              <a:ext uri="{FF2B5EF4-FFF2-40B4-BE49-F238E27FC236}">
                <a16:creationId xmlns:a16="http://schemas.microsoft.com/office/drawing/2014/main" id="{AD36ED88-BA9C-3FBF-05B8-EFC9ED52ADC3}"/>
              </a:ext>
            </a:extLst>
          </p:cNvPr>
          <p:cNvSpPr txBox="1">
            <a:spLocks/>
          </p:cNvSpPr>
          <p:nvPr/>
        </p:nvSpPr>
        <p:spPr>
          <a:xfrm>
            <a:off x="3514405" y="6732536"/>
            <a:ext cx="3593960" cy="568161"/>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3200" dirty="0"/>
              <a:t>05. </a:t>
            </a:r>
            <a:r>
              <a:rPr lang="en-US" sz="3200" dirty="0">
                <a:latin typeface="Calibri" panose="020F0502020204030204" pitchFamily="34" charset="0"/>
                <a:ea typeface="Calibri" panose="020F0502020204030204" pitchFamily="34" charset="0"/>
                <a:cs typeface="Arial" panose="020B0604020202020204" pitchFamily="34" charset="0"/>
              </a:rPr>
              <a:t>Data Integrity</a:t>
            </a:r>
            <a:endParaRPr lang="en-US" sz="3200" dirty="0">
              <a:solidFill>
                <a:schemeClr val="bg2"/>
              </a:solidFill>
              <a:latin typeface="Calibri" panose="020F0502020204030204" pitchFamily="34" charset="0"/>
              <a:cs typeface="Calibri" panose="020F0502020204030204" pitchFamily="34" charset="0"/>
            </a:endParaRPr>
          </a:p>
        </p:txBody>
      </p:sp>
      <p:sp>
        <p:nvSpPr>
          <p:cNvPr id="174" name="Google Shape;579;p46">
            <a:extLst>
              <a:ext uri="{FF2B5EF4-FFF2-40B4-BE49-F238E27FC236}">
                <a16:creationId xmlns:a16="http://schemas.microsoft.com/office/drawing/2014/main" id="{5681994C-0770-DA89-EE66-8BCE866C8B3B}"/>
              </a:ext>
            </a:extLst>
          </p:cNvPr>
          <p:cNvSpPr/>
          <p:nvPr/>
        </p:nvSpPr>
        <p:spPr>
          <a:xfrm rot="5400000">
            <a:off x="-172382" y="-721814"/>
            <a:ext cx="1597464" cy="1111084"/>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75" name="Google Shape;579;p46">
            <a:extLst>
              <a:ext uri="{FF2B5EF4-FFF2-40B4-BE49-F238E27FC236}">
                <a16:creationId xmlns:a16="http://schemas.microsoft.com/office/drawing/2014/main" id="{A40D6A08-6151-4FA9-A828-FBD66C598E43}"/>
              </a:ext>
            </a:extLst>
          </p:cNvPr>
          <p:cNvSpPr/>
          <p:nvPr/>
        </p:nvSpPr>
        <p:spPr>
          <a:xfrm rot="5400000">
            <a:off x="-513713" y="-492652"/>
            <a:ext cx="1294827" cy="985302"/>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2" name="Google Shape;579;p46">
            <a:extLst>
              <a:ext uri="{FF2B5EF4-FFF2-40B4-BE49-F238E27FC236}">
                <a16:creationId xmlns:a16="http://schemas.microsoft.com/office/drawing/2014/main" id="{97200696-BFC5-0D6E-9D14-07A60E91E1BB}"/>
              </a:ext>
            </a:extLst>
          </p:cNvPr>
          <p:cNvSpPr/>
          <p:nvPr/>
        </p:nvSpPr>
        <p:spPr>
          <a:xfrm rot="16200000">
            <a:off x="8052115" y="4535988"/>
            <a:ext cx="1597464" cy="1111084"/>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3" name="Google Shape;579;p46">
            <a:extLst>
              <a:ext uri="{FF2B5EF4-FFF2-40B4-BE49-F238E27FC236}">
                <a16:creationId xmlns:a16="http://schemas.microsoft.com/office/drawing/2014/main" id="{2B9EACA2-E055-22D5-B292-F3D34BE54322}"/>
              </a:ext>
            </a:extLst>
          </p:cNvPr>
          <p:cNvSpPr/>
          <p:nvPr/>
        </p:nvSpPr>
        <p:spPr>
          <a:xfrm rot="16200000">
            <a:off x="7710784" y="4765149"/>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pic>
        <p:nvPicPr>
          <p:cNvPr id="15" name="Graphic 14">
            <a:extLst>
              <a:ext uri="{FF2B5EF4-FFF2-40B4-BE49-F238E27FC236}">
                <a16:creationId xmlns:a16="http://schemas.microsoft.com/office/drawing/2014/main" id="{788F1932-A8D7-0128-E5FD-65245FD706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0427" y="3680220"/>
            <a:ext cx="1019644" cy="995228"/>
          </a:xfrm>
          <a:prstGeom prst="rect">
            <a:avLst/>
          </a:prstGeom>
        </p:spPr>
      </p:pic>
      <p:pic>
        <p:nvPicPr>
          <p:cNvPr id="24" name="Graphic 23">
            <a:extLst>
              <a:ext uri="{FF2B5EF4-FFF2-40B4-BE49-F238E27FC236}">
                <a16:creationId xmlns:a16="http://schemas.microsoft.com/office/drawing/2014/main" id="{E3EE243B-704E-83EB-A3E4-D161D3650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6349" y="2499984"/>
            <a:ext cx="1176518" cy="1176518"/>
          </a:xfrm>
          <a:prstGeom prst="rect">
            <a:avLst/>
          </a:prstGeom>
        </p:spPr>
      </p:pic>
      <p:pic>
        <p:nvPicPr>
          <p:cNvPr id="26" name="Picture 25">
            <a:extLst>
              <a:ext uri="{FF2B5EF4-FFF2-40B4-BE49-F238E27FC236}">
                <a16:creationId xmlns:a16="http://schemas.microsoft.com/office/drawing/2014/main" id="{A942757A-3B28-92D1-FBCA-B921B1B89683}"/>
              </a:ext>
            </a:extLst>
          </p:cNvPr>
          <p:cNvPicPr>
            <a:picLocks noChangeAspect="1"/>
          </p:cNvPicPr>
          <p:nvPr/>
        </p:nvPicPr>
        <p:blipFill rotWithShape="1">
          <a:blip r:embed="rId6"/>
          <a:srcRect t="1" b="10218"/>
          <a:stretch/>
        </p:blipFill>
        <p:spPr>
          <a:xfrm>
            <a:off x="6680487" y="2549943"/>
            <a:ext cx="2255384" cy="507677"/>
          </a:xfrm>
          <a:prstGeom prst="rect">
            <a:avLst/>
          </a:prstGeom>
        </p:spPr>
      </p:pic>
      <p:pic>
        <p:nvPicPr>
          <p:cNvPr id="6" name="Graphic 5">
            <a:extLst>
              <a:ext uri="{FF2B5EF4-FFF2-40B4-BE49-F238E27FC236}">
                <a16:creationId xmlns:a16="http://schemas.microsoft.com/office/drawing/2014/main" id="{D82CBF0E-6C6B-3F39-9CD9-A3CE3A05D3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047" y="2549943"/>
            <a:ext cx="707987" cy="998035"/>
          </a:xfrm>
          <a:prstGeom prst="rect">
            <a:avLst/>
          </a:prstGeom>
        </p:spPr>
      </p:pic>
      <p:grpSp>
        <p:nvGrpSpPr>
          <p:cNvPr id="9" name="Graphic 22">
            <a:extLst>
              <a:ext uri="{FF2B5EF4-FFF2-40B4-BE49-F238E27FC236}">
                <a16:creationId xmlns:a16="http://schemas.microsoft.com/office/drawing/2014/main" id="{E64DB11B-E345-AB63-3B55-F9311A7DF5C3}"/>
              </a:ext>
            </a:extLst>
          </p:cNvPr>
          <p:cNvGrpSpPr/>
          <p:nvPr/>
        </p:nvGrpSpPr>
        <p:grpSpPr>
          <a:xfrm>
            <a:off x="5165664" y="3750091"/>
            <a:ext cx="2175332" cy="718205"/>
            <a:chOff x="2840410" y="2264830"/>
            <a:chExt cx="3040521" cy="988606"/>
          </a:xfrm>
        </p:grpSpPr>
        <p:grpSp>
          <p:nvGrpSpPr>
            <p:cNvPr id="11" name="Graphic 22">
              <a:extLst>
                <a:ext uri="{FF2B5EF4-FFF2-40B4-BE49-F238E27FC236}">
                  <a16:creationId xmlns:a16="http://schemas.microsoft.com/office/drawing/2014/main" id="{6DF4B552-9BA0-CF2E-8FA6-1E6E46442309}"/>
                </a:ext>
              </a:extLst>
            </p:cNvPr>
            <p:cNvGrpSpPr/>
            <p:nvPr/>
          </p:nvGrpSpPr>
          <p:grpSpPr>
            <a:xfrm>
              <a:off x="5509844" y="2832851"/>
              <a:ext cx="91458" cy="85682"/>
              <a:chOff x="5509844" y="2832851"/>
              <a:chExt cx="91458" cy="85682"/>
            </a:xfrm>
          </p:grpSpPr>
          <p:sp>
            <p:nvSpPr>
              <p:cNvPr id="12" name="Freeform: Shape 11">
                <a:extLst>
                  <a:ext uri="{FF2B5EF4-FFF2-40B4-BE49-F238E27FC236}">
                    <a16:creationId xmlns:a16="http://schemas.microsoft.com/office/drawing/2014/main" id="{AAFB9550-8D21-F464-A7E3-965643D17649}"/>
                  </a:ext>
                </a:extLst>
              </p:cNvPr>
              <p:cNvSpPr/>
              <p:nvPr/>
            </p:nvSpPr>
            <p:spPr>
              <a:xfrm>
                <a:off x="5509844" y="2832851"/>
                <a:ext cx="91458" cy="85682"/>
              </a:xfrm>
              <a:custGeom>
                <a:avLst/>
                <a:gdLst>
                  <a:gd name="connsiteX0" fmla="*/ 0 w 91458"/>
                  <a:gd name="connsiteY0" fmla="*/ 0 h 85682"/>
                  <a:gd name="connsiteX1" fmla="*/ 91458 w 91458"/>
                  <a:gd name="connsiteY1" fmla="*/ 0 h 85682"/>
                  <a:gd name="connsiteX2" fmla="*/ 91458 w 91458"/>
                  <a:gd name="connsiteY2" fmla="*/ 85682 h 85682"/>
                  <a:gd name="connsiteX3" fmla="*/ 0 w 91458"/>
                  <a:gd name="connsiteY3" fmla="*/ 85682 h 85682"/>
                </a:gdLst>
                <a:ahLst/>
                <a:cxnLst>
                  <a:cxn ang="0">
                    <a:pos x="connsiteX0" y="connsiteY0"/>
                  </a:cxn>
                  <a:cxn ang="0">
                    <a:pos x="connsiteX1" y="connsiteY1"/>
                  </a:cxn>
                  <a:cxn ang="0">
                    <a:pos x="connsiteX2" y="connsiteY2"/>
                  </a:cxn>
                  <a:cxn ang="0">
                    <a:pos x="connsiteX3" y="connsiteY3"/>
                  </a:cxn>
                </a:cxnLst>
                <a:rect l="l" t="t" r="r" b="b"/>
                <a:pathLst>
                  <a:path w="91458" h="85682">
                    <a:moveTo>
                      <a:pt x="0" y="0"/>
                    </a:moveTo>
                    <a:lnTo>
                      <a:pt x="91458" y="0"/>
                    </a:lnTo>
                    <a:lnTo>
                      <a:pt x="91458" y="85682"/>
                    </a:lnTo>
                    <a:lnTo>
                      <a:pt x="0" y="85682"/>
                    </a:lnTo>
                    <a:close/>
                  </a:path>
                </a:pathLst>
              </a:custGeom>
              <a:noFill/>
              <a:ln w="747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92E1CF2-0B87-F646-E059-72D3BD5C8EC5}"/>
                  </a:ext>
                </a:extLst>
              </p:cNvPr>
              <p:cNvSpPr/>
              <p:nvPr/>
            </p:nvSpPr>
            <p:spPr>
              <a:xfrm>
                <a:off x="5510473" y="2835214"/>
                <a:ext cx="24105" cy="36805"/>
              </a:xfrm>
              <a:custGeom>
                <a:avLst/>
                <a:gdLst>
                  <a:gd name="connsiteX0" fmla="*/ 14673 w 24105"/>
                  <a:gd name="connsiteY0" fmla="*/ 36806 h 36805"/>
                  <a:gd name="connsiteX1" fmla="*/ 9433 w 24105"/>
                  <a:gd name="connsiteY1" fmla="*/ 36806 h 36805"/>
                  <a:gd name="connsiteX2" fmla="*/ 9433 w 24105"/>
                  <a:gd name="connsiteY2" fmla="*/ 5163 h 36805"/>
                  <a:gd name="connsiteX3" fmla="*/ 0 w 24105"/>
                  <a:gd name="connsiteY3" fmla="*/ 5163 h 36805"/>
                  <a:gd name="connsiteX4" fmla="*/ 0 w 24105"/>
                  <a:gd name="connsiteY4" fmla="*/ 0 h 36805"/>
                  <a:gd name="connsiteX5" fmla="*/ 24105 w 24105"/>
                  <a:gd name="connsiteY5" fmla="*/ 0 h 36805"/>
                  <a:gd name="connsiteX6" fmla="*/ 24105 w 24105"/>
                  <a:gd name="connsiteY6" fmla="*/ 5163 h 36805"/>
                  <a:gd name="connsiteX7" fmla="*/ 14673 w 24105"/>
                  <a:gd name="connsiteY7" fmla="*/ 5163 h 36805"/>
                  <a:gd name="connsiteX8" fmla="*/ 14673 w 24105"/>
                  <a:gd name="connsiteY8" fmla="*/ 36806 h 3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05" h="36805">
                    <a:moveTo>
                      <a:pt x="14673" y="36806"/>
                    </a:moveTo>
                    <a:lnTo>
                      <a:pt x="9433" y="36806"/>
                    </a:lnTo>
                    <a:lnTo>
                      <a:pt x="9433" y="5163"/>
                    </a:lnTo>
                    <a:lnTo>
                      <a:pt x="0" y="5163"/>
                    </a:lnTo>
                    <a:lnTo>
                      <a:pt x="0" y="0"/>
                    </a:lnTo>
                    <a:lnTo>
                      <a:pt x="24105" y="0"/>
                    </a:lnTo>
                    <a:lnTo>
                      <a:pt x="24105" y="5163"/>
                    </a:lnTo>
                    <a:lnTo>
                      <a:pt x="14673" y="5163"/>
                    </a:lnTo>
                    <a:lnTo>
                      <a:pt x="14673" y="36806"/>
                    </a:lnTo>
                    <a:close/>
                  </a:path>
                </a:pathLst>
              </a:custGeom>
              <a:solidFill>
                <a:srgbClr val="173647"/>
              </a:solidFill>
              <a:ln w="747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E4058D4-0000-E0CA-BB9C-A1AE544850BD}"/>
                  </a:ext>
                </a:extLst>
              </p:cNvPr>
              <p:cNvSpPr/>
              <p:nvPr/>
            </p:nvSpPr>
            <p:spPr>
              <a:xfrm>
                <a:off x="5541742" y="2835223"/>
                <a:ext cx="33006" cy="36797"/>
              </a:xfrm>
              <a:custGeom>
                <a:avLst/>
                <a:gdLst>
                  <a:gd name="connsiteX0" fmla="*/ 13857 w 33006"/>
                  <a:gd name="connsiteY0" fmla="*/ 36797 h 36797"/>
                  <a:gd name="connsiteX1" fmla="*/ 4559 w 33006"/>
                  <a:gd name="connsiteY1" fmla="*/ 6066 h 36797"/>
                  <a:gd name="connsiteX2" fmla="*/ 4387 w 33006"/>
                  <a:gd name="connsiteY2" fmla="*/ 6066 h 36797"/>
                  <a:gd name="connsiteX3" fmla="*/ 4761 w 33006"/>
                  <a:gd name="connsiteY3" fmla="*/ 18901 h 36797"/>
                  <a:gd name="connsiteX4" fmla="*/ 4761 w 33006"/>
                  <a:gd name="connsiteY4" fmla="*/ 36797 h 36797"/>
                  <a:gd name="connsiteX5" fmla="*/ 0 w 33006"/>
                  <a:gd name="connsiteY5" fmla="*/ 36797 h 36797"/>
                  <a:gd name="connsiteX6" fmla="*/ 0 w 33006"/>
                  <a:gd name="connsiteY6" fmla="*/ 0 h 36797"/>
                  <a:gd name="connsiteX7" fmla="*/ 7389 w 33006"/>
                  <a:gd name="connsiteY7" fmla="*/ 0 h 36797"/>
                  <a:gd name="connsiteX8" fmla="*/ 16290 w 33006"/>
                  <a:gd name="connsiteY8" fmla="*/ 29271 h 36797"/>
                  <a:gd name="connsiteX9" fmla="*/ 16425 w 33006"/>
                  <a:gd name="connsiteY9" fmla="*/ 29271 h 36797"/>
                  <a:gd name="connsiteX10" fmla="*/ 25595 w 33006"/>
                  <a:gd name="connsiteY10" fmla="*/ 0 h 36797"/>
                  <a:gd name="connsiteX11" fmla="*/ 33006 w 33006"/>
                  <a:gd name="connsiteY11" fmla="*/ 0 h 36797"/>
                  <a:gd name="connsiteX12" fmla="*/ 33006 w 33006"/>
                  <a:gd name="connsiteY12" fmla="*/ 36797 h 36797"/>
                  <a:gd name="connsiteX13" fmla="*/ 27961 w 33006"/>
                  <a:gd name="connsiteY13" fmla="*/ 36797 h 36797"/>
                  <a:gd name="connsiteX14" fmla="*/ 27961 w 33006"/>
                  <a:gd name="connsiteY14" fmla="*/ 18600 h 36797"/>
                  <a:gd name="connsiteX15" fmla="*/ 28081 w 33006"/>
                  <a:gd name="connsiteY15" fmla="*/ 11452 h 36797"/>
                  <a:gd name="connsiteX16" fmla="*/ 28290 w 33006"/>
                  <a:gd name="connsiteY16" fmla="*/ 6117 h 36797"/>
                  <a:gd name="connsiteX17" fmla="*/ 28118 w 33006"/>
                  <a:gd name="connsiteY17" fmla="*/ 6117 h 36797"/>
                  <a:gd name="connsiteX18" fmla="*/ 18491 w 33006"/>
                  <a:gd name="connsiteY18" fmla="*/ 36797 h 36797"/>
                  <a:gd name="connsiteX19" fmla="*/ 13857 w 33006"/>
                  <a:gd name="connsiteY19" fmla="*/ 36797 h 3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06" h="36797">
                    <a:moveTo>
                      <a:pt x="13857" y="36797"/>
                    </a:moveTo>
                    <a:lnTo>
                      <a:pt x="4559" y="6066"/>
                    </a:lnTo>
                    <a:lnTo>
                      <a:pt x="4387" y="6066"/>
                    </a:lnTo>
                    <a:cubicBezTo>
                      <a:pt x="4634" y="10628"/>
                      <a:pt x="4761" y="14906"/>
                      <a:pt x="4761" y="18901"/>
                    </a:cubicBezTo>
                    <a:lnTo>
                      <a:pt x="4761" y="36797"/>
                    </a:lnTo>
                    <a:lnTo>
                      <a:pt x="0" y="36797"/>
                    </a:lnTo>
                    <a:lnTo>
                      <a:pt x="0" y="0"/>
                    </a:lnTo>
                    <a:lnTo>
                      <a:pt x="7389" y="0"/>
                    </a:lnTo>
                    <a:lnTo>
                      <a:pt x="16290" y="29271"/>
                    </a:lnTo>
                    <a:lnTo>
                      <a:pt x="16425" y="29271"/>
                    </a:lnTo>
                    <a:lnTo>
                      <a:pt x="25595" y="0"/>
                    </a:lnTo>
                    <a:lnTo>
                      <a:pt x="33006" y="0"/>
                    </a:lnTo>
                    <a:lnTo>
                      <a:pt x="33006" y="36797"/>
                    </a:lnTo>
                    <a:lnTo>
                      <a:pt x="27961" y="36797"/>
                    </a:lnTo>
                    <a:lnTo>
                      <a:pt x="27961" y="18600"/>
                    </a:lnTo>
                    <a:cubicBezTo>
                      <a:pt x="27961" y="16770"/>
                      <a:pt x="27998" y="14391"/>
                      <a:pt x="28081" y="11452"/>
                    </a:cubicBezTo>
                    <a:cubicBezTo>
                      <a:pt x="28163" y="8514"/>
                      <a:pt x="28230" y="6736"/>
                      <a:pt x="28290" y="6117"/>
                    </a:cubicBezTo>
                    <a:lnTo>
                      <a:pt x="28118" y="6117"/>
                    </a:lnTo>
                    <a:lnTo>
                      <a:pt x="18491" y="36797"/>
                    </a:lnTo>
                    <a:lnTo>
                      <a:pt x="13857" y="36797"/>
                    </a:lnTo>
                    <a:close/>
                  </a:path>
                </a:pathLst>
              </a:custGeom>
              <a:solidFill>
                <a:srgbClr val="173647"/>
              </a:solidFill>
              <a:ln w="7476" cap="flat">
                <a:noFill/>
                <a:prstDash val="solid"/>
                <a:miter/>
              </a:ln>
            </p:spPr>
            <p:txBody>
              <a:bodyPr rtlCol="0" anchor="ctr"/>
              <a:lstStyle/>
              <a:p>
                <a:endParaRPr lang="en-US"/>
              </a:p>
            </p:txBody>
          </p:sp>
        </p:grpSp>
        <p:grpSp>
          <p:nvGrpSpPr>
            <p:cNvPr id="19" name="Graphic 22">
              <a:extLst>
                <a:ext uri="{FF2B5EF4-FFF2-40B4-BE49-F238E27FC236}">
                  <a16:creationId xmlns:a16="http://schemas.microsoft.com/office/drawing/2014/main" id="{578472EF-F7E4-9A6C-1C81-24C2A3A7B883}"/>
                </a:ext>
              </a:extLst>
            </p:cNvPr>
            <p:cNvGrpSpPr/>
            <p:nvPr/>
          </p:nvGrpSpPr>
          <p:grpSpPr>
            <a:xfrm>
              <a:off x="2840410" y="2264830"/>
              <a:ext cx="749024" cy="859606"/>
              <a:chOff x="2840410" y="2264830"/>
              <a:chExt cx="749024" cy="859606"/>
            </a:xfrm>
          </p:grpSpPr>
          <p:grpSp>
            <p:nvGrpSpPr>
              <p:cNvPr id="21" name="Graphic 22">
                <a:extLst>
                  <a:ext uri="{FF2B5EF4-FFF2-40B4-BE49-F238E27FC236}">
                    <a16:creationId xmlns:a16="http://schemas.microsoft.com/office/drawing/2014/main" id="{4365BB80-9182-7926-F303-4B23BD3AF80C}"/>
                  </a:ext>
                </a:extLst>
              </p:cNvPr>
              <p:cNvGrpSpPr/>
              <p:nvPr/>
            </p:nvGrpSpPr>
            <p:grpSpPr>
              <a:xfrm>
                <a:off x="2840410" y="2264830"/>
                <a:ext cx="749024" cy="859606"/>
                <a:chOff x="2840410" y="2264830"/>
                <a:chExt cx="749024" cy="859606"/>
              </a:xfrm>
            </p:grpSpPr>
            <p:sp>
              <p:nvSpPr>
                <p:cNvPr id="22" name="Freeform: Shape 21">
                  <a:extLst>
                    <a:ext uri="{FF2B5EF4-FFF2-40B4-BE49-F238E27FC236}">
                      <a16:creationId xmlns:a16="http://schemas.microsoft.com/office/drawing/2014/main" id="{07F3BE27-B7A3-57E6-0B96-3498556987A4}"/>
                    </a:ext>
                  </a:extLst>
                </p:cNvPr>
                <p:cNvSpPr/>
                <p:nvPr/>
              </p:nvSpPr>
              <p:spPr>
                <a:xfrm>
                  <a:off x="2858257" y="2285320"/>
                  <a:ext cx="713323" cy="818625"/>
                </a:xfrm>
                <a:custGeom>
                  <a:avLst/>
                  <a:gdLst>
                    <a:gd name="connsiteX0" fmla="*/ 356662 w 713323"/>
                    <a:gd name="connsiteY0" fmla="*/ 818625 h 818625"/>
                    <a:gd name="connsiteX1" fmla="*/ 0 w 713323"/>
                    <a:gd name="connsiteY1" fmla="*/ 409313 h 818625"/>
                    <a:gd name="connsiteX2" fmla="*/ 356662 w 713323"/>
                    <a:gd name="connsiteY2" fmla="*/ 0 h 818625"/>
                    <a:gd name="connsiteX3" fmla="*/ 713323 w 713323"/>
                    <a:gd name="connsiteY3" fmla="*/ 409321 h 818625"/>
                    <a:gd name="connsiteX4" fmla="*/ 356662 w 713323"/>
                    <a:gd name="connsiteY4" fmla="*/ 818625 h 81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323" h="818625">
                      <a:moveTo>
                        <a:pt x="356662" y="818625"/>
                      </a:moveTo>
                      <a:cubicBezTo>
                        <a:pt x="160001" y="818625"/>
                        <a:pt x="0" y="635018"/>
                        <a:pt x="0" y="409313"/>
                      </a:cubicBezTo>
                      <a:cubicBezTo>
                        <a:pt x="0" y="183607"/>
                        <a:pt x="160001" y="0"/>
                        <a:pt x="356662" y="0"/>
                      </a:cubicBezTo>
                      <a:cubicBezTo>
                        <a:pt x="553322" y="0"/>
                        <a:pt x="713323" y="183625"/>
                        <a:pt x="713323" y="409321"/>
                      </a:cubicBezTo>
                      <a:cubicBezTo>
                        <a:pt x="713323" y="635018"/>
                        <a:pt x="553322" y="818625"/>
                        <a:pt x="356662" y="818625"/>
                      </a:cubicBezTo>
                      <a:close/>
                    </a:path>
                  </a:pathLst>
                </a:custGeom>
                <a:solidFill>
                  <a:srgbClr val="85EA2D"/>
                </a:solidFill>
                <a:ln w="7476"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497B9F45-2FEC-8151-0A22-F5A2ACC61C1B}"/>
                    </a:ext>
                  </a:extLst>
                </p:cNvPr>
                <p:cNvSpPr/>
                <p:nvPr/>
              </p:nvSpPr>
              <p:spPr>
                <a:xfrm>
                  <a:off x="2840410" y="2264830"/>
                  <a:ext cx="749024" cy="859606"/>
                </a:xfrm>
                <a:custGeom>
                  <a:avLst/>
                  <a:gdLst>
                    <a:gd name="connsiteX0" fmla="*/ 374509 w 749024"/>
                    <a:gd name="connsiteY0" fmla="*/ 40973 h 859606"/>
                    <a:gd name="connsiteX1" fmla="*/ 713316 w 749024"/>
                    <a:gd name="connsiteY1" fmla="*/ 429803 h 859606"/>
                    <a:gd name="connsiteX2" fmla="*/ 374509 w 749024"/>
                    <a:gd name="connsiteY2" fmla="*/ 818634 h 859606"/>
                    <a:gd name="connsiteX3" fmla="*/ 35701 w 749024"/>
                    <a:gd name="connsiteY3" fmla="*/ 429803 h 859606"/>
                    <a:gd name="connsiteX4" fmla="*/ 374509 w 749024"/>
                    <a:gd name="connsiteY4" fmla="*/ 40973 h 859606"/>
                    <a:gd name="connsiteX5" fmla="*/ 374509 w 749024"/>
                    <a:gd name="connsiteY5" fmla="*/ 0 h 859606"/>
                    <a:gd name="connsiteX6" fmla="*/ 0 w 749024"/>
                    <a:gd name="connsiteY6" fmla="*/ 429803 h 859606"/>
                    <a:gd name="connsiteX7" fmla="*/ 374509 w 749024"/>
                    <a:gd name="connsiteY7" fmla="*/ 859606 h 859606"/>
                    <a:gd name="connsiteX8" fmla="*/ 749025 w 749024"/>
                    <a:gd name="connsiteY8" fmla="*/ 429803 h 859606"/>
                    <a:gd name="connsiteX9" fmla="*/ 374509 w 749024"/>
                    <a:gd name="connsiteY9" fmla="*/ 0 h 859606"/>
                    <a:gd name="connsiteX10" fmla="*/ 374509 w 749024"/>
                    <a:gd name="connsiteY10" fmla="*/ 0 h 8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024" h="859606">
                      <a:moveTo>
                        <a:pt x="374509" y="40973"/>
                      </a:moveTo>
                      <a:cubicBezTo>
                        <a:pt x="561632" y="40973"/>
                        <a:pt x="713316" y="215052"/>
                        <a:pt x="713316" y="429803"/>
                      </a:cubicBezTo>
                      <a:cubicBezTo>
                        <a:pt x="713316" y="644546"/>
                        <a:pt x="561632" y="818634"/>
                        <a:pt x="374509" y="818634"/>
                      </a:cubicBezTo>
                      <a:cubicBezTo>
                        <a:pt x="187393" y="818634"/>
                        <a:pt x="35701" y="644546"/>
                        <a:pt x="35701" y="429803"/>
                      </a:cubicBezTo>
                      <a:cubicBezTo>
                        <a:pt x="35701" y="215061"/>
                        <a:pt x="187393" y="40973"/>
                        <a:pt x="374509" y="40973"/>
                      </a:cubicBezTo>
                      <a:moveTo>
                        <a:pt x="374509" y="0"/>
                      </a:moveTo>
                      <a:cubicBezTo>
                        <a:pt x="168004" y="0"/>
                        <a:pt x="0" y="192809"/>
                        <a:pt x="0" y="429803"/>
                      </a:cubicBezTo>
                      <a:cubicBezTo>
                        <a:pt x="0" y="666798"/>
                        <a:pt x="168004" y="859606"/>
                        <a:pt x="374509" y="859606"/>
                      </a:cubicBezTo>
                      <a:cubicBezTo>
                        <a:pt x="581014" y="859606"/>
                        <a:pt x="749025" y="666798"/>
                        <a:pt x="749025" y="429803"/>
                      </a:cubicBezTo>
                      <a:cubicBezTo>
                        <a:pt x="749025" y="192809"/>
                        <a:pt x="581014" y="0"/>
                        <a:pt x="374509" y="0"/>
                      </a:cubicBezTo>
                      <a:lnTo>
                        <a:pt x="374509" y="0"/>
                      </a:lnTo>
                      <a:close/>
                    </a:path>
                  </a:pathLst>
                </a:custGeom>
                <a:solidFill>
                  <a:srgbClr val="173647"/>
                </a:solidFill>
                <a:ln w="7476" cap="flat">
                  <a:noFill/>
                  <a:prstDash val="solid"/>
                  <a:miter/>
                </a:ln>
              </p:spPr>
              <p:txBody>
                <a:bodyPr rtlCol="0" anchor="ctr"/>
                <a:lstStyle/>
                <a:p>
                  <a:endParaRPr lang="en-US"/>
                </a:p>
              </p:txBody>
            </p:sp>
          </p:grpSp>
          <p:sp>
            <p:nvSpPr>
              <p:cNvPr id="71" name="Freeform: Shape 70">
                <a:extLst>
                  <a:ext uri="{FF2B5EF4-FFF2-40B4-BE49-F238E27FC236}">
                    <a16:creationId xmlns:a16="http://schemas.microsoft.com/office/drawing/2014/main" id="{CFBC775F-4375-8E50-68C3-348E06B5D51A}"/>
                  </a:ext>
                </a:extLst>
              </p:cNvPr>
              <p:cNvSpPr/>
              <p:nvPr/>
            </p:nvSpPr>
            <p:spPr>
              <a:xfrm>
                <a:off x="2986951" y="2474978"/>
                <a:ext cx="455950" cy="439313"/>
              </a:xfrm>
              <a:custGeom>
                <a:avLst/>
                <a:gdLst>
                  <a:gd name="connsiteX0" fmla="*/ 89280 w 455950"/>
                  <a:gd name="connsiteY0" fmla="*/ 80706 h 439313"/>
                  <a:gd name="connsiteX1" fmla="*/ 88853 w 455950"/>
                  <a:gd name="connsiteY1" fmla="*/ 125493 h 439313"/>
                  <a:gd name="connsiteX2" fmla="*/ 83665 w 455950"/>
                  <a:gd name="connsiteY2" fmla="*/ 169790 h 439313"/>
                  <a:gd name="connsiteX3" fmla="*/ 52994 w 455950"/>
                  <a:gd name="connsiteY3" fmla="*/ 219870 h 439313"/>
                  <a:gd name="connsiteX4" fmla="*/ 88995 w 455950"/>
                  <a:gd name="connsiteY4" fmla="*/ 313912 h 439313"/>
                  <a:gd name="connsiteX5" fmla="*/ 91301 w 455950"/>
                  <a:gd name="connsiteY5" fmla="*/ 371921 h 439313"/>
                  <a:gd name="connsiteX6" fmla="*/ 111034 w 455950"/>
                  <a:gd name="connsiteY6" fmla="*/ 391088 h 439313"/>
                  <a:gd name="connsiteX7" fmla="*/ 128462 w 455950"/>
                  <a:gd name="connsiteY7" fmla="*/ 391088 h 439313"/>
                  <a:gd name="connsiteX8" fmla="*/ 128462 w 455950"/>
                  <a:gd name="connsiteY8" fmla="*/ 437035 h 439313"/>
                  <a:gd name="connsiteX9" fmla="*/ 48098 w 455950"/>
                  <a:gd name="connsiteY9" fmla="*/ 393408 h 439313"/>
                  <a:gd name="connsiteX10" fmla="*/ 43202 w 455950"/>
                  <a:gd name="connsiteY10" fmla="*/ 350434 h 439313"/>
                  <a:gd name="connsiteX11" fmla="*/ 42768 w 455950"/>
                  <a:gd name="connsiteY11" fmla="*/ 304324 h 439313"/>
                  <a:gd name="connsiteX12" fmla="*/ 0 w 455950"/>
                  <a:gd name="connsiteY12" fmla="*/ 245979 h 439313"/>
                  <a:gd name="connsiteX13" fmla="*/ 0 w 455950"/>
                  <a:gd name="connsiteY13" fmla="*/ 193589 h 439313"/>
                  <a:gd name="connsiteX14" fmla="*/ 7628 w 455950"/>
                  <a:gd name="connsiteY14" fmla="*/ 192102 h 439313"/>
                  <a:gd name="connsiteX15" fmla="*/ 39310 w 455950"/>
                  <a:gd name="connsiteY15" fmla="*/ 162350 h 439313"/>
                  <a:gd name="connsiteX16" fmla="*/ 42910 w 455950"/>
                  <a:gd name="connsiteY16" fmla="*/ 125167 h 439313"/>
                  <a:gd name="connsiteX17" fmla="*/ 47372 w 455950"/>
                  <a:gd name="connsiteY17" fmla="*/ 52947 h 439313"/>
                  <a:gd name="connsiteX18" fmla="*/ 101527 w 455950"/>
                  <a:gd name="connsiteY18" fmla="*/ 221 h 439313"/>
                  <a:gd name="connsiteX19" fmla="*/ 128889 w 455950"/>
                  <a:gd name="connsiteY19" fmla="*/ 221 h 439313"/>
                  <a:gd name="connsiteX20" fmla="*/ 128889 w 455950"/>
                  <a:gd name="connsiteY20" fmla="*/ 47165 h 439313"/>
                  <a:gd name="connsiteX21" fmla="*/ 117368 w 455950"/>
                  <a:gd name="connsiteY21" fmla="*/ 48153 h 439313"/>
                  <a:gd name="connsiteX22" fmla="*/ 89280 w 455950"/>
                  <a:gd name="connsiteY22" fmla="*/ 80706 h 439313"/>
                  <a:gd name="connsiteX23" fmla="*/ 137236 w 455950"/>
                  <a:gd name="connsiteY23" fmla="*/ 189456 h 439313"/>
                  <a:gd name="connsiteX24" fmla="*/ 136659 w 455950"/>
                  <a:gd name="connsiteY24" fmla="*/ 189456 h 439313"/>
                  <a:gd name="connsiteX25" fmla="*/ 109148 w 455950"/>
                  <a:gd name="connsiteY25" fmla="*/ 218048 h 439313"/>
                  <a:gd name="connsiteX26" fmla="*/ 134062 w 455950"/>
                  <a:gd name="connsiteY26" fmla="*/ 249777 h 439313"/>
                  <a:gd name="connsiteX27" fmla="*/ 135791 w 455950"/>
                  <a:gd name="connsiteY27" fmla="*/ 249777 h 439313"/>
                  <a:gd name="connsiteX28" fmla="*/ 163153 w 455950"/>
                  <a:gd name="connsiteY28" fmla="*/ 221846 h 439313"/>
                  <a:gd name="connsiteX29" fmla="*/ 163153 w 455950"/>
                  <a:gd name="connsiteY29" fmla="*/ 220196 h 439313"/>
                  <a:gd name="connsiteX30" fmla="*/ 137236 w 455950"/>
                  <a:gd name="connsiteY30" fmla="*/ 189456 h 439313"/>
                  <a:gd name="connsiteX31" fmla="*/ 227533 w 455950"/>
                  <a:gd name="connsiteY31" fmla="*/ 189456 h 439313"/>
                  <a:gd name="connsiteX32" fmla="*/ 201467 w 455950"/>
                  <a:gd name="connsiteY32" fmla="*/ 217387 h 439313"/>
                  <a:gd name="connsiteX33" fmla="*/ 201616 w 455950"/>
                  <a:gd name="connsiteY33" fmla="*/ 220196 h 439313"/>
                  <a:gd name="connsiteX34" fmla="*/ 228402 w 455950"/>
                  <a:gd name="connsiteY34" fmla="*/ 249785 h 439313"/>
                  <a:gd name="connsiteX35" fmla="*/ 254184 w 455950"/>
                  <a:gd name="connsiteY35" fmla="*/ 219208 h 439313"/>
                  <a:gd name="connsiteX36" fmla="*/ 227533 w 455950"/>
                  <a:gd name="connsiteY36" fmla="*/ 189456 h 439313"/>
                  <a:gd name="connsiteX37" fmla="*/ 319995 w 455950"/>
                  <a:gd name="connsiteY37" fmla="*/ 189456 h 439313"/>
                  <a:gd name="connsiteX38" fmla="*/ 292633 w 455950"/>
                  <a:gd name="connsiteY38" fmla="*/ 219372 h 439313"/>
                  <a:gd name="connsiteX39" fmla="*/ 319126 w 455950"/>
                  <a:gd name="connsiteY39" fmla="*/ 249777 h 439313"/>
                  <a:gd name="connsiteX40" fmla="*/ 319418 w 455950"/>
                  <a:gd name="connsiteY40" fmla="*/ 249777 h 439313"/>
                  <a:gd name="connsiteX41" fmla="*/ 346930 w 455950"/>
                  <a:gd name="connsiteY41" fmla="*/ 220033 h 439313"/>
                  <a:gd name="connsiteX42" fmla="*/ 319995 w 455950"/>
                  <a:gd name="connsiteY42" fmla="*/ 189456 h 439313"/>
                  <a:gd name="connsiteX43" fmla="*/ 446870 w 455950"/>
                  <a:gd name="connsiteY43" fmla="*/ 191930 h 439313"/>
                  <a:gd name="connsiteX44" fmla="*/ 417636 w 455950"/>
                  <a:gd name="connsiteY44" fmla="*/ 166474 h 439313"/>
                  <a:gd name="connsiteX45" fmla="*/ 412883 w 455950"/>
                  <a:gd name="connsiteY45" fmla="*/ 130940 h 439313"/>
                  <a:gd name="connsiteX46" fmla="*/ 410577 w 455950"/>
                  <a:gd name="connsiteY46" fmla="*/ 64331 h 439313"/>
                  <a:gd name="connsiteX47" fmla="*/ 326328 w 455950"/>
                  <a:gd name="connsiteY47" fmla="*/ 2515 h 439313"/>
                  <a:gd name="connsiteX48" fmla="*/ 326328 w 455950"/>
                  <a:gd name="connsiteY48" fmla="*/ 48136 h 439313"/>
                  <a:gd name="connsiteX49" fmla="*/ 345769 w 455950"/>
                  <a:gd name="connsiteY49" fmla="*/ 48299 h 439313"/>
                  <a:gd name="connsiteX50" fmla="*/ 364777 w 455950"/>
                  <a:gd name="connsiteY50" fmla="*/ 65989 h 439313"/>
                  <a:gd name="connsiteX51" fmla="*/ 366798 w 455950"/>
                  <a:gd name="connsiteY51" fmla="*/ 102021 h 439313"/>
                  <a:gd name="connsiteX52" fmla="*/ 373565 w 455950"/>
                  <a:gd name="connsiteY52" fmla="*/ 173914 h 439313"/>
                  <a:gd name="connsiteX53" fmla="*/ 402941 w 455950"/>
                  <a:gd name="connsiteY53" fmla="*/ 219861 h 439313"/>
                  <a:gd name="connsiteX54" fmla="*/ 368669 w 455950"/>
                  <a:gd name="connsiteY54" fmla="*/ 299194 h 439313"/>
                  <a:gd name="connsiteX55" fmla="*/ 366513 w 455950"/>
                  <a:gd name="connsiteY55" fmla="*/ 364481 h 439313"/>
                  <a:gd name="connsiteX56" fmla="*/ 342176 w 455950"/>
                  <a:gd name="connsiteY56" fmla="*/ 391252 h 439313"/>
                  <a:gd name="connsiteX57" fmla="*/ 327054 w 455950"/>
                  <a:gd name="connsiteY57" fmla="*/ 392248 h 439313"/>
                  <a:gd name="connsiteX58" fmla="*/ 327054 w 455950"/>
                  <a:gd name="connsiteY58" fmla="*/ 439020 h 439313"/>
                  <a:gd name="connsiteX59" fmla="*/ 355995 w 455950"/>
                  <a:gd name="connsiteY59" fmla="*/ 439020 h 439313"/>
                  <a:gd name="connsiteX60" fmla="*/ 408421 w 455950"/>
                  <a:gd name="connsiteY60" fmla="*/ 388442 h 439313"/>
                  <a:gd name="connsiteX61" fmla="*/ 412740 w 455950"/>
                  <a:gd name="connsiteY61" fmla="*/ 334565 h 439313"/>
                  <a:gd name="connsiteX62" fmla="*/ 415046 w 455950"/>
                  <a:gd name="connsiteY62" fmla="*/ 284984 h 439313"/>
                  <a:gd name="connsiteX63" fmla="*/ 449752 w 455950"/>
                  <a:gd name="connsiteY63" fmla="*/ 247139 h 439313"/>
                  <a:gd name="connsiteX64" fmla="*/ 455950 w 455950"/>
                  <a:gd name="connsiteY64" fmla="*/ 245489 h 439313"/>
                  <a:gd name="connsiteX65" fmla="*/ 455950 w 455950"/>
                  <a:gd name="connsiteY65" fmla="*/ 193090 h 439313"/>
                  <a:gd name="connsiteX66" fmla="*/ 446870 w 455950"/>
                  <a:gd name="connsiteY66" fmla="*/ 191930 h 43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55950" h="439313">
                    <a:moveTo>
                      <a:pt x="89280" y="80706"/>
                    </a:moveTo>
                    <a:cubicBezTo>
                      <a:pt x="88127" y="95414"/>
                      <a:pt x="89706" y="110621"/>
                      <a:pt x="88853" y="125493"/>
                    </a:cubicBezTo>
                    <a:cubicBezTo>
                      <a:pt x="87842" y="140373"/>
                      <a:pt x="86255" y="155082"/>
                      <a:pt x="83665" y="169790"/>
                    </a:cubicBezTo>
                    <a:cubicBezTo>
                      <a:pt x="80064" y="190779"/>
                      <a:pt x="68685" y="206648"/>
                      <a:pt x="52994" y="219870"/>
                    </a:cubicBezTo>
                    <a:cubicBezTo>
                      <a:pt x="83530" y="242680"/>
                      <a:pt x="86981" y="278042"/>
                      <a:pt x="88995" y="313912"/>
                    </a:cubicBezTo>
                    <a:cubicBezTo>
                      <a:pt x="90006" y="333251"/>
                      <a:pt x="89572" y="352753"/>
                      <a:pt x="91301" y="371921"/>
                    </a:cubicBezTo>
                    <a:cubicBezTo>
                      <a:pt x="92596" y="386793"/>
                      <a:pt x="97634" y="390599"/>
                      <a:pt x="111034" y="391088"/>
                    </a:cubicBezTo>
                    <a:cubicBezTo>
                      <a:pt x="116507" y="391252"/>
                      <a:pt x="122114" y="391088"/>
                      <a:pt x="128462" y="391088"/>
                    </a:cubicBezTo>
                    <a:lnTo>
                      <a:pt x="128462" y="437035"/>
                    </a:lnTo>
                    <a:cubicBezTo>
                      <a:pt x="88860" y="444802"/>
                      <a:pt x="56168" y="431915"/>
                      <a:pt x="48098" y="393408"/>
                    </a:cubicBezTo>
                    <a:cubicBezTo>
                      <a:pt x="45501" y="379361"/>
                      <a:pt x="43771" y="364979"/>
                      <a:pt x="43202" y="350434"/>
                    </a:cubicBezTo>
                    <a:cubicBezTo>
                      <a:pt x="42334" y="335064"/>
                      <a:pt x="43771" y="319694"/>
                      <a:pt x="42768" y="304324"/>
                    </a:cubicBezTo>
                    <a:cubicBezTo>
                      <a:pt x="39886" y="262174"/>
                      <a:pt x="35132" y="247964"/>
                      <a:pt x="0" y="245979"/>
                    </a:cubicBezTo>
                    <a:lnTo>
                      <a:pt x="0" y="193589"/>
                    </a:lnTo>
                    <a:cubicBezTo>
                      <a:pt x="2590" y="192927"/>
                      <a:pt x="5038" y="192429"/>
                      <a:pt x="7628" y="192102"/>
                    </a:cubicBezTo>
                    <a:cubicBezTo>
                      <a:pt x="26928" y="190943"/>
                      <a:pt x="35132" y="184164"/>
                      <a:pt x="39310" y="162350"/>
                    </a:cubicBezTo>
                    <a:cubicBezTo>
                      <a:pt x="41331" y="150125"/>
                      <a:pt x="42484" y="137727"/>
                      <a:pt x="42910" y="125167"/>
                    </a:cubicBezTo>
                    <a:cubicBezTo>
                      <a:pt x="44355" y="101205"/>
                      <a:pt x="43779" y="76745"/>
                      <a:pt x="47372" y="52947"/>
                    </a:cubicBezTo>
                    <a:cubicBezTo>
                      <a:pt x="52410" y="18736"/>
                      <a:pt x="70849" y="2206"/>
                      <a:pt x="101527" y="221"/>
                    </a:cubicBezTo>
                    <a:cubicBezTo>
                      <a:pt x="110166" y="-277"/>
                      <a:pt x="118955" y="221"/>
                      <a:pt x="128889" y="221"/>
                    </a:cubicBezTo>
                    <a:lnTo>
                      <a:pt x="128889" y="47165"/>
                    </a:lnTo>
                    <a:cubicBezTo>
                      <a:pt x="124711" y="47500"/>
                      <a:pt x="121111" y="48153"/>
                      <a:pt x="117368" y="48153"/>
                    </a:cubicBezTo>
                    <a:cubicBezTo>
                      <a:pt x="92454" y="47156"/>
                      <a:pt x="91151" y="56908"/>
                      <a:pt x="89280" y="80706"/>
                    </a:cubicBezTo>
                    <a:close/>
                    <a:moveTo>
                      <a:pt x="137236" y="189456"/>
                    </a:moveTo>
                    <a:lnTo>
                      <a:pt x="136659" y="189456"/>
                    </a:lnTo>
                    <a:cubicBezTo>
                      <a:pt x="122256" y="188631"/>
                      <a:pt x="109874" y="201519"/>
                      <a:pt x="109148" y="218048"/>
                    </a:cubicBezTo>
                    <a:cubicBezTo>
                      <a:pt x="108429" y="234742"/>
                      <a:pt x="119658" y="248960"/>
                      <a:pt x="134062" y="249777"/>
                    </a:cubicBezTo>
                    <a:lnTo>
                      <a:pt x="135791" y="249777"/>
                    </a:lnTo>
                    <a:cubicBezTo>
                      <a:pt x="150052" y="250773"/>
                      <a:pt x="162284" y="238204"/>
                      <a:pt x="163153" y="221846"/>
                    </a:cubicBezTo>
                    <a:lnTo>
                      <a:pt x="163153" y="220196"/>
                    </a:lnTo>
                    <a:cubicBezTo>
                      <a:pt x="163445" y="203503"/>
                      <a:pt x="151781" y="189791"/>
                      <a:pt x="137236" y="189456"/>
                    </a:cubicBezTo>
                    <a:close/>
                    <a:moveTo>
                      <a:pt x="227533" y="189456"/>
                    </a:moveTo>
                    <a:cubicBezTo>
                      <a:pt x="213564" y="188958"/>
                      <a:pt x="201893" y="201519"/>
                      <a:pt x="201467" y="217387"/>
                    </a:cubicBezTo>
                    <a:cubicBezTo>
                      <a:pt x="201467" y="218384"/>
                      <a:pt x="201467" y="219208"/>
                      <a:pt x="201616" y="220196"/>
                    </a:cubicBezTo>
                    <a:cubicBezTo>
                      <a:pt x="201616" y="238213"/>
                      <a:pt x="212269" y="249785"/>
                      <a:pt x="228402" y="249785"/>
                    </a:cubicBezTo>
                    <a:cubicBezTo>
                      <a:pt x="244242" y="249785"/>
                      <a:pt x="254184" y="237886"/>
                      <a:pt x="254184" y="219208"/>
                    </a:cubicBezTo>
                    <a:cubicBezTo>
                      <a:pt x="254034" y="201192"/>
                      <a:pt x="243516" y="189293"/>
                      <a:pt x="227533" y="189456"/>
                    </a:cubicBezTo>
                    <a:close/>
                    <a:moveTo>
                      <a:pt x="319995" y="189456"/>
                    </a:moveTo>
                    <a:cubicBezTo>
                      <a:pt x="305307" y="189121"/>
                      <a:pt x="293060" y="202515"/>
                      <a:pt x="292633" y="219372"/>
                    </a:cubicBezTo>
                    <a:cubicBezTo>
                      <a:pt x="292633" y="236228"/>
                      <a:pt x="304438" y="249777"/>
                      <a:pt x="319126" y="249777"/>
                    </a:cubicBezTo>
                    <a:lnTo>
                      <a:pt x="319418" y="249777"/>
                    </a:lnTo>
                    <a:cubicBezTo>
                      <a:pt x="332669" y="252423"/>
                      <a:pt x="346061" y="237714"/>
                      <a:pt x="346930" y="220033"/>
                    </a:cubicBezTo>
                    <a:cubicBezTo>
                      <a:pt x="347641" y="203666"/>
                      <a:pt x="334682" y="189456"/>
                      <a:pt x="319995" y="189456"/>
                    </a:cubicBezTo>
                    <a:close/>
                    <a:moveTo>
                      <a:pt x="446870" y="191930"/>
                    </a:moveTo>
                    <a:cubicBezTo>
                      <a:pt x="430160" y="191106"/>
                      <a:pt x="421806" y="184662"/>
                      <a:pt x="417636" y="166474"/>
                    </a:cubicBezTo>
                    <a:cubicBezTo>
                      <a:pt x="415039" y="154910"/>
                      <a:pt x="413459" y="142839"/>
                      <a:pt x="412883" y="130940"/>
                    </a:cubicBezTo>
                    <a:cubicBezTo>
                      <a:pt x="411730" y="108791"/>
                      <a:pt x="411872" y="86479"/>
                      <a:pt x="410577" y="64331"/>
                    </a:cubicBezTo>
                    <a:cubicBezTo>
                      <a:pt x="407552" y="11777"/>
                      <a:pt x="374434" y="-6566"/>
                      <a:pt x="326328" y="2515"/>
                    </a:cubicBezTo>
                    <a:lnTo>
                      <a:pt x="326328" y="48136"/>
                    </a:lnTo>
                    <a:cubicBezTo>
                      <a:pt x="333956" y="48136"/>
                      <a:pt x="339863" y="48136"/>
                      <a:pt x="345769" y="48299"/>
                    </a:cubicBezTo>
                    <a:cubicBezTo>
                      <a:pt x="355995" y="48462"/>
                      <a:pt x="363774" y="52930"/>
                      <a:pt x="364777" y="65989"/>
                    </a:cubicBezTo>
                    <a:cubicBezTo>
                      <a:pt x="365787" y="77888"/>
                      <a:pt x="365787" y="89950"/>
                      <a:pt x="366798" y="102021"/>
                    </a:cubicBezTo>
                    <a:cubicBezTo>
                      <a:pt x="368819" y="125991"/>
                      <a:pt x="369965" y="150279"/>
                      <a:pt x="373565" y="173914"/>
                    </a:cubicBezTo>
                    <a:cubicBezTo>
                      <a:pt x="376739" y="193417"/>
                      <a:pt x="388403" y="207962"/>
                      <a:pt x="402941" y="219861"/>
                    </a:cubicBezTo>
                    <a:cubicBezTo>
                      <a:pt x="377458" y="239527"/>
                      <a:pt x="369965" y="267621"/>
                      <a:pt x="368669" y="299194"/>
                    </a:cubicBezTo>
                    <a:cubicBezTo>
                      <a:pt x="367951" y="320845"/>
                      <a:pt x="367517" y="342658"/>
                      <a:pt x="366513" y="364481"/>
                    </a:cubicBezTo>
                    <a:cubicBezTo>
                      <a:pt x="365645" y="384310"/>
                      <a:pt x="359604" y="390753"/>
                      <a:pt x="342176" y="391252"/>
                    </a:cubicBezTo>
                    <a:cubicBezTo>
                      <a:pt x="337280" y="391415"/>
                      <a:pt x="332526" y="391913"/>
                      <a:pt x="327054" y="392248"/>
                    </a:cubicBezTo>
                    <a:lnTo>
                      <a:pt x="327054" y="439020"/>
                    </a:lnTo>
                    <a:cubicBezTo>
                      <a:pt x="337280" y="439020"/>
                      <a:pt x="346638" y="439681"/>
                      <a:pt x="355995" y="439020"/>
                    </a:cubicBezTo>
                    <a:cubicBezTo>
                      <a:pt x="385087" y="437035"/>
                      <a:pt x="402656" y="420840"/>
                      <a:pt x="408421" y="388442"/>
                    </a:cubicBezTo>
                    <a:cubicBezTo>
                      <a:pt x="410869" y="370589"/>
                      <a:pt x="412306" y="352582"/>
                      <a:pt x="412740" y="334565"/>
                    </a:cubicBezTo>
                    <a:cubicBezTo>
                      <a:pt x="413743" y="318035"/>
                      <a:pt x="413609" y="301342"/>
                      <a:pt x="415046" y="284984"/>
                    </a:cubicBezTo>
                    <a:cubicBezTo>
                      <a:pt x="417202" y="259365"/>
                      <a:pt x="427428" y="248789"/>
                      <a:pt x="449752" y="247139"/>
                    </a:cubicBezTo>
                    <a:cubicBezTo>
                      <a:pt x="451915" y="246804"/>
                      <a:pt x="453929" y="246314"/>
                      <a:pt x="455950" y="245489"/>
                    </a:cubicBezTo>
                    <a:lnTo>
                      <a:pt x="455950" y="193090"/>
                    </a:lnTo>
                    <a:cubicBezTo>
                      <a:pt x="452200" y="192592"/>
                      <a:pt x="449602" y="192102"/>
                      <a:pt x="446870" y="191930"/>
                    </a:cubicBezTo>
                    <a:close/>
                  </a:path>
                </a:pathLst>
              </a:custGeom>
              <a:solidFill>
                <a:srgbClr val="173647"/>
              </a:solidFill>
              <a:ln w="7476" cap="flat">
                <a:noFill/>
                <a:prstDash val="solid"/>
                <a:miter/>
              </a:ln>
            </p:spPr>
            <p:txBody>
              <a:bodyPr rtlCol="0" anchor="ctr"/>
              <a:lstStyle/>
              <a:p>
                <a:endParaRPr lang="en-US"/>
              </a:p>
            </p:txBody>
          </p:sp>
        </p:grpSp>
        <p:grpSp>
          <p:nvGrpSpPr>
            <p:cNvPr id="72" name="Graphic 22">
              <a:extLst>
                <a:ext uri="{FF2B5EF4-FFF2-40B4-BE49-F238E27FC236}">
                  <a16:creationId xmlns:a16="http://schemas.microsoft.com/office/drawing/2014/main" id="{529901A7-25F6-60E5-40DA-220FCE32C5B1}"/>
                </a:ext>
              </a:extLst>
            </p:cNvPr>
            <p:cNvGrpSpPr/>
            <p:nvPr/>
          </p:nvGrpSpPr>
          <p:grpSpPr>
            <a:xfrm>
              <a:off x="3757850" y="2469890"/>
              <a:ext cx="2123081" cy="783546"/>
              <a:chOff x="3757850" y="2469890"/>
              <a:chExt cx="2123081" cy="783546"/>
            </a:xfrm>
            <a:solidFill>
              <a:srgbClr val="173647"/>
            </a:solidFill>
          </p:grpSpPr>
          <p:grpSp>
            <p:nvGrpSpPr>
              <p:cNvPr id="73" name="Graphic 22">
                <a:extLst>
                  <a:ext uri="{FF2B5EF4-FFF2-40B4-BE49-F238E27FC236}">
                    <a16:creationId xmlns:a16="http://schemas.microsoft.com/office/drawing/2014/main" id="{7FC26563-88F6-6A9B-1686-2B6B5BDD228E}"/>
                  </a:ext>
                </a:extLst>
              </p:cNvPr>
              <p:cNvGrpSpPr/>
              <p:nvPr/>
            </p:nvGrpSpPr>
            <p:grpSpPr>
              <a:xfrm>
                <a:off x="3762469" y="2469890"/>
                <a:ext cx="1733263" cy="531259"/>
                <a:chOff x="3762469" y="2469890"/>
                <a:chExt cx="1733263" cy="531259"/>
              </a:xfrm>
              <a:solidFill>
                <a:srgbClr val="173647"/>
              </a:solidFill>
            </p:grpSpPr>
            <p:sp>
              <p:nvSpPr>
                <p:cNvPr id="74" name="Freeform: Shape 73">
                  <a:extLst>
                    <a:ext uri="{FF2B5EF4-FFF2-40B4-BE49-F238E27FC236}">
                      <a16:creationId xmlns:a16="http://schemas.microsoft.com/office/drawing/2014/main" id="{3978B5A0-FE1E-1774-C4D6-E16ADA043368}"/>
                    </a:ext>
                  </a:extLst>
                </p:cNvPr>
                <p:cNvSpPr/>
                <p:nvPr/>
              </p:nvSpPr>
              <p:spPr>
                <a:xfrm>
                  <a:off x="3762469" y="2469890"/>
                  <a:ext cx="215622" cy="404303"/>
                </a:xfrm>
                <a:custGeom>
                  <a:avLst/>
                  <a:gdLst>
                    <a:gd name="connsiteX0" fmla="*/ 215623 w 215622"/>
                    <a:gd name="connsiteY0" fmla="*/ 294291 h 404303"/>
                    <a:gd name="connsiteX1" fmla="*/ 182811 w 215622"/>
                    <a:gd name="connsiteY1" fmla="*/ 375256 h 404303"/>
                    <a:gd name="connsiteX2" fmla="*/ 93749 w 215622"/>
                    <a:gd name="connsiteY2" fmla="*/ 404304 h 404303"/>
                    <a:gd name="connsiteX3" fmla="*/ 0 w 215622"/>
                    <a:gd name="connsiteY3" fmla="*/ 386279 h 404303"/>
                    <a:gd name="connsiteX4" fmla="*/ 0 w 215622"/>
                    <a:gd name="connsiteY4" fmla="*/ 342162 h 404303"/>
                    <a:gd name="connsiteX5" fmla="*/ 45942 w 215622"/>
                    <a:gd name="connsiteY5" fmla="*/ 358305 h 404303"/>
                    <a:gd name="connsiteX6" fmla="*/ 95164 w 215622"/>
                    <a:gd name="connsiteY6" fmla="*/ 364216 h 404303"/>
                    <a:gd name="connsiteX7" fmla="*/ 155165 w 215622"/>
                    <a:gd name="connsiteY7" fmla="*/ 346862 h 404303"/>
                    <a:gd name="connsiteX8" fmla="*/ 175318 w 215622"/>
                    <a:gd name="connsiteY8" fmla="*/ 298578 h 404303"/>
                    <a:gd name="connsiteX9" fmla="*/ 168168 w 215622"/>
                    <a:gd name="connsiteY9" fmla="*/ 265088 h 404303"/>
                    <a:gd name="connsiteX10" fmla="*/ 144258 w 215622"/>
                    <a:gd name="connsiteY10" fmla="*/ 241015 h 404303"/>
                    <a:gd name="connsiteX11" fmla="*/ 93277 w 215622"/>
                    <a:gd name="connsiteY11" fmla="*/ 215997 h 404303"/>
                    <a:gd name="connsiteX12" fmla="*/ 24959 w 215622"/>
                    <a:gd name="connsiteY12" fmla="*/ 169457 h 404303"/>
                    <a:gd name="connsiteX13" fmla="*/ 4447 w 215622"/>
                    <a:gd name="connsiteY13" fmla="*/ 99257 h 404303"/>
                    <a:gd name="connsiteX14" fmla="*/ 34212 w 215622"/>
                    <a:gd name="connsiteY14" fmla="*/ 26900 h 404303"/>
                    <a:gd name="connsiteX15" fmla="*/ 112966 w 215622"/>
                    <a:gd name="connsiteY15" fmla="*/ 0 h 404303"/>
                    <a:gd name="connsiteX16" fmla="*/ 206954 w 215622"/>
                    <a:gd name="connsiteY16" fmla="*/ 21522 h 404303"/>
                    <a:gd name="connsiteX17" fmla="*/ 194527 w 215622"/>
                    <a:gd name="connsiteY17" fmla="*/ 61334 h 404303"/>
                    <a:gd name="connsiteX18" fmla="*/ 112022 w 215622"/>
                    <a:gd name="connsiteY18" fmla="*/ 40895 h 404303"/>
                    <a:gd name="connsiteX19" fmla="*/ 62569 w 215622"/>
                    <a:gd name="connsiteY19" fmla="*/ 56497 h 404303"/>
                    <a:gd name="connsiteX20" fmla="*/ 44760 w 215622"/>
                    <a:gd name="connsiteY20" fmla="*/ 99807 h 404303"/>
                    <a:gd name="connsiteX21" fmla="*/ 51317 w 215622"/>
                    <a:gd name="connsiteY21" fmla="*/ 133287 h 404303"/>
                    <a:gd name="connsiteX22" fmla="*/ 73469 w 215622"/>
                    <a:gd name="connsiteY22" fmla="*/ 157232 h 404303"/>
                    <a:gd name="connsiteX23" fmla="*/ 121163 w 215622"/>
                    <a:gd name="connsiteY23" fmla="*/ 181305 h 404303"/>
                    <a:gd name="connsiteX24" fmla="*/ 195351 w 215622"/>
                    <a:gd name="connsiteY24" fmla="*/ 228652 h 404303"/>
                    <a:gd name="connsiteX25" fmla="*/ 215623 w 215622"/>
                    <a:gd name="connsiteY25" fmla="*/ 294291 h 40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5622" h="404303">
                      <a:moveTo>
                        <a:pt x="215623" y="294291"/>
                      </a:moveTo>
                      <a:cubicBezTo>
                        <a:pt x="215623" y="328905"/>
                        <a:pt x="204686" y="355883"/>
                        <a:pt x="182811" y="375256"/>
                      </a:cubicBezTo>
                      <a:cubicBezTo>
                        <a:pt x="160937" y="394621"/>
                        <a:pt x="131247" y="404304"/>
                        <a:pt x="93749" y="404304"/>
                      </a:cubicBezTo>
                      <a:cubicBezTo>
                        <a:pt x="53122" y="404304"/>
                        <a:pt x="21867" y="398298"/>
                        <a:pt x="0" y="386279"/>
                      </a:cubicBezTo>
                      <a:lnTo>
                        <a:pt x="0" y="342162"/>
                      </a:lnTo>
                      <a:cubicBezTo>
                        <a:pt x="14059" y="348984"/>
                        <a:pt x="29376" y="354362"/>
                        <a:pt x="45942" y="358305"/>
                      </a:cubicBezTo>
                      <a:cubicBezTo>
                        <a:pt x="62502" y="362249"/>
                        <a:pt x="78911" y="364216"/>
                        <a:pt x="95164" y="364216"/>
                      </a:cubicBezTo>
                      <a:cubicBezTo>
                        <a:pt x="121724" y="364216"/>
                        <a:pt x="141727" y="358434"/>
                        <a:pt x="155165" y="346862"/>
                      </a:cubicBezTo>
                      <a:cubicBezTo>
                        <a:pt x="168603" y="335298"/>
                        <a:pt x="175318" y="319206"/>
                        <a:pt x="175318" y="298578"/>
                      </a:cubicBezTo>
                      <a:cubicBezTo>
                        <a:pt x="175318" y="284952"/>
                        <a:pt x="172937" y="273792"/>
                        <a:pt x="168168" y="265088"/>
                      </a:cubicBezTo>
                      <a:cubicBezTo>
                        <a:pt x="163400" y="256394"/>
                        <a:pt x="155427" y="248369"/>
                        <a:pt x="144258" y="241015"/>
                      </a:cubicBezTo>
                      <a:cubicBezTo>
                        <a:pt x="133081" y="233661"/>
                        <a:pt x="116095" y="225327"/>
                        <a:pt x="93277" y="215997"/>
                      </a:cubicBezTo>
                      <a:cubicBezTo>
                        <a:pt x="61401" y="202912"/>
                        <a:pt x="38628" y="187396"/>
                        <a:pt x="24959" y="169457"/>
                      </a:cubicBezTo>
                      <a:cubicBezTo>
                        <a:pt x="11282" y="151527"/>
                        <a:pt x="4447" y="128124"/>
                        <a:pt x="4447" y="99257"/>
                      </a:cubicBezTo>
                      <a:cubicBezTo>
                        <a:pt x="4447" y="68955"/>
                        <a:pt x="14366" y="44830"/>
                        <a:pt x="34212" y="26900"/>
                      </a:cubicBezTo>
                      <a:cubicBezTo>
                        <a:pt x="54057" y="8969"/>
                        <a:pt x="80304" y="0"/>
                        <a:pt x="112966" y="0"/>
                      </a:cubicBezTo>
                      <a:cubicBezTo>
                        <a:pt x="147028" y="0"/>
                        <a:pt x="178357" y="7174"/>
                        <a:pt x="206954" y="21522"/>
                      </a:cubicBezTo>
                      <a:lnTo>
                        <a:pt x="194527" y="61334"/>
                      </a:lnTo>
                      <a:cubicBezTo>
                        <a:pt x="166244" y="47708"/>
                        <a:pt x="138740" y="40895"/>
                        <a:pt x="112022" y="40895"/>
                      </a:cubicBezTo>
                      <a:cubicBezTo>
                        <a:pt x="90927" y="40895"/>
                        <a:pt x="74435" y="46102"/>
                        <a:pt x="62569" y="56497"/>
                      </a:cubicBezTo>
                      <a:cubicBezTo>
                        <a:pt x="50696" y="66901"/>
                        <a:pt x="44760" y="81344"/>
                        <a:pt x="44760" y="99807"/>
                      </a:cubicBezTo>
                      <a:cubicBezTo>
                        <a:pt x="44760" y="113433"/>
                        <a:pt x="46945" y="124601"/>
                        <a:pt x="51317" y="133287"/>
                      </a:cubicBezTo>
                      <a:cubicBezTo>
                        <a:pt x="55689" y="141990"/>
                        <a:pt x="63071" y="149963"/>
                        <a:pt x="73469" y="157232"/>
                      </a:cubicBezTo>
                      <a:cubicBezTo>
                        <a:pt x="83860" y="164491"/>
                        <a:pt x="99753" y="172516"/>
                        <a:pt x="121163" y="181305"/>
                      </a:cubicBezTo>
                      <a:cubicBezTo>
                        <a:pt x="157104" y="196013"/>
                        <a:pt x="181831" y="211796"/>
                        <a:pt x="195351" y="228652"/>
                      </a:cubicBezTo>
                      <a:cubicBezTo>
                        <a:pt x="208863" y="245517"/>
                        <a:pt x="215623" y="267391"/>
                        <a:pt x="215623" y="294291"/>
                      </a:cubicBezTo>
                      <a:close/>
                    </a:path>
                  </a:pathLst>
                </a:custGeom>
                <a:solidFill>
                  <a:srgbClr val="173647"/>
                </a:solidFill>
                <a:ln w="7476"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F8A439F-0D4F-E078-3D3A-F226AD6B55E9}"/>
                    </a:ext>
                  </a:extLst>
                </p:cNvPr>
                <p:cNvSpPr/>
                <p:nvPr/>
              </p:nvSpPr>
              <p:spPr>
                <a:xfrm>
                  <a:off x="3979619" y="2573992"/>
                  <a:ext cx="362807" cy="294823"/>
                </a:xfrm>
                <a:custGeom>
                  <a:avLst/>
                  <a:gdLst>
                    <a:gd name="connsiteX0" fmla="*/ 245627 w 362807"/>
                    <a:gd name="connsiteY0" fmla="*/ 294823 h 294823"/>
                    <a:gd name="connsiteX1" fmla="*/ 198517 w 362807"/>
                    <a:gd name="connsiteY1" fmla="*/ 121861 h 294823"/>
                    <a:gd name="connsiteX2" fmla="*/ 181876 w 362807"/>
                    <a:gd name="connsiteY2" fmla="*/ 49770 h 294823"/>
                    <a:gd name="connsiteX3" fmla="*/ 180004 w 362807"/>
                    <a:gd name="connsiteY3" fmla="*/ 49770 h 294823"/>
                    <a:gd name="connsiteX4" fmla="*/ 163594 w 362807"/>
                    <a:gd name="connsiteY4" fmla="*/ 122393 h 294823"/>
                    <a:gd name="connsiteX5" fmla="*/ 115077 w 362807"/>
                    <a:gd name="connsiteY5" fmla="*/ 294815 h 294823"/>
                    <a:gd name="connsiteX6" fmla="*/ 70078 w 362807"/>
                    <a:gd name="connsiteY6" fmla="*/ 294815 h 294823"/>
                    <a:gd name="connsiteX7" fmla="*/ 0 w 362807"/>
                    <a:gd name="connsiteY7" fmla="*/ 9 h 294823"/>
                    <a:gd name="connsiteX8" fmla="*/ 40784 w 362807"/>
                    <a:gd name="connsiteY8" fmla="*/ 9 h 294823"/>
                    <a:gd name="connsiteX9" fmla="*/ 78634 w 362807"/>
                    <a:gd name="connsiteY9" fmla="*/ 169200 h 294823"/>
                    <a:gd name="connsiteX10" fmla="*/ 93517 w 362807"/>
                    <a:gd name="connsiteY10" fmla="*/ 247467 h 294823"/>
                    <a:gd name="connsiteX11" fmla="*/ 95388 w 362807"/>
                    <a:gd name="connsiteY11" fmla="*/ 247467 h 294823"/>
                    <a:gd name="connsiteX12" fmla="*/ 103705 w 362807"/>
                    <a:gd name="connsiteY12" fmla="*/ 207792 h 294823"/>
                    <a:gd name="connsiteX13" fmla="*/ 113669 w 362807"/>
                    <a:gd name="connsiteY13" fmla="*/ 169191 h 294823"/>
                    <a:gd name="connsiteX14" fmla="*/ 160780 w 362807"/>
                    <a:gd name="connsiteY14" fmla="*/ 0 h 294823"/>
                    <a:gd name="connsiteX15" fmla="*/ 202964 w 362807"/>
                    <a:gd name="connsiteY15" fmla="*/ 0 h 294823"/>
                    <a:gd name="connsiteX16" fmla="*/ 248906 w 362807"/>
                    <a:gd name="connsiteY16" fmla="*/ 169191 h 294823"/>
                    <a:gd name="connsiteX17" fmla="*/ 266716 w 362807"/>
                    <a:gd name="connsiteY17" fmla="*/ 246926 h 294823"/>
                    <a:gd name="connsiteX18" fmla="*/ 268587 w 362807"/>
                    <a:gd name="connsiteY18" fmla="*/ 246926 h 294823"/>
                    <a:gd name="connsiteX19" fmla="*/ 273625 w 362807"/>
                    <a:gd name="connsiteY19" fmla="*/ 217071 h 294823"/>
                    <a:gd name="connsiteX20" fmla="*/ 322495 w 362807"/>
                    <a:gd name="connsiteY20" fmla="*/ 0 h 294823"/>
                    <a:gd name="connsiteX21" fmla="*/ 362808 w 362807"/>
                    <a:gd name="connsiteY21" fmla="*/ 0 h 294823"/>
                    <a:gd name="connsiteX22" fmla="*/ 291787 w 362807"/>
                    <a:gd name="connsiteY22" fmla="*/ 294806 h 294823"/>
                    <a:gd name="connsiteX23" fmla="*/ 245627 w 362807"/>
                    <a:gd name="connsiteY23" fmla="*/ 294806 h 294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2807" h="294823">
                      <a:moveTo>
                        <a:pt x="245627" y="294823"/>
                      </a:moveTo>
                      <a:lnTo>
                        <a:pt x="198517" y="121861"/>
                      </a:lnTo>
                      <a:cubicBezTo>
                        <a:pt x="195553" y="111285"/>
                        <a:pt x="189998" y="87254"/>
                        <a:pt x="181876" y="49770"/>
                      </a:cubicBezTo>
                      <a:lnTo>
                        <a:pt x="180004" y="49770"/>
                      </a:lnTo>
                      <a:cubicBezTo>
                        <a:pt x="173753" y="81155"/>
                        <a:pt x="168288" y="105365"/>
                        <a:pt x="163594" y="122393"/>
                      </a:cubicBezTo>
                      <a:lnTo>
                        <a:pt x="115077" y="294815"/>
                      </a:lnTo>
                      <a:lnTo>
                        <a:pt x="70078" y="294815"/>
                      </a:lnTo>
                      <a:lnTo>
                        <a:pt x="0" y="9"/>
                      </a:lnTo>
                      <a:lnTo>
                        <a:pt x="40784" y="9"/>
                      </a:lnTo>
                      <a:cubicBezTo>
                        <a:pt x="57344" y="74075"/>
                        <a:pt x="69965" y="130469"/>
                        <a:pt x="78634" y="169200"/>
                      </a:cubicBezTo>
                      <a:cubicBezTo>
                        <a:pt x="87311" y="207930"/>
                        <a:pt x="92267" y="234022"/>
                        <a:pt x="93517" y="247467"/>
                      </a:cubicBezTo>
                      <a:lnTo>
                        <a:pt x="95388" y="247467"/>
                      </a:lnTo>
                      <a:cubicBezTo>
                        <a:pt x="97103" y="237252"/>
                        <a:pt x="99880" y="224021"/>
                        <a:pt x="103705" y="207792"/>
                      </a:cubicBezTo>
                      <a:cubicBezTo>
                        <a:pt x="107531" y="191563"/>
                        <a:pt x="110855" y="178702"/>
                        <a:pt x="113669" y="169191"/>
                      </a:cubicBezTo>
                      <a:lnTo>
                        <a:pt x="160780" y="0"/>
                      </a:lnTo>
                      <a:lnTo>
                        <a:pt x="202964" y="0"/>
                      </a:lnTo>
                      <a:lnTo>
                        <a:pt x="248906" y="169191"/>
                      </a:lnTo>
                      <a:cubicBezTo>
                        <a:pt x="257658" y="200034"/>
                        <a:pt x="263594" y="225946"/>
                        <a:pt x="266716" y="246926"/>
                      </a:cubicBezTo>
                      <a:lnTo>
                        <a:pt x="268587" y="246926"/>
                      </a:lnTo>
                      <a:cubicBezTo>
                        <a:pt x="269209" y="240474"/>
                        <a:pt x="270893" y="230517"/>
                        <a:pt x="273625" y="217071"/>
                      </a:cubicBezTo>
                      <a:cubicBezTo>
                        <a:pt x="276358" y="203625"/>
                        <a:pt x="292648" y="131260"/>
                        <a:pt x="322495" y="0"/>
                      </a:cubicBezTo>
                      <a:lnTo>
                        <a:pt x="362808" y="0"/>
                      </a:lnTo>
                      <a:lnTo>
                        <a:pt x="291787" y="294806"/>
                      </a:lnTo>
                      <a:lnTo>
                        <a:pt x="245627" y="294806"/>
                      </a:lnTo>
                      <a:close/>
                    </a:path>
                  </a:pathLst>
                </a:custGeom>
                <a:solidFill>
                  <a:srgbClr val="173647"/>
                </a:solidFill>
                <a:ln w="747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17BE7AF-4179-0354-1535-031D78CF1252}"/>
                    </a:ext>
                  </a:extLst>
                </p:cNvPr>
                <p:cNvSpPr/>
                <p:nvPr/>
              </p:nvSpPr>
              <p:spPr>
                <a:xfrm>
                  <a:off x="4346215" y="2569172"/>
                  <a:ext cx="206018" cy="305029"/>
                </a:xfrm>
                <a:custGeom>
                  <a:avLst/>
                  <a:gdLst>
                    <a:gd name="connsiteX0" fmla="*/ 177189 w 206018"/>
                    <a:gd name="connsiteY0" fmla="*/ 299643 h 305029"/>
                    <a:gd name="connsiteX1" fmla="*/ 169456 w 206018"/>
                    <a:gd name="connsiteY1" fmla="*/ 257683 h 305029"/>
                    <a:gd name="connsiteX2" fmla="*/ 167584 w 206018"/>
                    <a:gd name="connsiteY2" fmla="*/ 257683 h 305029"/>
                    <a:gd name="connsiteX3" fmla="*/ 129263 w 206018"/>
                    <a:gd name="connsiteY3" fmla="*/ 295210 h 305029"/>
                    <a:gd name="connsiteX4" fmla="*/ 81561 w 206018"/>
                    <a:gd name="connsiteY4" fmla="*/ 305030 h 305029"/>
                    <a:gd name="connsiteX5" fmla="*/ 21680 w 206018"/>
                    <a:gd name="connsiteY5" fmla="*/ 282434 h 305029"/>
                    <a:gd name="connsiteX6" fmla="*/ 0 w 206018"/>
                    <a:gd name="connsiteY6" fmla="*/ 218153 h 305029"/>
                    <a:gd name="connsiteX7" fmla="*/ 124457 w 206018"/>
                    <a:gd name="connsiteY7" fmla="*/ 124541 h 305029"/>
                    <a:gd name="connsiteX8" fmla="*/ 168049 w 206018"/>
                    <a:gd name="connsiteY8" fmla="*/ 122926 h 305029"/>
                    <a:gd name="connsiteX9" fmla="*/ 168049 w 206018"/>
                    <a:gd name="connsiteY9" fmla="*/ 104635 h 305029"/>
                    <a:gd name="connsiteX10" fmla="*/ 155038 w 206018"/>
                    <a:gd name="connsiteY10" fmla="*/ 53396 h 305029"/>
                    <a:gd name="connsiteX11" fmla="*/ 113437 w 206018"/>
                    <a:gd name="connsiteY11" fmla="*/ 36849 h 305029"/>
                    <a:gd name="connsiteX12" fmla="*/ 40777 w 206018"/>
                    <a:gd name="connsiteY12" fmla="*/ 59444 h 305029"/>
                    <a:gd name="connsiteX13" fmla="*/ 28822 w 206018"/>
                    <a:gd name="connsiteY13" fmla="*/ 25276 h 305029"/>
                    <a:gd name="connsiteX14" fmla="*/ 70429 w 206018"/>
                    <a:gd name="connsiteY14" fmla="*/ 6719 h 305029"/>
                    <a:gd name="connsiteX15" fmla="*/ 115780 w 206018"/>
                    <a:gd name="connsiteY15" fmla="*/ 0 h 305029"/>
                    <a:gd name="connsiteX16" fmla="*/ 183867 w 206018"/>
                    <a:gd name="connsiteY16" fmla="*/ 23403 h 305029"/>
                    <a:gd name="connsiteX17" fmla="*/ 206018 w 206018"/>
                    <a:gd name="connsiteY17" fmla="*/ 98449 h 305029"/>
                    <a:gd name="connsiteX18" fmla="*/ 206018 w 206018"/>
                    <a:gd name="connsiteY18" fmla="*/ 299652 h 305029"/>
                    <a:gd name="connsiteX19" fmla="*/ 177189 w 206018"/>
                    <a:gd name="connsiteY19" fmla="*/ 299652 h 305029"/>
                    <a:gd name="connsiteX20" fmla="*/ 89295 w 206018"/>
                    <a:gd name="connsiteY20" fmla="*/ 268173 h 305029"/>
                    <a:gd name="connsiteX21" fmla="*/ 146369 w 206018"/>
                    <a:gd name="connsiteY21" fmla="*/ 245311 h 305029"/>
                    <a:gd name="connsiteX22" fmla="*/ 167113 w 206018"/>
                    <a:gd name="connsiteY22" fmla="*/ 181288 h 305029"/>
                    <a:gd name="connsiteX23" fmla="*/ 167113 w 206018"/>
                    <a:gd name="connsiteY23" fmla="*/ 154654 h 305029"/>
                    <a:gd name="connsiteX24" fmla="*/ 128207 w 206018"/>
                    <a:gd name="connsiteY24" fmla="*/ 156536 h 305029"/>
                    <a:gd name="connsiteX25" fmla="*/ 61289 w 206018"/>
                    <a:gd name="connsiteY25" fmla="*/ 173074 h 305029"/>
                    <a:gd name="connsiteX26" fmla="*/ 40777 w 206018"/>
                    <a:gd name="connsiteY26" fmla="*/ 218669 h 305029"/>
                    <a:gd name="connsiteX27" fmla="*/ 53556 w 206018"/>
                    <a:gd name="connsiteY27" fmla="*/ 255518 h 305029"/>
                    <a:gd name="connsiteX28" fmla="*/ 89295 w 206018"/>
                    <a:gd name="connsiteY28" fmla="*/ 268173 h 30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6018" h="305029">
                      <a:moveTo>
                        <a:pt x="177189" y="299643"/>
                      </a:moveTo>
                      <a:lnTo>
                        <a:pt x="169456" y="257683"/>
                      </a:lnTo>
                      <a:lnTo>
                        <a:pt x="167584" y="257683"/>
                      </a:lnTo>
                      <a:cubicBezTo>
                        <a:pt x="154768" y="276154"/>
                        <a:pt x="141997" y="288663"/>
                        <a:pt x="129263" y="295210"/>
                      </a:cubicBezTo>
                      <a:cubicBezTo>
                        <a:pt x="116522" y="301757"/>
                        <a:pt x="100629" y="305030"/>
                        <a:pt x="81561" y="305030"/>
                      </a:cubicBezTo>
                      <a:cubicBezTo>
                        <a:pt x="56094" y="305030"/>
                        <a:pt x="36128" y="297504"/>
                        <a:pt x="21680" y="282434"/>
                      </a:cubicBezTo>
                      <a:cubicBezTo>
                        <a:pt x="7224" y="267374"/>
                        <a:pt x="0" y="245947"/>
                        <a:pt x="0" y="218153"/>
                      </a:cubicBezTo>
                      <a:cubicBezTo>
                        <a:pt x="0" y="158615"/>
                        <a:pt x="41488" y="127411"/>
                        <a:pt x="124457" y="124541"/>
                      </a:cubicBezTo>
                      <a:lnTo>
                        <a:pt x="168049" y="122926"/>
                      </a:lnTo>
                      <a:lnTo>
                        <a:pt x="168049" y="104635"/>
                      </a:lnTo>
                      <a:cubicBezTo>
                        <a:pt x="168049" y="81507"/>
                        <a:pt x="163714" y="64419"/>
                        <a:pt x="155038" y="53396"/>
                      </a:cubicBezTo>
                      <a:cubicBezTo>
                        <a:pt x="146369" y="42364"/>
                        <a:pt x="132497" y="36849"/>
                        <a:pt x="113437" y="36849"/>
                      </a:cubicBezTo>
                      <a:cubicBezTo>
                        <a:pt x="92027" y="36849"/>
                        <a:pt x="67809" y="44383"/>
                        <a:pt x="40777" y="59444"/>
                      </a:cubicBezTo>
                      <a:lnTo>
                        <a:pt x="28822" y="25276"/>
                      </a:lnTo>
                      <a:cubicBezTo>
                        <a:pt x="41481" y="17389"/>
                        <a:pt x="55345" y="11203"/>
                        <a:pt x="70429" y="6719"/>
                      </a:cubicBezTo>
                      <a:cubicBezTo>
                        <a:pt x="85507" y="2242"/>
                        <a:pt x="100621" y="0"/>
                        <a:pt x="115780" y="0"/>
                      </a:cubicBezTo>
                      <a:cubicBezTo>
                        <a:pt x="146406" y="0"/>
                        <a:pt x="169104" y="7801"/>
                        <a:pt x="183867" y="23403"/>
                      </a:cubicBezTo>
                      <a:cubicBezTo>
                        <a:pt x="198637" y="39005"/>
                        <a:pt x="206018" y="64023"/>
                        <a:pt x="206018" y="98449"/>
                      </a:cubicBezTo>
                      <a:lnTo>
                        <a:pt x="206018" y="299652"/>
                      </a:lnTo>
                      <a:lnTo>
                        <a:pt x="177189" y="299652"/>
                      </a:lnTo>
                      <a:close/>
                      <a:moveTo>
                        <a:pt x="89295" y="268173"/>
                      </a:moveTo>
                      <a:cubicBezTo>
                        <a:pt x="113512" y="268173"/>
                        <a:pt x="132542" y="260552"/>
                        <a:pt x="146369" y="245311"/>
                      </a:cubicBezTo>
                      <a:cubicBezTo>
                        <a:pt x="160196" y="230070"/>
                        <a:pt x="167113" y="208729"/>
                        <a:pt x="167113" y="181288"/>
                      </a:cubicBezTo>
                      <a:lnTo>
                        <a:pt x="167113" y="154654"/>
                      </a:lnTo>
                      <a:lnTo>
                        <a:pt x="128207" y="156536"/>
                      </a:lnTo>
                      <a:cubicBezTo>
                        <a:pt x="97267" y="157790"/>
                        <a:pt x="74959" y="163306"/>
                        <a:pt x="61289" y="173074"/>
                      </a:cubicBezTo>
                      <a:cubicBezTo>
                        <a:pt x="47612" y="182851"/>
                        <a:pt x="40777" y="198050"/>
                        <a:pt x="40777" y="218669"/>
                      </a:cubicBezTo>
                      <a:cubicBezTo>
                        <a:pt x="40777" y="234804"/>
                        <a:pt x="45036" y="247098"/>
                        <a:pt x="53556" y="255518"/>
                      </a:cubicBezTo>
                      <a:cubicBezTo>
                        <a:pt x="62060" y="263963"/>
                        <a:pt x="73978" y="268173"/>
                        <a:pt x="89295" y="268173"/>
                      </a:cubicBezTo>
                      <a:close/>
                    </a:path>
                  </a:pathLst>
                </a:custGeom>
                <a:solidFill>
                  <a:srgbClr val="173647"/>
                </a:solidFill>
                <a:ln w="747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59AE016-6D34-5DA2-73C5-E4DC8BC60DA4}"/>
                    </a:ext>
                  </a:extLst>
                </p:cNvPr>
                <p:cNvSpPr/>
                <p:nvPr/>
              </p:nvSpPr>
              <p:spPr>
                <a:xfrm>
                  <a:off x="4576623" y="2568588"/>
                  <a:ext cx="242348" cy="432561"/>
                </a:xfrm>
                <a:custGeom>
                  <a:avLst/>
                  <a:gdLst>
                    <a:gd name="connsiteX0" fmla="*/ 242348 w 242348"/>
                    <a:gd name="connsiteY0" fmla="*/ 5421 h 432561"/>
                    <a:gd name="connsiteX1" fmla="*/ 242348 w 242348"/>
                    <a:gd name="connsiteY1" fmla="*/ 33661 h 432561"/>
                    <a:gd name="connsiteX2" fmla="*/ 194767 w 242348"/>
                    <a:gd name="connsiteY2" fmla="*/ 40113 h 432561"/>
                    <a:gd name="connsiteX3" fmla="*/ 206482 w 242348"/>
                    <a:gd name="connsiteY3" fmla="*/ 64728 h 432561"/>
                    <a:gd name="connsiteX4" fmla="*/ 211640 w 242348"/>
                    <a:gd name="connsiteY4" fmla="*/ 99025 h 432561"/>
                    <a:gd name="connsiteX5" fmla="*/ 185858 w 242348"/>
                    <a:gd name="connsiteY5" fmla="*/ 168151 h 432561"/>
                    <a:gd name="connsiteX6" fmla="*/ 115069 w 242348"/>
                    <a:gd name="connsiteY6" fmla="*/ 193977 h 432561"/>
                    <a:gd name="connsiteX7" fmla="*/ 93509 w 242348"/>
                    <a:gd name="connsiteY7" fmla="*/ 191829 h 432561"/>
                    <a:gd name="connsiteX8" fmla="*/ 68663 w 242348"/>
                    <a:gd name="connsiteY8" fmla="*/ 229752 h 432561"/>
                    <a:gd name="connsiteX9" fmla="*/ 77339 w 242348"/>
                    <a:gd name="connsiteY9" fmla="*/ 247639 h 432561"/>
                    <a:gd name="connsiteX10" fmla="*/ 107104 w 242348"/>
                    <a:gd name="connsiteY10" fmla="*/ 253421 h 432561"/>
                    <a:gd name="connsiteX11" fmla="*/ 152575 w 242348"/>
                    <a:gd name="connsiteY11" fmla="*/ 253421 h 432561"/>
                    <a:gd name="connsiteX12" fmla="*/ 216679 w 242348"/>
                    <a:gd name="connsiteY12" fmla="*/ 273594 h 432561"/>
                    <a:gd name="connsiteX13" fmla="*/ 239062 w 242348"/>
                    <a:gd name="connsiteY13" fmla="*/ 332230 h 432561"/>
                    <a:gd name="connsiteX14" fmla="*/ 204843 w 242348"/>
                    <a:gd name="connsiteY14" fmla="*/ 406873 h 432561"/>
                    <a:gd name="connsiteX15" fmla="*/ 105000 w 242348"/>
                    <a:gd name="connsiteY15" fmla="*/ 432561 h 432561"/>
                    <a:gd name="connsiteX16" fmla="*/ 27302 w 242348"/>
                    <a:gd name="connsiteY16" fmla="*/ 411039 h 432561"/>
                    <a:gd name="connsiteX17" fmla="*/ 0 w 242348"/>
                    <a:gd name="connsiteY17" fmla="*/ 350247 h 432561"/>
                    <a:gd name="connsiteX18" fmla="*/ 14995 w 242348"/>
                    <a:gd name="connsiteY18" fmla="*/ 303715 h 432561"/>
                    <a:gd name="connsiteX19" fmla="*/ 57186 w 242348"/>
                    <a:gd name="connsiteY19" fmla="*/ 277082 h 432561"/>
                    <a:gd name="connsiteX20" fmla="*/ 40665 w 242348"/>
                    <a:gd name="connsiteY20" fmla="*/ 261205 h 432561"/>
                    <a:gd name="connsiteX21" fmla="*/ 33980 w 242348"/>
                    <a:gd name="connsiteY21" fmla="*/ 236187 h 432561"/>
                    <a:gd name="connsiteX22" fmla="*/ 41481 w 242348"/>
                    <a:gd name="connsiteY22" fmla="*/ 207938 h 432561"/>
                    <a:gd name="connsiteX23" fmla="*/ 65152 w 242348"/>
                    <a:gd name="connsiteY23" fmla="*/ 184535 h 432561"/>
                    <a:gd name="connsiteX24" fmla="*/ 32692 w 242348"/>
                    <a:gd name="connsiteY24" fmla="*/ 152524 h 432561"/>
                    <a:gd name="connsiteX25" fmla="*/ 20153 w 242348"/>
                    <a:gd name="connsiteY25" fmla="*/ 100872 h 432561"/>
                    <a:gd name="connsiteX26" fmla="*/ 45463 w 242348"/>
                    <a:gd name="connsiteY26" fmla="*/ 26230 h 432561"/>
                    <a:gd name="connsiteX27" fmla="*/ 117188 w 242348"/>
                    <a:gd name="connsiteY27" fmla="*/ 0 h 432561"/>
                    <a:gd name="connsiteX28" fmla="*/ 153518 w 242348"/>
                    <a:gd name="connsiteY28" fmla="*/ 5378 h 432561"/>
                    <a:gd name="connsiteX29" fmla="*/ 242348 w 242348"/>
                    <a:gd name="connsiteY29" fmla="*/ 5378 h 432561"/>
                    <a:gd name="connsiteX30" fmla="*/ 37498 w 242348"/>
                    <a:gd name="connsiteY30" fmla="*/ 349722 h 432561"/>
                    <a:gd name="connsiteX31" fmla="*/ 55075 w 242348"/>
                    <a:gd name="connsiteY31" fmla="*/ 386047 h 432561"/>
                    <a:gd name="connsiteX32" fmla="*/ 105465 w 242348"/>
                    <a:gd name="connsiteY32" fmla="*/ 398410 h 432561"/>
                    <a:gd name="connsiteX33" fmla="*/ 178005 w 242348"/>
                    <a:gd name="connsiteY33" fmla="*/ 381605 h 432561"/>
                    <a:gd name="connsiteX34" fmla="*/ 201556 w 242348"/>
                    <a:gd name="connsiteY34" fmla="*/ 336002 h 432561"/>
                    <a:gd name="connsiteX35" fmla="*/ 188665 w 242348"/>
                    <a:gd name="connsiteY35" fmla="*/ 302779 h 432561"/>
                    <a:gd name="connsiteX36" fmla="*/ 140148 w 242348"/>
                    <a:gd name="connsiteY36" fmla="*/ 293500 h 432561"/>
                    <a:gd name="connsiteX37" fmla="*/ 93509 w 242348"/>
                    <a:gd name="connsiteY37" fmla="*/ 293500 h 432561"/>
                    <a:gd name="connsiteX38" fmla="*/ 52261 w 242348"/>
                    <a:gd name="connsiteY38" fmla="*/ 308028 h 432561"/>
                    <a:gd name="connsiteX39" fmla="*/ 37498 w 242348"/>
                    <a:gd name="connsiteY39" fmla="*/ 349722 h 432561"/>
                    <a:gd name="connsiteX40" fmla="*/ 58586 w 242348"/>
                    <a:gd name="connsiteY40" fmla="*/ 99832 h 432561"/>
                    <a:gd name="connsiteX41" fmla="*/ 73821 w 242348"/>
                    <a:gd name="connsiteY41" fmla="*/ 146638 h 432561"/>
                    <a:gd name="connsiteX42" fmla="*/ 116245 w 242348"/>
                    <a:gd name="connsiteY42" fmla="*/ 162507 h 432561"/>
                    <a:gd name="connsiteX43" fmla="*/ 173199 w 242348"/>
                    <a:gd name="connsiteY43" fmla="*/ 99025 h 432561"/>
                    <a:gd name="connsiteX44" fmla="*/ 115541 w 242348"/>
                    <a:gd name="connsiteY44" fmla="*/ 32587 h 432561"/>
                    <a:gd name="connsiteX45" fmla="*/ 73357 w 242348"/>
                    <a:gd name="connsiteY45" fmla="*/ 49538 h 432561"/>
                    <a:gd name="connsiteX46" fmla="*/ 58586 w 242348"/>
                    <a:gd name="connsiteY46" fmla="*/ 99832 h 43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2348" h="432561">
                      <a:moveTo>
                        <a:pt x="242348" y="5421"/>
                      </a:moveTo>
                      <a:lnTo>
                        <a:pt x="242348" y="33661"/>
                      </a:lnTo>
                      <a:lnTo>
                        <a:pt x="194767" y="40113"/>
                      </a:lnTo>
                      <a:cubicBezTo>
                        <a:pt x="199138" y="46394"/>
                        <a:pt x="203046" y="54598"/>
                        <a:pt x="206482" y="64728"/>
                      </a:cubicBezTo>
                      <a:cubicBezTo>
                        <a:pt x="209918" y="74866"/>
                        <a:pt x="211640" y="86292"/>
                        <a:pt x="211640" y="99025"/>
                      </a:cubicBezTo>
                      <a:cubicBezTo>
                        <a:pt x="211640" y="127892"/>
                        <a:pt x="203046" y="150934"/>
                        <a:pt x="185858" y="168151"/>
                      </a:cubicBezTo>
                      <a:cubicBezTo>
                        <a:pt x="168670" y="185369"/>
                        <a:pt x="145074" y="193977"/>
                        <a:pt x="115069" y="193977"/>
                      </a:cubicBezTo>
                      <a:cubicBezTo>
                        <a:pt x="107411" y="193977"/>
                        <a:pt x="100224" y="193264"/>
                        <a:pt x="93509" y="191829"/>
                      </a:cubicBezTo>
                      <a:cubicBezTo>
                        <a:pt x="76942" y="201873"/>
                        <a:pt x="68663" y="214519"/>
                        <a:pt x="68663" y="229752"/>
                      </a:cubicBezTo>
                      <a:cubicBezTo>
                        <a:pt x="68663" y="237819"/>
                        <a:pt x="71552" y="243790"/>
                        <a:pt x="77339" y="247639"/>
                      </a:cubicBezTo>
                      <a:cubicBezTo>
                        <a:pt x="83118" y="251497"/>
                        <a:pt x="93045" y="253421"/>
                        <a:pt x="107104" y="253421"/>
                      </a:cubicBezTo>
                      <a:lnTo>
                        <a:pt x="152575" y="253421"/>
                      </a:lnTo>
                      <a:cubicBezTo>
                        <a:pt x="180386" y="253421"/>
                        <a:pt x="201759" y="260148"/>
                        <a:pt x="216679" y="273594"/>
                      </a:cubicBezTo>
                      <a:cubicBezTo>
                        <a:pt x="231598" y="287039"/>
                        <a:pt x="239062" y="306585"/>
                        <a:pt x="239062" y="332230"/>
                      </a:cubicBezTo>
                      <a:cubicBezTo>
                        <a:pt x="239062" y="364869"/>
                        <a:pt x="227653" y="389750"/>
                        <a:pt x="204843" y="406873"/>
                      </a:cubicBezTo>
                      <a:cubicBezTo>
                        <a:pt x="182033" y="423995"/>
                        <a:pt x="148742" y="432561"/>
                        <a:pt x="105000" y="432561"/>
                      </a:cubicBezTo>
                      <a:cubicBezTo>
                        <a:pt x="71403" y="432561"/>
                        <a:pt x="45501" y="425387"/>
                        <a:pt x="27302" y="411039"/>
                      </a:cubicBezTo>
                      <a:cubicBezTo>
                        <a:pt x="9096" y="396692"/>
                        <a:pt x="0" y="376433"/>
                        <a:pt x="0" y="350247"/>
                      </a:cubicBezTo>
                      <a:cubicBezTo>
                        <a:pt x="0" y="332316"/>
                        <a:pt x="4993" y="316800"/>
                        <a:pt x="14995" y="303715"/>
                      </a:cubicBezTo>
                      <a:cubicBezTo>
                        <a:pt x="24996" y="290631"/>
                        <a:pt x="39055" y="281747"/>
                        <a:pt x="57186" y="277082"/>
                      </a:cubicBezTo>
                      <a:cubicBezTo>
                        <a:pt x="50629" y="273680"/>
                        <a:pt x="45119" y="268379"/>
                        <a:pt x="40665" y="261205"/>
                      </a:cubicBezTo>
                      <a:cubicBezTo>
                        <a:pt x="36210" y="254040"/>
                        <a:pt x="33980" y="245698"/>
                        <a:pt x="33980" y="236187"/>
                      </a:cubicBezTo>
                      <a:cubicBezTo>
                        <a:pt x="33980" y="225430"/>
                        <a:pt x="36480" y="216014"/>
                        <a:pt x="41481" y="207938"/>
                      </a:cubicBezTo>
                      <a:cubicBezTo>
                        <a:pt x="46481" y="199871"/>
                        <a:pt x="54372" y="192070"/>
                        <a:pt x="65152" y="184535"/>
                      </a:cubicBezTo>
                      <a:cubicBezTo>
                        <a:pt x="51871" y="178263"/>
                        <a:pt x="41046" y="167584"/>
                        <a:pt x="32692" y="152524"/>
                      </a:cubicBezTo>
                      <a:cubicBezTo>
                        <a:pt x="24330" y="137463"/>
                        <a:pt x="20153" y="120246"/>
                        <a:pt x="20153" y="100872"/>
                      </a:cubicBezTo>
                      <a:cubicBezTo>
                        <a:pt x="20153" y="68594"/>
                        <a:pt x="28590" y="43713"/>
                        <a:pt x="45463" y="26230"/>
                      </a:cubicBezTo>
                      <a:cubicBezTo>
                        <a:pt x="62337" y="8746"/>
                        <a:pt x="86248" y="0"/>
                        <a:pt x="117188" y="0"/>
                      </a:cubicBezTo>
                      <a:cubicBezTo>
                        <a:pt x="130625" y="0"/>
                        <a:pt x="142738" y="1796"/>
                        <a:pt x="153518" y="5378"/>
                      </a:cubicBezTo>
                      <a:lnTo>
                        <a:pt x="242348" y="5378"/>
                      </a:lnTo>
                      <a:close/>
                      <a:moveTo>
                        <a:pt x="37498" y="349722"/>
                      </a:moveTo>
                      <a:cubicBezTo>
                        <a:pt x="37498" y="365677"/>
                        <a:pt x="43360" y="377791"/>
                        <a:pt x="55075" y="386047"/>
                      </a:cubicBezTo>
                      <a:cubicBezTo>
                        <a:pt x="66791" y="394286"/>
                        <a:pt x="83590" y="398410"/>
                        <a:pt x="105465" y="398410"/>
                      </a:cubicBezTo>
                      <a:cubicBezTo>
                        <a:pt x="138119" y="398410"/>
                        <a:pt x="162299" y="392809"/>
                        <a:pt x="178005" y="381605"/>
                      </a:cubicBezTo>
                      <a:cubicBezTo>
                        <a:pt x="193711" y="370394"/>
                        <a:pt x="201556" y="355195"/>
                        <a:pt x="201556" y="336002"/>
                      </a:cubicBezTo>
                      <a:cubicBezTo>
                        <a:pt x="201556" y="320039"/>
                        <a:pt x="197252" y="308973"/>
                        <a:pt x="188665" y="302779"/>
                      </a:cubicBezTo>
                      <a:cubicBezTo>
                        <a:pt x="180071" y="296593"/>
                        <a:pt x="163894" y="293500"/>
                        <a:pt x="140148" y="293500"/>
                      </a:cubicBezTo>
                      <a:lnTo>
                        <a:pt x="93509" y="293500"/>
                      </a:lnTo>
                      <a:cubicBezTo>
                        <a:pt x="75849" y="293500"/>
                        <a:pt x="62105" y="298337"/>
                        <a:pt x="52261" y="308028"/>
                      </a:cubicBezTo>
                      <a:cubicBezTo>
                        <a:pt x="42416" y="317711"/>
                        <a:pt x="37498" y="331612"/>
                        <a:pt x="37498" y="349722"/>
                      </a:cubicBezTo>
                      <a:close/>
                      <a:moveTo>
                        <a:pt x="58586" y="99832"/>
                      </a:moveTo>
                      <a:cubicBezTo>
                        <a:pt x="58586" y="120452"/>
                        <a:pt x="63662" y="136054"/>
                        <a:pt x="73821" y="146638"/>
                      </a:cubicBezTo>
                      <a:cubicBezTo>
                        <a:pt x="83972" y="157223"/>
                        <a:pt x="98113" y="162507"/>
                        <a:pt x="116245" y="162507"/>
                      </a:cubicBezTo>
                      <a:cubicBezTo>
                        <a:pt x="154214" y="162507"/>
                        <a:pt x="173199" y="141346"/>
                        <a:pt x="173199" y="99025"/>
                      </a:cubicBezTo>
                      <a:cubicBezTo>
                        <a:pt x="173199" y="54736"/>
                        <a:pt x="153982" y="32587"/>
                        <a:pt x="115541" y="32587"/>
                      </a:cubicBezTo>
                      <a:cubicBezTo>
                        <a:pt x="97260" y="32587"/>
                        <a:pt x="83201" y="38232"/>
                        <a:pt x="73357" y="49538"/>
                      </a:cubicBezTo>
                      <a:cubicBezTo>
                        <a:pt x="63512" y="60827"/>
                        <a:pt x="58586" y="77598"/>
                        <a:pt x="58586" y="99832"/>
                      </a:cubicBezTo>
                      <a:close/>
                    </a:path>
                  </a:pathLst>
                </a:custGeom>
                <a:solidFill>
                  <a:srgbClr val="173647"/>
                </a:solidFill>
                <a:ln w="747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D663287-2C32-83E4-D3BF-0ABD4342F081}"/>
                    </a:ext>
                  </a:extLst>
                </p:cNvPr>
                <p:cNvSpPr/>
                <p:nvPr/>
              </p:nvSpPr>
              <p:spPr>
                <a:xfrm>
                  <a:off x="4835186" y="2568588"/>
                  <a:ext cx="242348" cy="432561"/>
                </a:xfrm>
                <a:custGeom>
                  <a:avLst/>
                  <a:gdLst>
                    <a:gd name="connsiteX0" fmla="*/ 242348 w 242348"/>
                    <a:gd name="connsiteY0" fmla="*/ 5421 h 432561"/>
                    <a:gd name="connsiteX1" fmla="*/ 242348 w 242348"/>
                    <a:gd name="connsiteY1" fmla="*/ 33661 h 432561"/>
                    <a:gd name="connsiteX2" fmla="*/ 194767 w 242348"/>
                    <a:gd name="connsiteY2" fmla="*/ 40113 h 432561"/>
                    <a:gd name="connsiteX3" fmla="*/ 206482 w 242348"/>
                    <a:gd name="connsiteY3" fmla="*/ 64728 h 432561"/>
                    <a:gd name="connsiteX4" fmla="*/ 211640 w 242348"/>
                    <a:gd name="connsiteY4" fmla="*/ 99025 h 432561"/>
                    <a:gd name="connsiteX5" fmla="*/ 185858 w 242348"/>
                    <a:gd name="connsiteY5" fmla="*/ 168151 h 432561"/>
                    <a:gd name="connsiteX6" fmla="*/ 115069 w 242348"/>
                    <a:gd name="connsiteY6" fmla="*/ 193977 h 432561"/>
                    <a:gd name="connsiteX7" fmla="*/ 93509 w 242348"/>
                    <a:gd name="connsiteY7" fmla="*/ 191829 h 432561"/>
                    <a:gd name="connsiteX8" fmla="*/ 68663 w 242348"/>
                    <a:gd name="connsiteY8" fmla="*/ 229752 h 432561"/>
                    <a:gd name="connsiteX9" fmla="*/ 77339 w 242348"/>
                    <a:gd name="connsiteY9" fmla="*/ 247639 h 432561"/>
                    <a:gd name="connsiteX10" fmla="*/ 107104 w 242348"/>
                    <a:gd name="connsiteY10" fmla="*/ 253421 h 432561"/>
                    <a:gd name="connsiteX11" fmla="*/ 152575 w 242348"/>
                    <a:gd name="connsiteY11" fmla="*/ 253421 h 432561"/>
                    <a:gd name="connsiteX12" fmla="*/ 216679 w 242348"/>
                    <a:gd name="connsiteY12" fmla="*/ 273594 h 432561"/>
                    <a:gd name="connsiteX13" fmla="*/ 239062 w 242348"/>
                    <a:gd name="connsiteY13" fmla="*/ 332230 h 432561"/>
                    <a:gd name="connsiteX14" fmla="*/ 204843 w 242348"/>
                    <a:gd name="connsiteY14" fmla="*/ 406873 h 432561"/>
                    <a:gd name="connsiteX15" fmla="*/ 105000 w 242348"/>
                    <a:gd name="connsiteY15" fmla="*/ 432561 h 432561"/>
                    <a:gd name="connsiteX16" fmla="*/ 27302 w 242348"/>
                    <a:gd name="connsiteY16" fmla="*/ 411039 h 432561"/>
                    <a:gd name="connsiteX17" fmla="*/ 0 w 242348"/>
                    <a:gd name="connsiteY17" fmla="*/ 350247 h 432561"/>
                    <a:gd name="connsiteX18" fmla="*/ 14995 w 242348"/>
                    <a:gd name="connsiteY18" fmla="*/ 303715 h 432561"/>
                    <a:gd name="connsiteX19" fmla="*/ 57187 w 242348"/>
                    <a:gd name="connsiteY19" fmla="*/ 277082 h 432561"/>
                    <a:gd name="connsiteX20" fmla="*/ 40665 w 242348"/>
                    <a:gd name="connsiteY20" fmla="*/ 261205 h 432561"/>
                    <a:gd name="connsiteX21" fmla="*/ 33980 w 242348"/>
                    <a:gd name="connsiteY21" fmla="*/ 236187 h 432561"/>
                    <a:gd name="connsiteX22" fmla="*/ 41481 w 242348"/>
                    <a:gd name="connsiteY22" fmla="*/ 207938 h 432561"/>
                    <a:gd name="connsiteX23" fmla="*/ 65152 w 242348"/>
                    <a:gd name="connsiteY23" fmla="*/ 184535 h 432561"/>
                    <a:gd name="connsiteX24" fmla="*/ 32692 w 242348"/>
                    <a:gd name="connsiteY24" fmla="*/ 152524 h 432561"/>
                    <a:gd name="connsiteX25" fmla="*/ 20153 w 242348"/>
                    <a:gd name="connsiteY25" fmla="*/ 100872 h 432561"/>
                    <a:gd name="connsiteX26" fmla="*/ 45463 w 242348"/>
                    <a:gd name="connsiteY26" fmla="*/ 26230 h 432561"/>
                    <a:gd name="connsiteX27" fmla="*/ 117188 w 242348"/>
                    <a:gd name="connsiteY27" fmla="*/ 0 h 432561"/>
                    <a:gd name="connsiteX28" fmla="*/ 153518 w 242348"/>
                    <a:gd name="connsiteY28" fmla="*/ 5378 h 432561"/>
                    <a:gd name="connsiteX29" fmla="*/ 242348 w 242348"/>
                    <a:gd name="connsiteY29" fmla="*/ 5378 h 432561"/>
                    <a:gd name="connsiteX30" fmla="*/ 37498 w 242348"/>
                    <a:gd name="connsiteY30" fmla="*/ 349722 h 432561"/>
                    <a:gd name="connsiteX31" fmla="*/ 55075 w 242348"/>
                    <a:gd name="connsiteY31" fmla="*/ 386047 h 432561"/>
                    <a:gd name="connsiteX32" fmla="*/ 105464 w 242348"/>
                    <a:gd name="connsiteY32" fmla="*/ 398410 h 432561"/>
                    <a:gd name="connsiteX33" fmla="*/ 178005 w 242348"/>
                    <a:gd name="connsiteY33" fmla="*/ 381605 h 432561"/>
                    <a:gd name="connsiteX34" fmla="*/ 201556 w 242348"/>
                    <a:gd name="connsiteY34" fmla="*/ 336002 h 432561"/>
                    <a:gd name="connsiteX35" fmla="*/ 188665 w 242348"/>
                    <a:gd name="connsiteY35" fmla="*/ 302779 h 432561"/>
                    <a:gd name="connsiteX36" fmla="*/ 140148 w 242348"/>
                    <a:gd name="connsiteY36" fmla="*/ 293500 h 432561"/>
                    <a:gd name="connsiteX37" fmla="*/ 93509 w 242348"/>
                    <a:gd name="connsiteY37" fmla="*/ 293500 h 432561"/>
                    <a:gd name="connsiteX38" fmla="*/ 52261 w 242348"/>
                    <a:gd name="connsiteY38" fmla="*/ 308028 h 432561"/>
                    <a:gd name="connsiteX39" fmla="*/ 37498 w 242348"/>
                    <a:gd name="connsiteY39" fmla="*/ 349722 h 432561"/>
                    <a:gd name="connsiteX40" fmla="*/ 58586 w 242348"/>
                    <a:gd name="connsiteY40" fmla="*/ 99832 h 432561"/>
                    <a:gd name="connsiteX41" fmla="*/ 73821 w 242348"/>
                    <a:gd name="connsiteY41" fmla="*/ 146638 h 432561"/>
                    <a:gd name="connsiteX42" fmla="*/ 116245 w 242348"/>
                    <a:gd name="connsiteY42" fmla="*/ 162507 h 432561"/>
                    <a:gd name="connsiteX43" fmla="*/ 173199 w 242348"/>
                    <a:gd name="connsiteY43" fmla="*/ 99025 h 432561"/>
                    <a:gd name="connsiteX44" fmla="*/ 115541 w 242348"/>
                    <a:gd name="connsiteY44" fmla="*/ 32587 h 432561"/>
                    <a:gd name="connsiteX45" fmla="*/ 73356 w 242348"/>
                    <a:gd name="connsiteY45" fmla="*/ 49538 h 432561"/>
                    <a:gd name="connsiteX46" fmla="*/ 58586 w 242348"/>
                    <a:gd name="connsiteY46" fmla="*/ 99832 h 43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2348" h="432561">
                      <a:moveTo>
                        <a:pt x="242348" y="5421"/>
                      </a:moveTo>
                      <a:lnTo>
                        <a:pt x="242348" y="33661"/>
                      </a:lnTo>
                      <a:lnTo>
                        <a:pt x="194767" y="40113"/>
                      </a:lnTo>
                      <a:cubicBezTo>
                        <a:pt x="199138" y="46394"/>
                        <a:pt x="203046" y="54598"/>
                        <a:pt x="206482" y="64728"/>
                      </a:cubicBezTo>
                      <a:cubicBezTo>
                        <a:pt x="209918" y="74866"/>
                        <a:pt x="211640" y="86292"/>
                        <a:pt x="211640" y="99025"/>
                      </a:cubicBezTo>
                      <a:cubicBezTo>
                        <a:pt x="211640" y="127892"/>
                        <a:pt x="203046" y="150934"/>
                        <a:pt x="185858" y="168151"/>
                      </a:cubicBezTo>
                      <a:cubicBezTo>
                        <a:pt x="168670" y="185369"/>
                        <a:pt x="145074" y="193977"/>
                        <a:pt x="115069" y="193977"/>
                      </a:cubicBezTo>
                      <a:cubicBezTo>
                        <a:pt x="107411" y="193977"/>
                        <a:pt x="100224" y="193264"/>
                        <a:pt x="93509" y="191829"/>
                      </a:cubicBezTo>
                      <a:cubicBezTo>
                        <a:pt x="76942" y="201873"/>
                        <a:pt x="68663" y="214519"/>
                        <a:pt x="68663" y="229752"/>
                      </a:cubicBezTo>
                      <a:cubicBezTo>
                        <a:pt x="68663" y="237819"/>
                        <a:pt x="71552" y="243790"/>
                        <a:pt x="77339" y="247639"/>
                      </a:cubicBezTo>
                      <a:cubicBezTo>
                        <a:pt x="83118" y="251497"/>
                        <a:pt x="93045" y="253421"/>
                        <a:pt x="107104" y="253421"/>
                      </a:cubicBezTo>
                      <a:lnTo>
                        <a:pt x="152575" y="253421"/>
                      </a:lnTo>
                      <a:cubicBezTo>
                        <a:pt x="180386" y="253421"/>
                        <a:pt x="201759" y="260148"/>
                        <a:pt x="216679" y="273594"/>
                      </a:cubicBezTo>
                      <a:cubicBezTo>
                        <a:pt x="231598" y="287039"/>
                        <a:pt x="239062" y="306585"/>
                        <a:pt x="239062" y="332230"/>
                      </a:cubicBezTo>
                      <a:cubicBezTo>
                        <a:pt x="239062" y="364869"/>
                        <a:pt x="227653" y="389750"/>
                        <a:pt x="204843" y="406873"/>
                      </a:cubicBezTo>
                      <a:cubicBezTo>
                        <a:pt x="182033" y="423995"/>
                        <a:pt x="148742" y="432561"/>
                        <a:pt x="105000" y="432561"/>
                      </a:cubicBezTo>
                      <a:cubicBezTo>
                        <a:pt x="71403" y="432561"/>
                        <a:pt x="45501" y="425387"/>
                        <a:pt x="27302" y="411039"/>
                      </a:cubicBezTo>
                      <a:cubicBezTo>
                        <a:pt x="9096" y="396692"/>
                        <a:pt x="0" y="376433"/>
                        <a:pt x="0" y="350247"/>
                      </a:cubicBezTo>
                      <a:cubicBezTo>
                        <a:pt x="0" y="332316"/>
                        <a:pt x="4993" y="316800"/>
                        <a:pt x="14995" y="303715"/>
                      </a:cubicBezTo>
                      <a:cubicBezTo>
                        <a:pt x="24996" y="290631"/>
                        <a:pt x="39055" y="281747"/>
                        <a:pt x="57187" y="277082"/>
                      </a:cubicBezTo>
                      <a:cubicBezTo>
                        <a:pt x="50629" y="273680"/>
                        <a:pt x="45119" y="268379"/>
                        <a:pt x="40665" y="261205"/>
                      </a:cubicBezTo>
                      <a:cubicBezTo>
                        <a:pt x="36210" y="254040"/>
                        <a:pt x="33980" y="245698"/>
                        <a:pt x="33980" y="236187"/>
                      </a:cubicBezTo>
                      <a:cubicBezTo>
                        <a:pt x="33980" y="225430"/>
                        <a:pt x="36480" y="216014"/>
                        <a:pt x="41481" y="207938"/>
                      </a:cubicBezTo>
                      <a:cubicBezTo>
                        <a:pt x="46481" y="199871"/>
                        <a:pt x="54372" y="192070"/>
                        <a:pt x="65152" y="184535"/>
                      </a:cubicBezTo>
                      <a:cubicBezTo>
                        <a:pt x="51871" y="178263"/>
                        <a:pt x="41046" y="167584"/>
                        <a:pt x="32692" y="152524"/>
                      </a:cubicBezTo>
                      <a:cubicBezTo>
                        <a:pt x="24330" y="137463"/>
                        <a:pt x="20153" y="120246"/>
                        <a:pt x="20153" y="100872"/>
                      </a:cubicBezTo>
                      <a:cubicBezTo>
                        <a:pt x="20153" y="68594"/>
                        <a:pt x="28590" y="43713"/>
                        <a:pt x="45463" y="26230"/>
                      </a:cubicBezTo>
                      <a:cubicBezTo>
                        <a:pt x="62337" y="8746"/>
                        <a:pt x="86248" y="0"/>
                        <a:pt x="117188" y="0"/>
                      </a:cubicBezTo>
                      <a:cubicBezTo>
                        <a:pt x="130626" y="0"/>
                        <a:pt x="142738" y="1796"/>
                        <a:pt x="153518" y="5378"/>
                      </a:cubicBezTo>
                      <a:lnTo>
                        <a:pt x="242348" y="5378"/>
                      </a:lnTo>
                      <a:close/>
                      <a:moveTo>
                        <a:pt x="37498" y="349722"/>
                      </a:moveTo>
                      <a:cubicBezTo>
                        <a:pt x="37498" y="365677"/>
                        <a:pt x="43360" y="377791"/>
                        <a:pt x="55075" y="386047"/>
                      </a:cubicBezTo>
                      <a:cubicBezTo>
                        <a:pt x="66791" y="394286"/>
                        <a:pt x="83590" y="398410"/>
                        <a:pt x="105464" y="398410"/>
                      </a:cubicBezTo>
                      <a:cubicBezTo>
                        <a:pt x="138119" y="398410"/>
                        <a:pt x="162299" y="392809"/>
                        <a:pt x="178005" y="381605"/>
                      </a:cubicBezTo>
                      <a:cubicBezTo>
                        <a:pt x="193711" y="370394"/>
                        <a:pt x="201556" y="355195"/>
                        <a:pt x="201556" y="336002"/>
                      </a:cubicBezTo>
                      <a:cubicBezTo>
                        <a:pt x="201556" y="320039"/>
                        <a:pt x="197252" y="308973"/>
                        <a:pt x="188665" y="302779"/>
                      </a:cubicBezTo>
                      <a:cubicBezTo>
                        <a:pt x="180071" y="296593"/>
                        <a:pt x="163894" y="293500"/>
                        <a:pt x="140148" y="293500"/>
                      </a:cubicBezTo>
                      <a:lnTo>
                        <a:pt x="93509" y="293500"/>
                      </a:lnTo>
                      <a:cubicBezTo>
                        <a:pt x="75849" y="293500"/>
                        <a:pt x="62105" y="298337"/>
                        <a:pt x="52261" y="308028"/>
                      </a:cubicBezTo>
                      <a:cubicBezTo>
                        <a:pt x="42416" y="317711"/>
                        <a:pt x="37498" y="331612"/>
                        <a:pt x="37498" y="349722"/>
                      </a:cubicBezTo>
                      <a:close/>
                      <a:moveTo>
                        <a:pt x="58586" y="99832"/>
                      </a:moveTo>
                      <a:cubicBezTo>
                        <a:pt x="58586" y="120452"/>
                        <a:pt x="63662" y="136054"/>
                        <a:pt x="73821" y="146638"/>
                      </a:cubicBezTo>
                      <a:cubicBezTo>
                        <a:pt x="83972" y="157223"/>
                        <a:pt x="98113" y="162507"/>
                        <a:pt x="116245" y="162507"/>
                      </a:cubicBezTo>
                      <a:cubicBezTo>
                        <a:pt x="154214" y="162507"/>
                        <a:pt x="173199" y="141346"/>
                        <a:pt x="173199" y="99025"/>
                      </a:cubicBezTo>
                      <a:cubicBezTo>
                        <a:pt x="173199" y="54736"/>
                        <a:pt x="153982" y="32587"/>
                        <a:pt x="115541" y="32587"/>
                      </a:cubicBezTo>
                      <a:cubicBezTo>
                        <a:pt x="97260" y="32587"/>
                        <a:pt x="83201" y="38232"/>
                        <a:pt x="73356" y="49538"/>
                      </a:cubicBezTo>
                      <a:cubicBezTo>
                        <a:pt x="63512" y="60827"/>
                        <a:pt x="58586" y="77598"/>
                        <a:pt x="58586" y="99832"/>
                      </a:cubicBezTo>
                      <a:close/>
                    </a:path>
                  </a:pathLst>
                </a:custGeom>
                <a:solidFill>
                  <a:srgbClr val="173647"/>
                </a:solidFill>
                <a:ln w="747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512FFAB-63E7-4AC2-E4A3-3EB0CA4F98A8}"/>
                    </a:ext>
                  </a:extLst>
                </p:cNvPr>
                <p:cNvSpPr/>
                <p:nvPr/>
              </p:nvSpPr>
              <p:spPr>
                <a:xfrm>
                  <a:off x="5086780" y="2568622"/>
                  <a:ext cx="217277" cy="305571"/>
                </a:xfrm>
                <a:custGeom>
                  <a:avLst/>
                  <a:gdLst>
                    <a:gd name="connsiteX0" fmla="*/ 122817 w 217277"/>
                    <a:gd name="connsiteY0" fmla="*/ 305571 h 305571"/>
                    <a:gd name="connsiteX1" fmla="*/ 32931 w 217277"/>
                    <a:gd name="connsiteY1" fmla="*/ 265759 h 305571"/>
                    <a:gd name="connsiteX2" fmla="*/ 0 w 217277"/>
                    <a:gd name="connsiteY2" fmla="*/ 155204 h 305571"/>
                    <a:gd name="connsiteX3" fmla="*/ 30588 w 217277"/>
                    <a:gd name="connsiteY3" fmla="*/ 41961 h 305571"/>
                    <a:gd name="connsiteX4" fmla="*/ 112741 w 217277"/>
                    <a:gd name="connsiteY4" fmla="*/ 0 h 305571"/>
                    <a:gd name="connsiteX5" fmla="*/ 189152 w 217277"/>
                    <a:gd name="connsiteY5" fmla="*/ 36453 h 305571"/>
                    <a:gd name="connsiteX6" fmla="*/ 217277 w 217277"/>
                    <a:gd name="connsiteY6" fmla="*/ 132609 h 305571"/>
                    <a:gd name="connsiteX7" fmla="*/ 217277 w 217277"/>
                    <a:gd name="connsiteY7" fmla="*/ 160857 h 305571"/>
                    <a:gd name="connsiteX8" fmla="*/ 40320 w 217277"/>
                    <a:gd name="connsiteY8" fmla="*/ 160857 h 305571"/>
                    <a:gd name="connsiteX9" fmla="*/ 63168 w 217277"/>
                    <a:gd name="connsiteY9" fmla="*/ 239666 h 305571"/>
                    <a:gd name="connsiteX10" fmla="*/ 124225 w 217277"/>
                    <a:gd name="connsiteY10" fmla="*/ 266566 h 305571"/>
                    <a:gd name="connsiteX11" fmla="*/ 206258 w 217277"/>
                    <a:gd name="connsiteY11" fmla="*/ 246660 h 305571"/>
                    <a:gd name="connsiteX12" fmla="*/ 206258 w 217277"/>
                    <a:gd name="connsiteY12" fmla="*/ 286472 h 305571"/>
                    <a:gd name="connsiteX13" fmla="*/ 167233 w 217277"/>
                    <a:gd name="connsiteY13" fmla="*/ 301129 h 305571"/>
                    <a:gd name="connsiteX14" fmla="*/ 122817 w 217277"/>
                    <a:gd name="connsiteY14" fmla="*/ 305571 h 305571"/>
                    <a:gd name="connsiteX15" fmla="*/ 112277 w 217277"/>
                    <a:gd name="connsiteY15" fmla="*/ 37390 h 305571"/>
                    <a:gd name="connsiteX16" fmla="*/ 62936 w 217277"/>
                    <a:gd name="connsiteY16" fmla="*/ 60518 h 305571"/>
                    <a:gd name="connsiteX17" fmla="*/ 41256 w 217277"/>
                    <a:gd name="connsiteY17" fmla="*/ 124541 h 305571"/>
                    <a:gd name="connsiteX18" fmla="*/ 175557 w 217277"/>
                    <a:gd name="connsiteY18" fmla="*/ 124541 h 305571"/>
                    <a:gd name="connsiteX19" fmla="*/ 159155 w 217277"/>
                    <a:gd name="connsiteY19" fmla="*/ 59848 h 305571"/>
                    <a:gd name="connsiteX20" fmla="*/ 112277 w 217277"/>
                    <a:gd name="connsiteY20" fmla="*/ 37390 h 30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277" h="305571">
                      <a:moveTo>
                        <a:pt x="122817" y="305571"/>
                      </a:moveTo>
                      <a:cubicBezTo>
                        <a:pt x="84848" y="305571"/>
                        <a:pt x="54881" y="292306"/>
                        <a:pt x="32931" y="265759"/>
                      </a:cubicBezTo>
                      <a:cubicBezTo>
                        <a:pt x="10975" y="239220"/>
                        <a:pt x="0" y="202371"/>
                        <a:pt x="0" y="155204"/>
                      </a:cubicBezTo>
                      <a:cubicBezTo>
                        <a:pt x="0" y="107685"/>
                        <a:pt x="10196" y="69934"/>
                        <a:pt x="30588" y="41961"/>
                      </a:cubicBezTo>
                      <a:cubicBezTo>
                        <a:pt x="50981" y="13987"/>
                        <a:pt x="78357" y="0"/>
                        <a:pt x="112741" y="0"/>
                      </a:cubicBezTo>
                      <a:cubicBezTo>
                        <a:pt x="144931" y="0"/>
                        <a:pt x="170399" y="12157"/>
                        <a:pt x="189152" y="36453"/>
                      </a:cubicBezTo>
                      <a:cubicBezTo>
                        <a:pt x="207905" y="60750"/>
                        <a:pt x="217277" y="92805"/>
                        <a:pt x="217277" y="132609"/>
                      </a:cubicBezTo>
                      <a:lnTo>
                        <a:pt x="217277" y="160857"/>
                      </a:lnTo>
                      <a:lnTo>
                        <a:pt x="40320" y="160857"/>
                      </a:lnTo>
                      <a:cubicBezTo>
                        <a:pt x="41099" y="195463"/>
                        <a:pt x="48720" y="221736"/>
                        <a:pt x="63168" y="239666"/>
                      </a:cubicBezTo>
                      <a:cubicBezTo>
                        <a:pt x="77624" y="257597"/>
                        <a:pt x="97971" y="266566"/>
                        <a:pt x="124225" y="266566"/>
                      </a:cubicBezTo>
                      <a:cubicBezTo>
                        <a:pt x="151879" y="266566"/>
                        <a:pt x="179225" y="259934"/>
                        <a:pt x="206258" y="246660"/>
                      </a:cubicBezTo>
                      <a:lnTo>
                        <a:pt x="206258" y="286472"/>
                      </a:lnTo>
                      <a:cubicBezTo>
                        <a:pt x="192506" y="293285"/>
                        <a:pt x="179495" y="298174"/>
                        <a:pt x="167233" y="301129"/>
                      </a:cubicBezTo>
                      <a:cubicBezTo>
                        <a:pt x="154970" y="304093"/>
                        <a:pt x="140163" y="305571"/>
                        <a:pt x="122817" y="305571"/>
                      </a:cubicBezTo>
                      <a:close/>
                      <a:moveTo>
                        <a:pt x="112277" y="37390"/>
                      </a:moveTo>
                      <a:cubicBezTo>
                        <a:pt x="91653" y="37390"/>
                        <a:pt x="75206" y="45096"/>
                        <a:pt x="62936" y="60518"/>
                      </a:cubicBezTo>
                      <a:cubicBezTo>
                        <a:pt x="50666" y="75940"/>
                        <a:pt x="43442" y="97281"/>
                        <a:pt x="41256" y="124541"/>
                      </a:cubicBezTo>
                      <a:lnTo>
                        <a:pt x="175557" y="124541"/>
                      </a:lnTo>
                      <a:cubicBezTo>
                        <a:pt x="175557" y="96387"/>
                        <a:pt x="170092" y="74823"/>
                        <a:pt x="159155" y="59848"/>
                      </a:cubicBezTo>
                      <a:cubicBezTo>
                        <a:pt x="148210" y="44882"/>
                        <a:pt x="132587" y="37390"/>
                        <a:pt x="112277" y="37390"/>
                      </a:cubicBezTo>
                      <a:close/>
                    </a:path>
                  </a:pathLst>
                </a:custGeom>
                <a:solidFill>
                  <a:srgbClr val="173647"/>
                </a:solidFill>
                <a:ln w="7476"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3A90F11-39AF-A615-2A4B-2CCF1DEB467C}"/>
                    </a:ext>
                  </a:extLst>
                </p:cNvPr>
                <p:cNvSpPr/>
                <p:nvPr/>
              </p:nvSpPr>
              <p:spPr>
                <a:xfrm>
                  <a:off x="5347836" y="2568622"/>
                  <a:ext cx="147896" cy="300192"/>
                </a:xfrm>
                <a:custGeom>
                  <a:avLst/>
                  <a:gdLst>
                    <a:gd name="connsiteX0" fmla="*/ 117188 w 147896"/>
                    <a:gd name="connsiteY0" fmla="*/ 0 h 300192"/>
                    <a:gd name="connsiteX1" fmla="*/ 147896 w 147896"/>
                    <a:gd name="connsiteY1" fmla="*/ 3222 h 300192"/>
                    <a:gd name="connsiteX2" fmla="*/ 142506 w 147896"/>
                    <a:gd name="connsiteY2" fmla="*/ 44650 h 300192"/>
                    <a:gd name="connsiteX3" fmla="*/ 114381 w 147896"/>
                    <a:gd name="connsiteY3" fmla="*/ 40620 h 300192"/>
                    <a:gd name="connsiteX4" fmla="*/ 61057 w 147896"/>
                    <a:gd name="connsiteY4" fmla="*/ 69668 h 300192"/>
                    <a:gd name="connsiteX5" fmla="*/ 38906 w 147896"/>
                    <a:gd name="connsiteY5" fmla="*/ 142025 h 300192"/>
                    <a:gd name="connsiteX6" fmla="*/ 38906 w 147896"/>
                    <a:gd name="connsiteY6" fmla="*/ 300193 h 300192"/>
                    <a:gd name="connsiteX7" fmla="*/ 0 w 147896"/>
                    <a:gd name="connsiteY7" fmla="*/ 300193 h 300192"/>
                    <a:gd name="connsiteX8" fmla="*/ 0 w 147896"/>
                    <a:gd name="connsiteY8" fmla="*/ 5387 h 300192"/>
                    <a:gd name="connsiteX9" fmla="*/ 32116 w 147896"/>
                    <a:gd name="connsiteY9" fmla="*/ 5387 h 300192"/>
                    <a:gd name="connsiteX10" fmla="*/ 36570 w 147896"/>
                    <a:gd name="connsiteY10" fmla="*/ 59985 h 300192"/>
                    <a:gd name="connsiteX11" fmla="*/ 38441 w 147896"/>
                    <a:gd name="connsiteY11" fmla="*/ 59985 h 300192"/>
                    <a:gd name="connsiteX12" fmla="*/ 72900 w 147896"/>
                    <a:gd name="connsiteY12" fmla="*/ 15602 h 300192"/>
                    <a:gd name="connsiteX13" fmla="*/ 117188 w 147896"/>
                    <a:gd name="connsiteY13" fmla="*/ 0 h 30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896" h="300192">
                      <a:moveTo>
                        <a:pt x="117188" y="0"/>
                      </a:moveTo>
                      <a:cubicBezTo>
                        <a:pt x="128589" y="0"/>
                        <a:pt x="138830" y="1074"/>
                        <a:pt x="147896" y="3222"/>
                      </a:cubicBezTo>
                      <a:lnTo>
                        <a:pt x="142506" y="44650"/>
                      </a:lnTo>
                      <a:cubicBezTo>
                        <a:pt x="131876" y="41961"/>
                        <a:pt x="122503" y="40620"/>
                        <a:pt x="114381" y="40620"/>
                      </a:cubicBezTo>
                      <a:cubicBezTo>
                        <a:pt x="93599" y="40620"/>
                        <a:pt x="75827" y="50303"/>
                        <a:pt x="61057" y="69668"/>
                      </a:cubicBezTo>
                      <a:cubicBezTo>
                        <a:pt x="46287" y="89033"/>
                        <a:pt x="38906" y="113158"/>
                        <a:pt x="38906" y="142025"/>
                      </a:cubicBezTo>
                      <a:lnTo>
                        <a:pt x="38906" y="300193"/>
                      </a:lnTo>
                      <a:lnTo>
                        <a:pt x="0" y="300193"/>
                      </a:lnTo>
                      <a:lnTo>
                        <a:pt x="0" y="5387"/>
                      </a:lnTo>
                      <a:lnTo>
                        <a:pt x="32116" y="5387"/>
                      </a:lnTo>
                      <a:lnTo>
                        <a:pt x="36570" y="59985"/>
                      </a:lnTo>
                      <a:lnTo>
                        <a:pt x="38441" y="59985"/>
                      </a:lnTo>
                      <a:cubicBezTo>
                        <a:pt x="47971" y="40801"/>
                        <a:pt x="59455" y="26006"/>
                        <a:pt x="72900" y="15602"/>
                      </a:cubicBezTo>
                      <a:cubicBezTo>
                        <a:pt x="86323" y="5206"/>
                        <a:pt x="101085" y="0"/>
                        <a:pt x="117188" y="0"/>
                      </a:cubicBezTo>
                      <a:close/>
                    </a:path>
                  </a:pathLst>
                </a:custGeom>
                <a:solidFill>
                  <a:srgbClr val="173647"/>
                </a:solidFill>
                <a:ln w="7476" cap="flat">
                  <a:noFill/>
                  <a:prstDash val="solid"/>
                  <a:miter/>
                </a:ln>
              </p:spPr>
              <p:txBody>
                <a:bodyPr rtlCol="0" anchor="ctr"/>
                <a:lstStyle/>
                <a:p>
                  <a:endParaRPr lang="en-US"/>
                </a:p>
              </p:txBody>
            </p:sp>
          </p:grpSp>
          <p:grpSp>
            <p:nvGrpSpPr>
              <p:cNvPr id="81" name="Graphic 22">
                <a:extLst>
                  <a:ext uri="{FF2B5EF4-FFF2-40B4-BE49-F238E27FC236}">
                    <a16:creationId xmlns:a16="http://schemas.microsoft.com/office/drawing/2014/main" id="{082CA307-6F87-951A-1068-08D42CA1C5D3}"/>
                  </a:ext>
                </a:extLst>
              </p:cNvPr>
              <p:cNvGrpSpPr/>
              <p:nvPr/>
            </p:nvGrpSpPr>
            <p:grpSpPr>
              <a:xfrm>
                <a:off x="3757850" y="3071100"/>
                <a:ext cx="2123081" cy="182335"/>
                <a:chOff x="3757850" y="3071100"/>
                <a:chExt cx="2123081" cy="182335"/>
              </a:xfrm>
              <a:solidFill>
                <a:srgbClr val="173647"/>
              </a:solidFill>
            </p:grpSpPr>
            <p:grpSp>
              <p:nvGrpSpPr>
                <p:cNvPr id="82" name="Graphic 22">
                  <a:extLst>
                    <a:ext uri="{FF2B5EF4-FFF2-40B4-BE49-F238E27FC236}">
                      <a16:creationId xmlns:a16="http://schemas.microsoft.com/office/drawing/2014/main" id="{490BB7C0-51EA-30E6-8A78-25C74B1BB975}"/>
                    </a:ext>
                  </a:extLst>
                </p:cNvPr>
                <p:cNvGrpSpPr/>
                <p:nvPr/>
              </p:nvGrpSpPr>
              <p:grpSpPr>
                <a:xfrm>
                  <a:off x="4673576" y="3071100"/>
                  <a:ext cx="1207355" cy="149009"/>
                  <a:chOff x="4673576" y="3071100"/>
                  <a:chExt cx="1207355" cy="149009"/>
                </a:xfrm>
                <a:solidFill>
                  <a:srgbClr val="173647"/>
                </a:solidFill>
              </p:grpSpPr>
              <p:sp>
                <p:nvSpPr>
                  <p:cNvPr id="83" name="Freeform: Shape 82">
                    <a:extLst>
                      <a:ext uri="{FF2B5EF4-FFF2-40B4-BE49-F238E27FC236}">
                        <a16:creationId xmlns:a16="http://schemas.microsoft.com/office/drawing/2014/main" id="{121F5B23-D25C-B5A1-9824-940974CE873F}"/>
                      </a:ext>
                    </a:extLst>
                  </p:cNvPr>
                  <p:cNvSpPr/>
                  <p:nvPr/>
                </p:nvSpPr>
                <p:spPr>
                  <a:xfrm>
                    <a:off x="4673576" y="3071100"/>
                    <a:ext cx="84361" cy="149009"/>
                  </a:xfrm>
                  <a:custGeom>
                    <a:avLst/>
                    <a:gdLst>
                      <a:gd name="connsiteX0" fmla="*/ 79959 w 84361"/>
                      <a:gd name="connsiteY0" fmla="*/ 23987 h 149009"/>
                      <a:gd name="connsiteX1" fmla="*/ 43652 w 84361"/>
                      <a:gd name="connsiteY1" fmla="*/ 20628 h 149009"/>
                      <a:gd name="connsiteX2" fmla="*/ 20362 w 84361"/>
                      <a:gd name="connsiteY2" fmla="*/ 39357 h 149009"/>
                      <a:gd name="connsiteX3" fmla="*/ 48420 w 84361"/>
                      <a:gd name="connsiteY3" fmla="*/ 62717 h 149009"/>
                      <a:gd name="connsiteX4" fmla="*/ 84361 w 84361"/>
                      <a:gd name="connsiteY4" fmla="*/ 103759 h 149009"/>
                      <a:gd name="connsiteX5" fmla="*/ 42372 w 84361"/>
                      <a:gd name="connsiteY5" fmla="*/ 149010 h 149009"/>
                      <a:gd name="connsiteX6" fmla="*/ 1295 w 84361"/>
                      <a:gd name="connsiteY6" fmla="*/ 143322 h 149009"/>
                      <a:gd name="connsiteX7" fmla="*/ 3309 w 84361"/>
                      <a:gd name="connsiteY7" fmla="*/ 124593 h 149009"/>
                      <a:gd name="connsiteX8" fmla="*/ 41084 w 84361"/>
                      <a:gd name="connsiteY8" fmla="*/ 128382 h 149009"/>
                      <a:gd name="connsiteX9" fmla="*/ 63819 w 84361"/>
                      <a:gd name="connsiteY9" fmla="*/ 105228 h 149009"/>
                      <a:gd name="connsiteX10" fmla="*/ 38876 w 84361"/>
                      <a:gd name="connsiteY10" fmla="*/ 83552 h 149009"/>
                      <a:gd name="connsiteX11" fmla="*/ 0 w 84361"/>
                      <a:gd name="connsiteY11" fmla="*/ 41041 h 149009"/>
                      <a:gd name="connsiteX12" fmla="*/ 41810 w 84361"/>
                      <a:gd name="connsiteY12" fmla="*/ 0 h 149009"/>
                      <a:gd name="connsiteX13" fmla="*/ 81606 w 84361"/>
                      <a:gd name="connsiteY13" fmla="*/ 5043 h 149009"/>
                      <a:gd name="connsiteX14" fmla="*/ 79959 w 84361"/>
                      <a:gd name="connsiteY14" fmla="*/ 23987 h 14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61" h="149009">
                        <a:moveTo>
                          <a:pt x="79959" y="23987"/>
                        </a:moveTo>
                        <a:cubicBezTo>
                          <a:pt x="79959" y="23987"/>
                          <a:pt x="54282" y="20628"/>
                          <a:pt x="43652" y="20628"/>
                        </a:cubicBezTo>
                        <a:cubicBezTo>
                          <a:pt x="28245" y="20628"/>
                          <a:pt x="20362" y="26943"/>
                          <a:pt x="20362" y="39357"/>
                        </a:cubicBezTo>
                        <a:cubicBezTo>
                          <a:pt x="20362" y="52829"/>
                          <a:pt x="26965" y="55982"/>
                          <a:pt x="48420" y="62717"/>
                        </a:cubicBezTo>
                        <a:cubicBezTo>
                          <a:pt x="74831" y="71137"/>
                          <a:pt x="84361" y="79136"/>
                          <a:pt x="84361" y="103759"/>
                        </a:cubicBezTo>
                        <a:cubicBezTo>
                          <a:pt x="84361" y="135332"/>
                          <a:pt x="67128" y="149010"/>
                          <a:pt x="42372" y="149010"/>
                        </a:cubicBezTo>
                        <a:cubicBezTo>
                          <a:pt x="26052" y="149010"/>
                          <a:pt x="1295" y="143322"/>
                          <a:pt x="1295" y="143322"/>
                        </a:cubicBezTo>
                        <a:lnTo>
                          <a:pt x="3309" y="124593"/>
                        </a:lnTo>
                        <a:cubicBezTo>
                          <a:pt x="3309" y="124593"/>
                          <a:pt x="28066" y="128382"/>
                          <a:pt x="41084" y="128382"/>
                        </a:cubicBezTo>
                        <a:cubicBezTo>
                          <a:pt x="56670" y="128382"/>
                          <a:pt x="63819" y="120383"/>
                          <a:pt x="63819" y="105228"/>
                        </a:cubicBezTo>
                        <a:cubicBezTo>
                          <a:pt x="63819" y="93019"/>
                          <a:pt x="58137" y="88810"/>
                          <a:pt x="38876" y="83552"/>
                        </a:cubicBezTo>
                        <a:cubicBezTo>
                          <a:pt x="11738" y="75562"/>
                          <a:pt x="0" y="66085"/>
                          <a:pt x="0" y="41041"/>
                        </a:cubicBezTo>
                        <a:cubicBezTo>
                          <a:pt x="0" y="11994"/>
                          <a:pt x="16687" y="0"/>
                          <a:pt x="41810" y="0"/>
                        </a:cubicBezTo>
                        <a:cubicBezTo>
                          <a:pt x="57763" y="0"/>
                          <a:pt x="81606" y="5043"/>
                          <a:pt x="81606" y="5043"/>
                        </a:cubicBezTo>
                        <a:lnTo>
                          <a:pt x="79959" y="23987"/>
                        </a:lnTo>
                        <a:close/>
                      </a:path>
                    </a:pathLst>
                  </a:custGeom>
                  <a:solidFill>
                    <a:srgbClr val="173647"/>
                  </a:solidFill>
                  <a:ln w="747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FD21B289-13B7-8D3B-5D13-6FB91B4AA3D8}"/>
                      </a:ext>
                    </a:extLst>
                  </p:cNvPr>
                  <p:cNvSpPr/>
                  <p:nvPr/>
                </p:nvSpPr>
                <p:spPr>
                  <a:xfrm>
                    <a:off x="4806762" y="3073626"/>
                    <a:ext cx="127084" cy="144164"/>
                  </a:xfrm>
                  <a:custGeom>
                    <a:avLst/>
                    <a:gdLst>
                      <a:gd name="connsiteX0" fmla="*/ 0 w 127084"/>
                      <a:gd name="connsiteY0" fmla="*/ 0 h 144164"/>
                      <a:gd name="connsiteX1" fmla="*/ 35394 w 127084"/>
                      <a:gd name="connsiteY1" fmla="*/ 0 h 144164"/>
                      <a:gd name="connsiteX2" fmla="*/ 63452 w 127084"/>
                      <a:gd name="connsiteY2" fmla="*/ 112591 h 144164"/>
                      <a:gd name="connsiteX3" fmla="*/ 91510 w 127084"/>
                      <a:gd name="connsiteY3" fmla="*/ 0 h 144164"/>
                      <a:gd name="connsiteX4" fmla="*/ 127084 w 127084"/>
                      <a:gd name="connsiteY4" fmla="*/ 0 h 144164"/>
                      <a:gd name="connsiteX5" fmla="*/ 127084 w 127084"/>
                      <a:gd name="connsiteY5" fmla="*/ 144164 h 144164"/>
                      <a:gd name="connsiteX6" fmla="*/ 106550 w 127084"/>
                      <a:gd name="connsiteY6" fmla="*/ 144164 h 144164"/>
                      <a:gd name="connsiteX7" fmla="*/ 106550 w 127084"/>
                      <a:gd name="connsiteY7" fmla="*/ 19571 h 144164"/>
                      <a:gd name="connsiteX8" fmla="*/ 105472 w 127084"/>
                      <a:gd name="connsiteY8" fmla="*/ 19571 h 144164"/>
                      <a:gd name="connsiteX9" fmla="*/ 74098 w 127084"/>
                      <a:gd name="connsiteY9" fmla="*/ 138270 h 144164"/>
                      <a:gd name="connsiteX10" fmla="*/ 52822 w 127084"/>
                      <a:gd name="connsiteY10" fmla="*/ 138270 h 144164"/>
                      <a:gd name="connsiteX11" fmla="*/ 21440 w 127084"/>
                      <a:gd name="connsiteY11" fmla="*/ 19571 h 144164"/>
                      <a:gd name="connsiteX12" fmla="*/ 20355 w 127084"/>
                      <a:gd name="connsiteY12" fmla="*/ 19571 h 144164"/>
                      <a:gd name="connsiteX13" fmla="*/ 20355 w 127084"/>
                      <a:gd name="connsiteY13" fmla="*/ 144164 h 144164"/>
                      <a:gd name="connsiteX14" fmla="*/ 0 w 127084"/>
                      <a:gd name="connsiteY14" fmla="*/ 144164 h 144164"/>
                      <a:gd name="connsiteX15" fmla="*/ 0 w 127084"/>
                      <a:gd name="connsiteY15" fmla="*/ 0 h 1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084" h="144164">
                        <a:moveTo>
                          <a:pt x="0" y="0"/>
                        </a:moveTo>
                        <a:lnTo>
                          <a:pt x="35394" y="0"/>
                        </a:lnTo>
                        <a:lnTo>
                          <a:pt x="63452" y="112591"/>
                        </a:lnTo>
                        <a:lnTo>
                          <a:pt x="91510" y="0"/>
                        </a:lnTo>
                        <a:lnTo>
                          <a:pt x="127084" y="0"/>
                        </a:lnTo>
                        <a:lnTo>
                          <a:pt x="127084" y="144164"/>
                        </a:lnTo>
                        <a:lnTo>
                          <a:pt x="106550" y="144164"/>
                        </a:lnTo>
                        <a:lnTo>
                          <a:pt x="106550" y="19571"/>
                        </a:lnTo>
                        <a:lnTo>
                          <a:pt x="105472" y="19571"/>
                        </a:lnTo>
                        <a:lnTo>
                          <a:pt x="74098" y="138270"/>
                        </a:lnTo>
                        <a:lnTo>
                          <a:pt x="52822" y="138270"/>
                        </a:lnTo>
                        <a:lnTo>
                          <a:pt x="21440" y="19571"/>
                        </a:lnTo>
                        <a:lnTo>
                          <a:pt x="20355" y="19571"/>
                        </a:lnTo>
                        <a:lnTo>
                          <a:pt x="20355" y="144164"/>
                        </a:lnTo>
                        <a:lnTo>
                          <a:pt x="0" y="144164"/>
                        </a:lnTo>
                        <a:lnTo>
                          <a:pt x="0" y="0"/>
                        </a:lnTo>
                        <a:close/>
                      </a:path>
                    </a:pathLst>
                  </a:custGeom>
                  <a:solidFill>
                    <a:srgbClr val="173647"/>
                  </a:solidFill>
                  <a:ln w="7476"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9AE8C2E-1638-49FF-7973-0AF38655D0B2}"/>
                      </a:ext>
                    </a:extLst>
                  </p:cNvPr>
                  <p:cNvSpPr/>
                  <p:nvPr/>
                </p:nvSpPr>
                <p:spPr>
                  <a:xfrm>
                    <a:off x="5249117" y="3073626"/>
                    <a:ext cx="91690" cy="144164"/>
                  </a:xfrm>
                  <a:custGeom>
                    <a:avLst/>
                    <a:gdLst>
                      <a:gd name="connsiteX0" fmla="*/ 0 w 91690"/>
                      <a:gd name="connsiteY0" fmla="*/ 0 h 144164"/>
                      <a:gd name="connsiteX1" fmla="*/ 91690 w 91690"/>
                      <a:gd name="connsiteY1" fmla="*/ 0 h 144164"/>
                      <a:gd name="connsiteX2" fmla="*/ 91690 w 91690"/>
                      <a:gd name="connsiteY2" fmla="*/ 20834 h 144164"/>
                      <a:gd name="connsiteX3" fmla="*/ 56296 w 91690"/>
                      <a:gd name="connsiteY3" fmla="*/ 20834 h 144164"/>
                      <a:gd name="connsiteX4" fmla="*/ 56296 w 91690"/>
                      <a:gd name="connsiteY4" fmla="*/ 144164 h 144164"/>
                      <a:gd name="connsiteX5" fmla="*/ 35761 w 91690"/>
                      <a:gd name="connsiteY5" fmla="*/ 144164 h 144164"/>
                      <a:gd name="connsiteX6" fmla="*/ 35761 w 91690"/>
                      <a:gd name="connsiteY6" fmla="*/ 20834 h 144164"/>
                      <a:gd name="connsiteX7" fmla="*/ 0 w 91690"/>
                      <a:gd name="connsiteY7" fmla="*/ 20834 h 144164"/>
                      <a:gd name="connsiteX8" fmla="*/ 0 w 91690"/>
                      <a:gd name="connsiteY8" fmla="*/ 0 h 1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90" h="144164">
                        <a:moveTo>
                          <a:pt x="0" y="0"/>
                        </a:moveTo>
                        <a:lnTo>
                          <a:pt x="91690" y="0"/>
                        </a:lnTo>
                        <a:lnTo>
                          <a:pt x="91690" y="20834"/>
                        </a:lnTo>
                        <a:lnTo>
                          <a:pt x="56296" y="20834"/>
                        </a:lnTo>
                        <a:lnTo>
                          <a:pt x="56296" y="144164"/>
                        </a:lnTo>
                        <a:lnTo>
                          <a:pt x="35761" y="144164"/>
                        </a:lnTo>
                        <a:lnTo>
                          <a:pt x="35761" y="20834"/>
                        </a:lnTo>
                        <a:lnTo>
                          <a:pt x="0" y="20834"/>
                        </a:lnTo>
                        <a:lnTo>
                          <a:pt x="0" y="0"/>
                        </a:lnTo>
                        <a:close/>
                      </a:path>
                    </a:pathLst>
                  </a:custGeom>
                  <a:solidFill>
                    <a:srgbClr val="173647"/>
                  </a:solidFill>
                  <a:ln w="7476"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7294438-9864-0B9C-F9A0-2291C1E34DD8}"/>
                      </a:ext>
                    </a:extLst>
                  </p:cNvPr>
                  <p:cNvSpPr/>
                  <p:nvPr/>
                </p:nvSpPr>
                <p:spPr>
                  <a:xfrm>
                    <a:off x="5381696" y="3073626"/>
                    <a:ext cx="89129" cy="144164"/>
                  </a:xfrm>
                  <a:custGeom>
                    <a:avLst/>
                    <a:gdLst>
                      <a:gd name="connsiteX0" fmla="*/ 47687 w 89129"/>
                      <a:gd name="connsiteY0" fmla="*/ 0 h 144164"/>
                      <a:gd name="connsiteX1" fmla="*/ 86016 w 89129"/>
                      <a:gd name="connsiteY1" fmla="*/ 37459 h 144164"/>
                      <a:gd name="connsiteX2" fmla="*/ 71163 w 89129"/>
                      <a:gd name="connsiteY2" fmla="*/ 69865 h 144164"/>
                      <a:gd name="connsiteX3" fmla="*/ 89130 w 89129"/>
                      <a:gd name="connsiteY3" fmla="*/ 103329 h 144164"/>
                      <a:gd name="connsiteX4" fmla="*/ 49154 w 89129"/>
                      <a:gd name="connsiteY4" fmla="*/ 144164 h 144164"/>
                      <a:gd name="connsiteX5" fmla="*/ 0 w 89129"/>
                      <a:gd name="connsiteY5" fmla="*/ 144164 h 144164"/>
                      <a:gd name="connsiteX6" fmla="*/ 0 w 89129"/>
                      <a:gd name="connsiteY6" fmla="*/ 0 h 144164"/>
                      <a:gd name="connsiteX7" fmla="*/ 47687 w 89129"/>
                      <a:gd name="connsiteY7" fmla="*/ 0 h 144164"/>
                      <a:gd name="connsiteX8" fmla="*/ 20362 w 89129"/>
                      <a:gd name="connsiteY8" fmla="*/ 20207 h 144164"/>
                      <a:gd name="connsiteX9" fmla="*/ 20362 w 89129"/>
                      <a:gd name="connsiteY9" fmla="*/ 61463 h 144164"/>
                      <a:gd name="connsiteX10" fmla="*/ 47320 w 89129"/>
                      <a:gd name="connsiteY10" fmla="*/ 61463 h 144164"/>
                      <a:gd name="connsiteX11" fmla="*/ 65287 w 89129"/>
                      <a:gd name="connsiteY11" fmla="*/ 40199 h 144164"/>
                      <a:gd name="connsiteX12" fmla="*/ 46586 w 89129"/>
                      <a:gd name="connsiteY12" fmla="*/ 20207 h 144164"/>
                      <a:gd name="connsiteX13" fmla="*/ 20362 w 89129"/>
                      <a:gd name="connsiteY13" fmla="*/ 20207 h 144164"/>
                      <a:gd name="connsiteX14" fmla="*/ 20362 w 89129"/>
                      <a:gd name="connsiteY14" fmla="*/ 81241 h 144164"/>
                      <a:gd name="connsiteX15" fmla="*/ 20362 w 89129"/>
                      <a:gd name="connsiteY15" fmla="*/ 123966 h 144164"/>
                      <a:gd name="connsiteX16" fmla="*/ 48061 w 89129"/>
                      <a:gd name="connsiteY16" fmla="*/ 123966 h 144164"/>
                      <a:gd name="connsiteX17" fmla="*/ 68229 w 89129"/>
                      <a:gd name="connsiteY17" fmla="*/ 102075 h 144164"/>
                      <a:gd name="connsiteX18" fmla="*/ 47694 w 89129"/>
                      <a:gd name="connsiteY18" fmla="*/ 81241 h 144164"/>
                      <a:gd name="connsiteX19" fmla="*/ 20362 w 89129"/>
                      <a:gd name="connsiteY19" fmla="*/ 81241 h 1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129" h="144164">
                        <a:moveTo>
                          <a:pt x="47687" y="0"/>
                        </a:moveTo>
                        <a:cubicBezTo>
                          <a:pt x="72630" y="0"/>
                          <a:pt x="86016" y="10731"/>
                          <a:pt x="86016" y="37459"/>
                        </a:cubicBezTo>
                        <a:cubicBezTo>
                          <a:pt x="86016" y="54925"/>
                          <a:pt x="81247" y="63551"/>
                          <a:pt x="71163" y="69865"/>
                        </a:cubicBezTo>
                        <a:cubicBezTo>
                          <a:pt x="81981" y="74702"/>
                          <a:pt x="89130" y="83543"/>
                          <a:pt x="89130" y="103329"/>
                        </a:cubicBezTo>
                        <a:cubicBezTo>
                          <a:pt x="89130" y="132798"/>
                          <a:pt x="73544" y="144164"/>
                          <a:pt x="49154" y="144164"/>
                        </a:cubicBezTo>
                        <a:lnTo>
                          <a:pt x="0" y="144164"/>
                        </a:lnTo>
                        <a:lnTo>
                          <a:pt x="0" y="0"/>
                        </a:lnTo>
                        <a:lnTo>
                          <a:pt x="47687" y="0"/>
                        </a:lnTo>
                        <a:close/>
                        <a:moveTo>
                          <a:pt x="20362" y="20207"/>
                        </a:moveTo>
                        <a:lnTo>
                          <a:pt x="20362" y="61463"/>
                        </a:lnTo>
                        <a:lnTo>
                          <a:pt x="47320" y="61463"/>
                        </a:lnTo>
                        <a:cubicBezTo>
                          <a:pt x="59792" y="61463"/>
                          <a:pt x="65287" y="54306"/>
                          <a:pt x="65287" y="40199"/>
                        </a:cubicBezTo>
                        <a:cubicBezTo>
                          <a:pt x="65287" y="26316"/>
                          <a:pt x="59051" y="20207"/>
                          <a:pt x="46586" y="20207"/>
                        </a:cubicBezTo>
                        <a:lnTo>
                          <a:pt x="20362" y="20207"/>
                        </a:lnTo>
                        <a:close/>
                        <a:moveTo>
                          <a:pt x="20362" y="81241"/>
                        </a:moveTo>
                        <a:lnTo>
                          <a:pt x="20362" y="123966"/>
                        </a:lnTo>
                        <a:lnTo>
                          <a:pt x="48061" y="123966"/>
                        </a:lnTo>
                        <a:cubicBezTo>
                          <a:pt x="60713" y="123966"/>
                          <a:pt x="68229" y="119335"/>
                          <a:pt x="68229" y="102075"/>
                        </a:cubicBezTo>
                        <a:cubicBezTo>
                          <a:pt x="68229" y="85657"/>
                          <a:pt x="57591" y="81241"/>
                          <a:pt x="47694" y="81241"/>
                        </a:cubicBezTo>
                        <a:lnTo>
                          <a:pt x="20362" y="81241"/>
                        </a:lnTo>
                        <a:close/>
                      </a:path>
                    </a:pathLst>
                  </a:custGeom>
                  <a:solidFill>
                    <a:srgbClr val="173647"/>
                  </a:solidFill>
                  <a:ln w="7476"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78187A8-D262-C6CF-4DF1-8DFB6B9AA3BE}"/>
                      </a:ext>
                    </a:extLst>
                  </p:cNvPr>
                  <p:cNvSpPr/>
                  <p:nvPr/>
                </p:nvSpPr>
                <p:spPr>
                  <a:xfrm>
                    <a:off x="5521290" y="3073626"/>
                    <a:ext cx="79225" cy="144164"/>
                  </a:xfrm>
                  <a:custGeom>
                    <a:avLst/>
                    <a:gdLst>
                      <a:gd name="connsiteX0" fmla="*/ 0 w 79225"/>
                      <a:gd name="connsiteY0" fmla="*/ 0 h 144164"/>
                      <a:gd name="connsiteX1" fmla="*/ 79226 w 79225"/>
                      <a:gd name="connsiteY1" fmla="*/ 0 h 144164"/>
                      <a:gd name="connsiteX2" fmla="*/ 79226 w 79225"/>
                      <a:gd name="connsiteY2" fmla="*/ 20413 h 144164"/>
                      <a:gd name="connsiteX3" fmla="*/ 20355 w 79225"/>
                      <a:gd name="connsiteY3" fmla="*/ 20413 h 144164"/>
                      <a:gd name="connsiteX4" fmla="*/ 20355 w 79225"/>
                      <a:gd name="connsiteY4" fmla="*/ 61240 h 144164"/>
                      <a:gd name="connsiteX5" fmla="*/ 68221 w 79225"/>
                      <a:gd name="connsiteY5" fmla="*/ 61240 h 144164"/>
                      <a:gd name="connsiteX6" fmla="*/ 68221 w 79225"/>
                      <a:gd name="connsiteY6" fmla="*/ 81241 h 144164"/>
                      <a:gd name="connsiteX7" fmla="*/ 20355 w 79225"/>
                      <a:gd name="connsiteY7" fmla="*/ 81241 h 144164"/>
                      <a:gd name="connsiteX8" fmla="*/ 20355 w 79225"/>
                      <a:gd name="connsiteY8" fmla="*/ 123545 h 144164"/>
                      <a:gd name="connsiteX9" fmla="*/ 79226 w 79225"/>
                      <a:gd name="connsiteY9" fmla="*/ 123545 h 144164"/>
                      <a:gd name="connsiteX10" fmla="*/ 79226 w 79225"/>
                      <a:gd name="connsiteY10" fmla="*/ 144164 h 144164"/>
                      <a:gd name="connsiteX11" fmla="*/ 0 w 79225"/>
                      <a:gd name="connsiteY11" fmla="*/ 144164 h 144164"/>
                      <a:gd name="connsiteX12" fmla="*/ 0 w 79225"/>
                      <a:gd name="connsiteY12" fmla="*/ 0 h 1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25" h="144164">
                        <a:moveTo>
                          <a:pt x="0" y="0"/>
                        </a:moveTo>
                        <a:lnTo>
                          <a:pt x="79226" y="0"/>
                        </a:lnTo>
                        <a:lnTo>
                          <a:pt x="79226" y="20413"/>
                        </a:lnTo>
                        <a:lnTo>
                          <a:pt x="20355" y="20413"/>
                        </a:lnTo>
                        <a:lnTo>
                          <a:pt x="20355" y="61240"/>
                        </a:lnTo>
                        <a:lnTo>
                          <a:pt x="68221" y="61240"/>
                        </a:lnTo>
                        <a:lnTo>
                          <a:pt x="68221" y="81241"/>
                        </a:lnTo>
                        <a:lnTo>
                          <a:pt x="20355" y="81241"/>
                        </a:lnTo>
                        <a:lnTo>
                          <a:pt x="20355" y="123545"/>
                        </a:lnTo>
                        <a:lnTo>
                          <a:pt x="79226" y="123545"/>
                        </a:lnTo>
                        <a:lnTo>
                          <a:pt x="79226" y="144164"/>
                        </a:lnTo>
                        <a:lnTo>
                          <a:pt x="0" y="144164"/>
                        </a:lnTo>
                        <a:lnTo>
                          <a:pt x="0" y="0"/>
                        </a:lnTo>
                        <a:close/>
                      </a:path>
                    </a:pathLst>
                  </a:custGeom>
                  <a:solidFill>
                    <a:srgbClr val="173647"/>
                  </a:solidFill>
                  <a:ln w="7476"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A88250F-1BE3-3879-AB9F-5F5802A647AA}"/>
                      </a:ext>
                    </a:extLst>
                  </p:cNvPr>
                  <p:cNvSpPr/>
                  <p:nvPr/>
                </p:nvSpPr>
                <p:spPr>
                  <a:xfrm>
                    <a:off x="5642513" y="3073626"/>
                    <a:ext cx="102687" cy="144164"/>
                  </a:xfrm>
                  <a:custGeom>
                    <a:avLst/>
                    <a:gdLst>
                      <a:gd name="connsiteX0" fmla="*/ 30993 w 102687"/>
                      <a:gd name="connsiteY0" fmla="*/ 0 h 144164"/>
                      <a:gd name="connsiteX1" fmla="*/ 71515 w 102687"/>
                      <a:gd name="connsiteY1" fmla="*/ 0 h 144164"/>
                      <a:gd name="connsiteX2" fmla="*/ 102687 w 102687"/>
                      <a:gd name="connsiteY2" fmla="*/ 144164 h 144164"/>
                      <a:gd name="connsiteX3" fmla="*/ 82153 w 102687"/>
                      <a:gd name="connsiteY3" fmla="*/ 144164 h 144164"/>
                      <a:gd name="connsiteX4" fmla="*/ 72878 w 102687"/>
                      <a:gd name="connsiteY4" fmla="*/ 101860 h 144164"/>
                      <a:gd name="connsiteX5" fmla="*/ 29630 w 102687"/>
                      <a:gd name="connsiteY5" fmla="*/ 101860 h 144164"/>
                      <a:gd name="connsiteX6" fmla="*/ 20355 w 102687"/>
                      <a:gd name="connsiteY6" fmla="*/ 144164 h 144164"/>
                      <a:gd name="connsiteX7" fmla="*/ 0 w 102687"/>
                      <a:gd name="connsiteY7" fmla="*/ 144164 h 144164"/>
                      <a:gd name="connsiteX8" fmla="*/ 30993 w 102687"/>
                      <a:gd name="connsiteY8" fmla="*/ 0 h 144164"/>
                      <a:gd name="connsiteX9" fmla="*/ 33695 w 102687"/>
                      <a:gd name="connsiteY9" fmla="*/ 81241 h 144164"/>
                      <a:gd name="connsiteX10" fmla="*/ 68932 w 102687"/>
                      <a:gd name="connsiteY10" fmla="*/ 81241 h 144164"/>
                      <a:gd name="connsiteX11" fmla="*/ 55929 w 102687"/>
                      <a:gd name="connsiteY11" fmla="*/ 19571 h 144164"/>
                      <a:gd name="connsiteX12" fmla="*/ 46758 w 102687"/>
                      <a:gd name="connsiteY12" fmla="*/ 19571 h 144164"/>
                      <a:gd name="connsiteX13" fmla="*/ 33695 w 102687"/>
                      <a:gd name="connsiteY13" fmla="*/ 81241 h 1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687" h="144164">
                        <a:moveTo>
                          <a:pt x="30993" y="0"/>
                        </a:moveTo>
                        <a:lnTo>
                          <a:pt x="71515" y="0"/>
                        </a:lnTo>
                        <a:lnTo>
                          <a:pt x="102687" y="144164"/>
                        </a:lnTo>
                        <a:lnTo>
                          <a:pt x="82153" y="144164"/>
                        </a:lnTo>
                        <a:lnTo>
                          <a:pt x="72878" y="101860"/>
                        </a:lnTo>
                        <a:lnTo>
                          <a:pt x="29630" y="101860"/>
                        </a:lnTo>
                        <a:lnTo>
                          <a:pt x="20355" y="144164"/>
                        </a:lnTo>
                        <a:lnTo>
                          <a:pt x="0" y="144164"/>
                        </a:lnTo>
                        <a:lnTo>
                          <a:pt x="30993" y="0"/>
                        </a:lnTo>
                        <a:close/>
                        <a:moveTo>
                          <a:pt x="33695" y="81241"/>
                        </a:moveTo>
                        <a:lnTo>
                          <a:pt x="68932" y="81241"/>
                        </a:lnTo>
                        <a:lnTo>
                          <a:pt x="55929" y="19571"/>
                        </a:lnTo>
                        <a:lnTo>
                          <a:pt x="46758" y="19571"/>
                        </a:lnTo>
                        <a:lnTo>
                          <a:pt x="33695" y="81241"/>
                        </a:lnTo>
                        <a:close/>
                      </a:path>
                    </a:pathLst>
                  </a:custGeom>
                  <a:solidFill>
                    <a:srgbClr val="173647"/>
                  </a:solidFill>
                  <a:ln w="7476"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F6218CE-4060-9767-3FA5-8F2EBD8704C7}"/>
                      </a:ext>
                    </a:extLst>
                  </p:cNvPr>
                  <p:cNvSpPr/>
                  <p:nvPr/>
                </p:nvSpPr>
                <p:spPr>
                  <a:xfrm>
                    <a:off x="5790514" y="3073626"/>
                    <a:ext cx="90417" cy="144164"/>
                  </a:xfrm>
                  <a:custGeom>
                    <a:avLst/>
                    <a:gdLst>
                      <a:gd name="connsiteX0" fmla="*/ 20355 w 90417"/>
                      <a:gd name="connsiteY0" fmla="*/ 101439 h 144164"/>
                      <a:gd name="connsiteX1" fmla="*/ 20355 w 90417"/>
                      <a:gd name="connsiteY1" fmla="*/ 144164 h 144164"/>
                      <a:gd name="connsiteX2" fmla="*/ 0 w 90417"/>
                      <a:gd name="connsiteY2" fmla="*/ 144164 h 144164"/>
                      <a:gd name="connsiteX3" fmla="*/ 0 w 90417"/>
                      <a:gd name="connsiteY3" fmla="*/ 0 h 144164"/>
                      <a:gd name="connsiteX4" fmla="*/ 47687 w 90417"/>
                      <a:gd name="connsiteY4" fmla="*/ 0 h 144164"/>
                      <a:gd name="connsiteX5" fmla="*/ 90230 w 90417"/>
                      <a:gd name="connsiteY5" fmla="*/ 50191 h 144164"/>
                      <a:gd name="connsiteX6" fmla="*/ 69696 w 90417"/>
                      <a:gd name="connsiteY6" fmla="*/ 96172 h 144164"/>
                      <a:gd name="connsiteX7" fmla="*/ 90417 w 90417"/>
                      <a:gd name="connsiteY7" fmla="*/ 144156 h 144164"/>
                      <a:gd name="connsiteX8" fmla="*/ 68041 w 90417"/>
                      <a:gd name="connsiteY8" fmla="*/ 144156 h 144164"/>
                      <a:gd name="connsiteX9" fmla="*/ 49887 w 90417"/>
                      <a:gd name="connsiteY9" fmla="*/ 101430 h 144164"/>
                      <a:gd name="connsiteX10" fmla="*/ 20355 w 90417"/>
                      <a:gd name="connsiteY10" fmla="*/ 101430 h 144164"/>
                      <a:gd name="connsiteX11" fmla="*/ 47687 w 90417"/>
                      <a:gd name="connsiteY11" fmla="*/ 20207 h 144164"/>
                      <a:gd name="connsiteX12" fmla="*/ 20362 w 90417"/>
                      <a:gd name="connsiteY12" fmla="*/ 20207 h 144164"/>
                      <a:gd name="connsiteX13" fmla="*/ 20362 w 90417"/>
                      <a:gd name="connsiteY13" fmla="*/ 81249 h 144164"/>
                      <a:gd name="connsiteX14" fmla="*/ 48061 w 90417"/>
                      <a:gd name="connsiteY14" fmla="*/ 81249 h 144164"/>
                      <a:gd name="connsiteX15" fmla="*/ 69329 w 90417"/>
                      <a:gd name="connsiteY15" fmla="*/ 50415 h 144164"/>
                      <a:gd name="connsiteX16" fmla="*/ 47687 w 90417"/>
                      <a:gd name="connsiteY16" fmla="*/ 20207 h 1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417" h="144164">
                        <a:moveTo>
                          <a:pt x="20355" y="101439"/>
                        </a:moveTo>
                        <a:lnTo>
                          <a:pt x="20355" y="144164"/>
                        </a:lnTo>
                        <a:lnTo>
                          <a:pt x="0" y="144164"/>
                        </a:lnTo>
                        <a:lnTo>
                          <a:pt x="0" y="0"/>
                        </a:lnTo>
                        <a:lnTo>
                          <a:pt x="47687" y="0"/>
                        </a:lnTo>
                        <a:cubicBezTo>
                          <a:pt x="75378" y="0"/>
                          <a:pt x="90230" y="18205"/>
                          <a:pt x="90230" y="50191"/>
                        </a:cubicBezTo>
                        <a:cubicBezTo>
                          <a:pt x="90230" y="70604"/>
                          <a:pt x="83081" y="89024"/>
                          <a:pt x="69696" y="96172"/>
                        </a:cubicBezTo>
                        <a:lnTo>
                          <a:pt x="90417" y="144156"/>
                        </a:lnTo>
                        <a:lnTo>
                          <a:pt x="68041" y="144156"/>
                        </a:lnTo>
                        <a:lnTo>
                          <a:pt x="49887" y="101430"/>
                        </a:lnTo>
                        <a:lnTo>
                          <a:pt x="20355" y="101430"/>
                        </a:lnTo>
                        <a:close/>
                        <a:moveTo>
                          <a:pt x="47687" y="20207"/>
                        </a:moveTo>
                        <a:lnTo>
                          <a:pt x="20362" y="20207"/>
                        </a:lnTo>
                        <a:lnTo>
                          <a:pt x="20362" y="81249"/>
                        </a:lnTo>
                        <a:lnTo>
                          <a:pt x="48061" y="81249"/>
                        </a:lnTo>
                        <a:cubicBezTo>
                          <a:pt x="63467" y="81249"/>
                          <a:pt x="69329" y="65355"/>
                          <a:pt x="69329" y="50415"/>
                        </a:cubicBezTo>
                        <a:cubicBezTo>
                          <a:pt x="69321" y="33988"/>
                          <a:pt x="62359" y="20207"/>
                          <a:pt x="47687" y="20207"/>
                        </a:cubicBezTo>
                        <a:close/>
                      </a:path>
                    </a:pathLst>
                  </a:custGeom>
                  <a:solidFill>
                    <a:srgbClr val="173647"/>
                  </a:solidFill>
                  <a:ln w="7476"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FE8099F-8339-5B5D-E29A-CC2083B70FBC}"/>
                      </a:ext>
                    </a:extLst>
                  </p:cNvPr>
                  <p:cNvSpPr/>
                  <p:nvPr/>
                </p:nvSpPr>
                <p:spPr>
                  <a:xfrm>
                    <a:off x="4978239" y="3073626"/>
                    <a:ext cx="102687" cy="144164"/>
                  </a:xfrm>
                  <a:custGeom>
                    <a:avLst/>
                    <a:gdLst>
                      <a:gd name="connsiteX0" fmla="*/ 30993 w 102687"/>
                      <a:gd name="connsiteY0" fmla="*/ 0 h 144164"/>
                      <a:gd name="connsiteX1" fmla="*/ 71515 w 102687"/>
                      <a:gd name="connsiteY1" fmla="*/ 0 h 144164"/>
                      <a:gd name="connsiteX2" fmla="*/ 102687 w 102687"/>
                      <a:gd name="connsiteY2" fmla="*/ 144164 h 144164"/>
                      <a:gd name="connsiteX3" fmla="*/ 82153 w 102687"/>
                      <a:gd name="connsiteY3" fmla="*/ 144164 h 144164"/>
                      <a:gd name="connsiteX4" fmla="*/ 72878 w 102687"/>
                      <a:gd name="connsiteY4" fmla="*/ 101860 h 144164"/>
                      <a:gd name="connsiteX5" fmla="*/ 29630 w 102687"/>
                      <a:gd name="connsiteY5" fmla="*/ 101860 h 144164"/>
                      <a:gd name="connsiteX6" fmla="*/ 20355 w 102687"/>
                      <a:gd name="connsiteY6" fmla="*/ 144164 h 144164"/>
                      <a:gd name="connsiteX7" fmla="*/ 0 w 102687"/>
                      <a:gd name="connsiteY7" fmla="*/ 144164 h 144164"/>
                      <a:gd name="connsiteX8" fmla="*/ 30993 w 102687"/>
                      <a:gd name="connsiteY8" fmla="*/ 0 h 144164"/>
                      <a:gd name="connsiteX9" fmla="*/ 33695 w 102687"/>
                      <a:gd name="connsiteY9" fmla="*/ 81241 h 144164"/>
                      <a:gd name="connsiteX10" fmla="*/ 68932 w 102687"/>
                      <a:gd name="connsiteY10" fmla="*/ 81241 h 144164"/>
                      <a:gd name="connsiteX11" fmla="*/ 55929 w 102687"/>
                      <a:gd name="connsiteY11" fmla="*/ 19571 h 144164"/>
                      <a:gd name="connsiteX12" fmla="*/ 46758 w 102687"/>
                      <a:gd name="connsiteY12" fmla="*/ 19571 h 144164"/>
                      <a:gd name="connsiteX13" fmla="*/ 33695 w 102687"/>
                      <a:gd name="connsiteY13" fmla="*/ 81241 h 1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687" h="144164">
                        <a:moveTo>
                          <a:pt x="30993" y="0"/>
                        </a:moveTo>
                        <a:lnTo>
                          <a:pt x="71515" y="0"/>
                        </a:lnTo>
                        <a:lnTo>
                          <a:pt x="102687" y="144164"/>
                        </a:lnTo>
                        <a:lnTo>
                          <a:pt x="82153" y="144164"/>
                        </a:lnTo>
                        <a:lnTo>
                          <a:pt x="72878" y="101860"/>
                        </a:lnTo>
                        <a:lnTo>
                          <a:pt x="29630" y="101860"/>
                        </a:lnTo>
                        <a:lnTo>
                          <a:pt x="20355" y="144164"/>
                        </a:lnTo>
                        <a:lnTo>
                          <a:pt x="0" y="144164"/>
                        </a:lnTo>
                        <a:lnTo>
                          <a:pt x="30993" y="0"/>
                        </a:lnTo>
                        <a:close/>
                        <a:moveTo>
                          <a:pt x="33695" y="81241"/>
                        </a:moveTo>
                        <a:lnTo>
                          <a:pt x="68932" y="81241"/>
                        </a:lnTo>
                        <a:lnTo>
                          <a:pt x="55929" y="19571"/>
                        </a:lnTo>
                        <a:lnTo>
                          <a:pt x="46758" y="19571"/>
                        </a:lnTo>
                        <a:lnTo>
                          <a:pt x="33695" y="81241"/>
                        </a:lnTo>
                        <a:close/>
                      </a:path>
                    </a:pathLst>
                  </a:custGeom>
                  <a:solidFill>
                    <a:srgbClr val="173647"/>
                  </a:solidFill>
                  <a:ln w="7476"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52EE4C6-435E-7AB0-4540-DD59BFA9C51A}"/>
                      </a:ext>
                    </a:extLst>
                  </p:cNvPr>
                  <p:cNvSpPr/>
                  <p:nvPr/>
                </p:nvSpPr>
                <p:spPr>
                  <a:xfrm>
                    <a:off x="5126240" y="3073626"/>
                    <a:ext cx="90409" cy="144164"/>
                  </a:xfrm>
                  <a:custGeom>
                    <a:avLst/>
                    <a:gdLst>
                      <a:gd name="connsiteX0" fmla="*/ 20355 w 90409"/>
                      <a:gd name="connsiteY0" fmla="*/ 101439 h 144164"/>
                      <a:gd name="connsiteX1" fmla="*/ 20355 w 90409"/>
                      <a:gd name="connsiteY1" fmla="*/ 144164 h 144164"/>
                      <a:gd name="connsiteX2" fmla="*/ 0 w 90409"/>
                      <a:gd name="connsiteY2" fmla="*/ 144164 h 144164"/>
                      <a:gd name="connsiteX3" fmla="*/ 0 w 90409"/>
                      <a:gd name="connsiteY3" fmla="*/ 0 h 144164"/>
                      <a:gd name="connsiteX4" fmla="*/ 47679 w 90409"/>
                      <a:gd name="connsiteY4" fmla="*/ 0 h 144164"/>
                      <a:gd name="connsiteX5" fmla="*/ 90223 w 90409"/>
                      <a:gd name="connsiteY5" fmla="*/ 50191 h 144164"/>
                      <a:gd name="connsiteX6" fmla="*/ 69688 w 90409"/>
                      <a:gd name="connsiteY6" fmla="*/ 96172 h 144164"/>
                      <a:gd name="connsiteX7" fmla="*/ 90410 w 90409"/>
                      <a:gd name="connsiteY7" fmla="*/ 144156 h 144164"/>
                      <a:gd name="connsiteX8" fmla="*/ 68034 w 90409"/>
                      <a:gd name="connsiteY8" fmla="*/ 144156 h 144164"/>
                      <a:gd name="connsiteX9" fmla="*/ 49880 w 90409"/>
                      <a:gd name="connsiteY9" fmla="*/ 101430 h 144164"/>
                      <a:gd name="connsiteX10" fmla="*/ 20355 w 90409"/>
                      <a:gd name="connsiteY10" fmla="*/ 101430 h 144164"/>
                      <a:gd name="connsiteX11" fmla="*/ 47679 w 90409"/>
                      <a:gd name="connsiteY11" fmla="*/ 20207 h 144164"/>
                      <a:gd name="connsiteX12" fmla="*/ 20355 w 90409"/>
                      <a:gd name="connsiteY12" fmla="*/ 20207 h 144164"/>
                      <a:gd name="connsiteX13" fmla="*/ 20355 w 90409"/>
                      <a:gd name="connsiteY13" fmla="*/ 81249 h 144164"/>
                      <a:gd name="connsiteX14" fmla="*/ 48046 w 90409"/>
                      <a:gd name="connsiteY14" fmla="*/ 81249 h 144164"/>
                      <a:gd name="connsiteX15" fmla="*/ 69314 w 90409"/>
                      <a:gd name="connsiteY15" fmla="*/ 50415 h 144164"/>
                      <a:gd name="connsiteX16" fmla="*/ 47679 w 90409"/>
                      <a:gd name="connsiteY16" fmla="*/ 20207 h 1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409" h="144164">
                        <a:moveTo>
                          <a:pt x="20355" y="101439"/>
                        </a:moveTo>
                        <a:lnTo>
                          <a:pt x="20355" y="144164"/>
                        </a:lnTo>
                        <a:lnTo>
                          <a:pt x="0" y="144164"/>
                        </a:lnTo>
                        <a:lnTo>
                          <a:pt x="0" y="0"/>
                        </a:lnTo>
                        <a:lnTo>
                          <a:pt x="47679" y="0"/>
                        </a:lnTo>
                        <a:cubicBezTo>
                          <a:pt x="75370" y="0"/>
                          <a:pt x="90223" y="18205"/>
                          <a:pt x="90223" y="50191"/>
                        </a:cubicBezTo>
                        <a:cubicBezTo>
                          <a:pt x="90223" y="70604"/>
                          <a:pt x="83073" y="89024"/>
                          <a:pt x="69688" y="96172"/>
                        </a:cubicBezTo>
                        <a:lnTo>
                          <a:pt x="90410" y="144156"/>
                        </a:lnTo>
                        <a:lnTo>
                          <a:pt x="68034" y="144156"/>
                        </a:lnTo>
                        <a:lnTo>
                          <a:pt x="49880" y="101430"/>
                        </a:lnTo>
                        <a:lnTo>
                          <a:pt x="20355" y="101430"/>
                        </a:lnTo>
                        <a:close/>
                        <a:moveTo>
                          <a:pt x="47679" y="20207"/>
                        </a:moveTo>
                        <a:lnTo>
                          <a:pt x="20355" y="20207"/>
                        </a:lnTo>
                        <a:lnTo>
                          <a:pt x="20355" y="81249"/>
                        </a:lnTo>
                        <a:lnTo>
                          <a:pt x="48046" y="81249"/>
                        </a:lnTo>
                        <a:cubicBezTo>
                          <a:pt x="63452" y="81249"/>
                          <a:pt x="69314" y="65355"/>
                          <a:pt x="69314" y="50415"/>
                        </a:cubicBezTo>
                        <a:cubicBezTo>
                          <a:pt x="69314" y="33988"/>
                          <a:pt x="62352" y="20207"/>
                          <a:pt x="47679" y="20207"/>
                        </a:cubicBezTo>
                        <a:close/>
                      </a:path>
                    </a:pathLst>
                  </a:custGeom>
                  <a:solidFill>
                    <a:srgbClr val="173647"/>
                  </a:solidFill>
                  <a:ln w="7476" cap="flat">
                    <a:noFill/>
                    <a:prstDash val="solid"/>
                    <a:miter/>
                  </a:ln>
                </p:spPr>
                <p:txBody>
                  <a:bodyPr rtlCol="0" anchor="ctr"/>
                  <a:lstStyle/>
                  <a:p>
                    <a:endParaRPr lang="en-US"/>
                  </a:p>
                </p:txBody>
              </p:sp>
            </p:grpSp>
            <p:grpSp>
              <p:nvGrpSpPr>
                <p:cNvPr id="92" name="Graphic 22">
                  <a:extLst>
                    <a:ext uri="{FF2B5EF4-FFF2-40B4-BE49-F238E27FC236}">
                      <a16:creationId xmlns:a16="http://schemas.microsoft.com/office/drawing/2014/main" id="{7A2F669B-C385-D808-059A-A551D187780C}"/>
                    </a:ext>
                  </a:extLst>
                </p:cNvPr>
                <p:cNvGrpSpPr/>
                <p:nvPr/>
              </p:nvGrpSpPr>
              <p:grpSpPr>
                <a:xfrm>
                  <a:off x="3757850" y="3105148"/>
                  <a:ext cx="835212" cy="148287"/>
                  <a:chOff x="3757850" y="3105148"/>
                  <a:chExt cx="835212" cy="148287"/>
                </a:xfrm>
                <a:solidFill>
                  <a:srgbClr val="173647"/>
                </a:solidFill>
              </p:grpSpPr>
              <p:sp>
                <p:nvSpPr>
                  <p:cNvPr id="93" name="Freeform: Shape 92">
                    <a:extLst>
                      <a:ext uri="{FF2B5EF4-FFF2-40B4-BE49-F238E27FC236}">
                        <a16:creationId xmlns:a16="http://schemas.microsoft.com/office/drawing/2014/main" id="{FF842985-9DC1-EAA0-A625-B934508ADA13}"/>
                      </a:ext>
                    </a:extLst>
                  </p:cNvPr>
                  <p:cNvSpPr/>
                  <p:nvPr/>
                </p:nvSpPr>
                <p:spPr>
                  <a:xfrm>
                    <a:off x="3757850" y="3110432"/>
                    <a:ext cx="58040" cy="108818"/>
                  </a:xfrm>
                  <a:custGeom>
                    <a:avLst/>
                    <a:gdLst>
                      <a:gd name="connsiteX0" fmla="*/ 58040 w 58040"/>
                      <a:gd name="connsiteY0" fmla="*/ 79204 h 108818"/>
                      <a:gd name="connsiteX1" fmla="*/ 49206 w 58040"/>
                      <a:gd name="connsiteY1" fmla="*/ 101001 h 108818"/>
                      <a:gd name="connsiteX2" fmla="*/ 25236 w 58040"/>
                      <a:gd name="connsiteY2" fmla="*/ 108819 h 108818"/>
                      <a:gd name="connsiteX3" fmla="*/ 0 w 58040"/>
                      <a:gd name="connsiteY3" fmla="*/ 103973 h 108818"/>
                      <a:gd name="connsiteX4" fmla="*/ 0 w 58040"/>
                      <a:gd name="connsiteY4" fmla="*/ 92091 h 108818"/>
                      <a:gd name="connsiteX5" fmla="*/ 12367 w 58040"/>
                      <a:gd name="connsiteY5" fmla="*/ 96439 h 108818"/>
                      <a:gd name="connsiteX6" fmla="*/ 25618 w 58040"/>
                      <a:gd name="connsiteY6" fmla="*/ 98037 h 108818"/>
                      <a:gd name="connsiteX7" fmla="*/ 41773 w 58040"/>
                      <a:gd name="connsiteY7" fmla="*/ 93363 h 108818"/>
                      <a:gd name="connsiteX8" fmla="*/ 47200 w 58040"/>
                      <a:gd name="connsiteY8" fmla="*/ 80373 h 108818"/>
                      <a:gd name="connsiteX9" fmla="*/ 45276 w 58040"/>
                      <a:gd name="connsiteY9" fmla="*/ 71352 h 108818"/>
                      <a:gd name="connsiteX10" fmla="*/ 38846 w 58040"/>
                      <a:gd name="connsiteY10" fmla="*/ 64874 h 108818"/>
                      <a:gd name="connsiteX11" fmla="*/ 25123 w 58040"/>
                      <a:gd name="connsiteY11" fmla="*/ 58138 h 108818"/>
                      <a:gd name="connsiteX12" fmla="*/ 6730 w 58040"/>
                      <a:gd name="connsiteY12" fmla="*/ 45612 h 108818"/>
                      <a:gd name="connsiteX13" fmla="*/ 1213 w 58040"/>
                      <a:gd name="connsiteY13" fmla="*/ 26719 h 108818"/>
                      <a:gd name="connsiteX14" fmla="*/ 9223 w 58040"/>
                      <a:gd name="connsiteY14" fmla="*/ 7243 h 108818"/>
                      <a:gd name="connsiteX15" fmla="*/ 30424 w 58040"/>
                      <a:gd name="connsiteY15" fmla="*/ 0 h 108818"/>
                      <a:gd name="connsiteX16" fmla="*/ 55719 w 58040"/>
                      <a:gd name="connsiteY16" fmla="*/ 5791 h 108818"/>
                      <a:gd name="connsiteX17" fmla="*/ 52373 w 58040"/>
                      <a:gd name="connsiteY17" fmla="*/ 16504 h 108818"/>
                      <a:gd name="connsiteX18" fmla="*/ 30169 w 58040"/>
                      <a:gd name="connsiteY18" fmla="*/ 11006 h 108818"/>
                      <a:gd name="connsiteX19" fmla="*/ 16859 w 58040"/>
                      <a:gd name="connsiteY19" fmla="*/ 15198 h 108818"/>
                      <a:gd name="connsiteX20" fmla="*/ 12068 w 58040"/>
                      <a:gd name="connsiteY20" fmla="*/ 26848 h 108818"/>
                      <a:gd name="connsiteX21" fmla="*/ 13834 w 58040"/>
                      <a:gd name="connsiteY21" fmla="*/ 35869 h 108818"/>
                      <a:gd name="connsiteX22" fmla="*/ 19793 w 58040"/>
                      <a:gd name="connsiteY22" fmla="*/ 42313 h 108818"/>
                      <a:gd name="connsiteX23" fmla="*/ 32632 w 58040"/>
                      <a:gd name="connsiteY23" fmla="*/ 48791 h 108818"/>
                      <a:gd name="connsiteX24" fmla="*/ 52598 w 58040"/>
                      <a:gd name="connsiteY24" fmla="*/ 61532 h 108818"/>
                      <a:gd name="connsiteX25" fmla="*/ 58040 w 58040"/>
                      <a:gd name="connsiteY25" fmla="*/ 79204 h 10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040" h="108818">
                        <a:moveTo>
                          <a:pt x="58040" y="79204"/>
                        </a:moveTo>
                        <a:cubicBezTo>
                          <a:pt x="58040" y="88526"/>
                          <a:pt x="55098" y="95794"/>
                          <a:pt x="49206" y="101001"/>
                        </a:cubicBezTo>
                        <a:cubicBezTo>
                          <a:pt x="43315" y="106207"/>
                          <a:pt x="35327" y="108819"/>
                          <a:pt x="25236" y="108819"/>
                        </a:cubicBezTo>
                        <a:cubicBezTo>
                          <a:pt x="14299" y="108819"/>
                          <a:pt x="5892" y="107204"/>
                          <a:pt x="0" y="103973"/>
                        </a:cubicBezTo>
                        <a:lnTo>
                          <a:pt x="0" y="92091"/>
                        </a:lnTo>
                        <a:cubicBezTo>
                          <a:pt x="3788" y="93930"/>
                          <a:pt x="7905" y="95382"/>
                          <a:pt x="12367" y="96439"/>
                        </a:cubicBezTo>
                        <a:cubicBezTo>
                          <a:pt x="16829" y="97504"/>
                          <a:pt x="21246" y="98037"/>
                          <a:pt x="25618" y="98037"/>
                        </a:cubicBezTo>
                        <a:cubicBezTo>
                          <a:pt x="32767" y="98037"/>
                          <a:pt x="38149" y="96482"/>
                          <a:pt x="41773" y="93363"/>
                        </a:cubicBezTo>
                        <a:cubicBezTo>
                          <a:pt x="45388" y="90253"/>
                          <a:pt x="47200" y="85923"/>
                          <a:pt x="47200" y="80373"/>
                        </a:cubicBezTo>
                        <a:cubicBezTo>
                          <a:pt x="47200" y="76696"/>
                          <a:pt x="46556" y="73697"/>
                          <a:pt x="45276" y="71352"/>
                        </a:cubicBezTo>
                        <a:cubicBezTo>
                          <a:pt x="43996" y="69006"/>
                          <a:pt x="41847" y="66858"/>
                          <a:pt x="38846" y="64874"/>
                        </a:cubicBezTo>
                        <a:cubicBezTo>
                          <a:pt x="35844" y="62889"/>
                          <a:pt x="31262" y="60655"/>
                          <a:pt x="25123" y="58138"/>
                        </a:cubicBezTo>
                        <a:cubicBezTo>
                          <a:pt x="16544" y="54616"/>
                          <a:pt x="10413" y="50440"/>
                          <a:pt x="6730" y="45612"/>
                        </a:cubicBezTo>
                        <a:cubicBezTo>
                          <a:pt x="3054" y="40783"/>
                          <a:pt x="1213" y="34495"/>
                          <a:pt x="1213" y="26719"/>
                        </a:cubicBezTo>
                        <a:cubicBezTo>
                          <a:pt x="1213" y="18566"/>
                          <a:pt x="3885" y="12071"/>
                          <a:pt x="9223" y="7243"/>
                        </a:cubicBezTo>
                        <a:cubicBezTo>
                          <a:pt x="14561" y="2414"/>
                          <a:pt x="21627" y="0"/>
                          <a:pt x="30424" y="0"/>
                        </a:cubicBezTo>
                        <a:cubicBezTo>
                          <a:pt x="39594" y="0"/>
                          <a:pt x="48024" y="1933"/>
                          <a:pt x="55719" y="5791"/>
                        </a:cubicBezTo>
                        <a:lnTo>
                          <a:pt x="52373" y="16504"/>
                        </a:lnTo>
                        <a:cubicBezTo>
                          <a:pt x="44760" y="12836"/>
                          <a:pt x="37363" y="11006"/>
                          <a:pt x="30169" y="11006"/>
                        </a:cubicBezTo>
                        <a:cubicBezTo>
                          <a:pt x="24495" y="11006"/>
                          <a:pt x="20055" y="12406"/>
                          <a:pt x="16859" y="15198"/>
                        </a:cubicBezTo>
                        <a:cubicBezTo>
                          <a:pt x="13662" y="17999"/>
                          <a:pt x="12068" y="21882"/>
                          <a:pt x="12068" y="26848"/>
                        </a:cubicBezTo>
                        <a:cubicBezTo>
                          <a:pt x="12068" y="30525"/>
                          <a:pt x="12659" y="33524"/>
                          <a:pt x="13834" y="35869"/>
                        </a:cubicBezTo>
                        <a:cubicBezTo>
                          <a:pt x="15010" y="38215"/>
                          <a:pt x="17001" y="40354"/>
                          <a:pt x="19793" y="42313"/>
                        </a:cubicBezTo>
                        <a:cubicBezTo>
                          <a:pt x="22586" y="44272"/>
                          <a:pt x="26868" y="46428"/>
                          <a:pt x="32632" y="48791"/>
                        </a:cubicBezTo>
                        <a:cubicBezTo>
                          <a:pt x="42304" y="52751"/>
                          <a:pt x="48959" y="56995"/>
                          <a:pt x="52598" y="61532"/>
                        </a:cubicBezTo>
                        <a:cubicBezTo>
                          <a:pt x="56221" y="66085"/>
                          <a:pt x="58040" y="71970"/>
                          <a:pt x="58040" y="79204"/>
                        </a:cubicBezTo>
                        <a:close/>
                      </a:path>
                    </a:pathLst>
                  </a:custGeom>
                  <a:solidFill>
                    <a:srgbClr val="173647"/>
                  </a:solidFill>
                  <a:ln w="7476"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5D67D77-CD62-B6C6-C738-D8F47A86C339}"/>
                      </a:ext>
                    </a:extLst>
                  </p:cNvPr>
                  <p:cNvSpPr/>
                  <p:nvPr/>
                </p:nvSpPr>
                <p:spPr>
                  <a:xfrm>
                    <a:off x="3834044" y="3138448"/>
                    <a:ext cx="57852" cy="80802"/>
                  </a:xfrm>
                  <a:custGeom>
                    <a:avLst/>
                    <a:gdLst>
                      <a:gd name="connsiteX0" fmla="*/ 10600 w 57852"/>
                      <a:gd name="connsiteY0" fmla="*/ 9 h 80802"/>
                      <a:gd name="connsiteX1" fmla="*/ 10600 w 57852"/>
                      <a:gd name="connsiteY1" fmla="*/ 51480 h 80802"/>
                      <a:gd name="connsiteX2" fmla="*/ 14448 w 57852"/>
                      <a:gd name="connsiteY2" fmla="*/ 65965 h 80802"/>
                      <a:gd name="connsiteX3" fmla="*/ 26493 w 57852"/>
                      <a:gd name="connsiteY3" fmla="*/ 70742 h 80802"/>
                      <a:gd name="connsiteX4" fmla="*/ 42364 w 57852"/>
                      <a:gd name="connsiteY4" fmla="*/ 63937 h 80802"/>
                      <a:gd name="connsiteX5" fmla="*/ 47380 w 57852"/>
                      <a:gd name="connsiteY5" fmla="*/ 41711 h 80802"/>
                      <a:gd name="connsiteX6" fmla="*/ 47380 w 57852"/>
                      <a:gd name="connsiteY6" fmla="*/ 9 h 80802"/>
                      <a:gd name="connsiteX7" fmla="*/ 57853 w 57852"/>
                      <a:gd name="connsiteY7" fmla="*/ 9 h 80802"/>
                      <a:gd name="connsiteX8" fmla="*/ 57853 w 57852"/>
                      <a:gd name="connsiteY8" fmla="*/ 79350 h 80802"/>
                      <a:gd name="connsiteX9" fmla="*/ 49206 w 57852"/>
                      <a:gd name="connsiteY9" fmla="*/ 79350 h 80802"/>
                      <a:gd name="connsiteX10" fmla="*/ 47694 w 57852"/>
                      <a:gd name="connsiteY10" fmla="*/ 68714 h 80802"/>
                      <a:gd name="connsiteX11" fmla="*/ 47125 w 57852"/>
                      <a:gd name="connsiteY11" fmla="*/ 68714 h 80802"/>
                      <a:gd name="connsiteX12" fmla="*/ 38202 w 57852"/>
                      <a:gd name="connsiteY12" fmla="*/ 77692 h 80802"/>
                      <a:gd name="connsiteX13" fmla="*/ 25176 w 57852"/>
                      <a:gd name="connsiteY13" fmla="*/ 80802 h 80802"/>
                      <a:gd name="connsiteX14" fmla="*/ 6281 w 57852"/>
                      <a:gd name="connsiteY14" fmla="*/ 73921 h 80802"/>
                      <a:gd name="connsiteX15" fmla="*/ 0 w 57852"/>
                      <a:gd name="connsiteY15" fmla="*/ 51909 h 80802"/>
                      <a:gd name="connsiteX16" fmla="*/ 0 w 57852"/>
                      <a:gd name="connsiteY16" fmla="*/ 0 h 80802"/>
                      <a:gd name="connsiteX17" fmla="*/ 10600 w 57852"/>
                      <a:gd name="connsiteY17" fmla="*/ 0 h 8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852" h="80802">
                        <a:moveTo>
                          <a:pt x="10600" y="9"/>
                        </a:moveTo>
                        <a:lnTo>
                          <a:pt x="10600" y="51480"/>
                        </a:lnTo>
                        <a:cubicBezTo>
                          <a:pt x="10600" y="57949"/>
                          <a:pt x="11880" y="62769"/>
                          <a:pt x="14448" y="65965"/>
                        </a:cubicBezTo>
                        <a:cubicBezTo>
                          <a:pt x="17008" y="69152"/>
                          <a:pt x="21028" y="70742"/>
                          <a:pt x="26493" y="70742"/>
                        </a:cubicBezTo>
                        <a:cubicBezTo>
                          <a:pt x="33725" y="70742"/>
                          <a:pt x="39018" y="68474"/>
                          <a:pt x="42364" y="63937"/>
                        </a:cubicBezTo>
                        <a:cubicBezTo>
                          <a:pt x="45703" y="59410"/>
                          <a:pt x="47380" y="51987"/>
                          <a:pt x="47380" y="41711"/>
                        </a:cubicBezTo>
                        <a:lnTo>
                          <a:pt x="47380" y="9"/>
                        </a:lnTo>
                        <a:lnTo>
                          <a:pt x="57853" y="9"/>
                        </a:lnTo>
                        <a:lnTo>
                          <a:pt x="57853" y="79350"/>
                        </a:lnTo>
                        <a:lnTo>
                          <a:pt x="49206" y="79350"/>
                        </a:lnTo>
                        <a:lnTo>
                          <a:pt x="47694" y="68714"/>
                        </a:lnTo>
                        <a:lnTo>
                          <a:pt x="47125" y="68714"/>
                        </a:lnTo>
                        <a:cubicBezTo>
                          <a:pt x="44977" y="72623"/>
                          <a:pt x="42005" y="75613"/>
                          <a:pt x="38202" y="77692"/>
                        </a:cubicBezTo>
                        <a:cubicBezTo>
                          <a:pt x="34391" y="79763"/>
                          <a:pt x="30049" y="80802"/>
                          <a:pt x="25176" y="80802"/>
                        </a:cubicBezTo>
                        <a:cubicBezTo>
                          <a:pt x="16761" y="80802"/>
                          <a:pt x="10466" y="78508"/>
                          <a:pt x="6281" y="73921"/>
                        </a:cubicBezTo>
                        <a:cubicBezTo>
                          <a:pt x="2096" y="69341"/>
                          <a:pt x="0" y="61996"/>
                          <a:pt x="0" y="51909"/>
                        </a:cubicBezTo>
                        <a:lnTo>
                          <a:pt x="0" y="0"/>
                        </a:lnTo>
                        <a:lnTo>
                          <a:pt x="10600" y="0"/>
                        </a:lnTo>
                        <a:close/>
                      </a:path>
                    </a:pathLst>
                  </a:custGeom>
                  <a:solidFill>
                    <a:srgbClr val="173647"/>
                  </a:solidFill>
                  <a:ln w="747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9D2B459-CAC2-4F39-BDE5-403241D581E4}"/>
                      </a:ext>
                    </a:extLst>
                  </p:cNvPr>
                  <p:cNvSpPr/>
                  <p:nvPr/>
                </p:nvSpPr>
                <p:spPr>
                  <a:xfrm>
                    <a:off x="3915485" y="3137005"/>
                    <a:ext cx="60877" cy="116422"/>
                  </a:xfrm>
                  <a:custGeom>
                    <a:avLst/>
                    <a:gdLst>
                      <a:gd name="connsiteX0" fmla="*/ 32160 w 60877"/>
                      <a:gd name="connsiteY0" fmla="*/ 82246 h 116422"/>
                      <a:gd name="connsiteX1" fmla="*/ 19831 w 60877"/>
                      <a:gd name="connsiteY1" fmla="*/ 79385 h 116422"/>
                      <a:gd name="connsiteX2" fmla="*/ 10466 w 60877"/>
                      <a:gd name="connsiteY2" fmla="*/ 70596 h 116422"/>
                      <a:gd name="connsiteX3" fmla="*/ 9709 w 60877"/>
                      <a:gd name="connsiteY3" fmla="*/ 70596 h 116422"/>
                      <a:gd name="connsiteX4" fmla="*/ 10466 w 60877"/>
                      <a:gd name="connsiteY4" fmla="*/ 83766 h 116422"/>
                      <a:gd name="connsiteX5" fmla="*/ 10466 w 60877"/>
                      <a:gd name="connsiteY5" fmla="*/ 116422 h 116422"/>
                      <a:gd name="connsiteX6" fmla="*/ 0 w 60877"/>
                      <a:gd name="connsiteY6" fmla="*/ 116422 h 116422"/>
                      <a:gd name="connsiteX7" fmla="*/ 0 w 60877"/>
                      <a:gd name="connsiteY7" fmla="*/ 1452 h 116422"/>
                      <a:gd name="connsiteX8" fmla="*/ 8512 w 60877"/>
                      <a:gd name="connsiteY8" fmla="*/ 1452 h 116422"/>
                      <a:gd name="connsiteX9" fmla="*/ 9964 w 60877"/>
                      <a:gd name="connsiteY9" fmla="*/ 12311 h 116422"/>
                      <a:gd name="connsiteX10" fmla="*/ 10466 w 60877"/>
                      <a:gd name="connsiteY10" fmla="*/ 12311 h 116422"/>
                      <a:gd name="connsiteX11" fmla="*/ 19868 w 60877"/>
                      <a:gd name="connsiteY11" fmla="*/ 2895 h 116422"/>
                      <a:gd name="connsiteX12" fmla="*/ 32168 w 60877"/>
                      <a:gd name="connsiteY12" fmla="*/ 0 h 116422"/>
                      <a:gd name="connsiteX13" fmla="*/ 53399 w 60877"/>
                      <a:gd name="connsiteY13" fmla="*/ 10791 h 116422"/>
                      <a:gd name="connsiteX14" fmla="*/ 60877 w 60877"/>
                      <a:gd name="connsiteY14" fmla="*/ 41050 h 116422"/>
                      <a:gd name="connsiteX15" fmla="*/ 53271 w 60877"/>
                      <a:gd name="connsiteY15" fmla="*/ 71421 h 116422"/>
                      <a:gd name="connsiteX16" fmla="*/ 32160 w 60877"/>
                      <a:gd name="connsiteY16" fmla="*/ 82246 h 116422"/>
                      <a:gd name="connsiteX17" fmla="*/ 30648 w 60877"/>
                      <a:gd name="connsiteY17" fmla="*/ 10215 h 116422"/>
                      <a:gd name="connsiteX18" fmla="*/ 15317 w 60877"/>
                      <a:gd name="connsiteY18" fmla="*/ 16942 h 116422"/>
                      <a:gd name="connsiteX19" fmla="*/ 10458 w 60877"/>
                      <a:gd name="connsiteY19" fmla="*/ 38369 h 116422"/>
                      <a:gd name="connsiteX20" fmla="*/ 10458 w 60877"/>
                      <a:gd name="connsiteY20" fmla="*/ 41050 h 116422"/>
                      <a:gd name="connsiteX21" fmla="*/ 15317 w 60877"/>
                      <a:gd name="connsiteY21" fmla="*/ 64977 h 116422"/>
                      <a:gd name="connsiteX22" fmla="*/ 30903 w 60877"/>
                      <a:gd name="connsiteY22" fmla="*/ 72177 h 116422"/>
                      <a:gd name="connsiteX23" fmla="*/ 44939 w 60877"/>
                      <a:gd name="connsiteY23" fmla="*/ 63851 h 116422"/>
                      <a:gd name="connsiteX24" fmla="*/ 50022 w 60877"/>
                      <a:gd name="connsiteY24" fmla="*/ 40904 h 116422"/>
                      <a:gd name="connsiteX25" fmla="*/ 44939 w 60877"/>
                      <a:gd name="connsiteY25" fmla="*/ 18136 h 116422"/>
                      <a:gd name="connsiteX26" fmla="*/ 30648 w 60877"/>
                      <a:gd name="connsiteY26" fmla="*/ 10215 h 11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77" h="116422">
                        <a:moveTo>
                          <a:pt x="32160" y="82246"/>
                        </a:moveTo>
                        <a:cubicBezTo>
                          <a:pt x="27661" y="82246"/>
                          <a:pt x="23551" y="81292"/>
                          <a:pt x="19831" y="79385"/>
                        </a:cubicBezTo>
                        <a:cubicBezTo>
                          <a:pt x="16110" y="77478"/>
                          <a:pt x="12988" y="74548"/>
                          <a:pt x="10466" y="70596"/>
                        </a:cubicBezTo>
                        <a:lnTo>
                          <a:pt x="9709" y="70596"/>
                        </a:lnTo>
                        <a:cubicBezTo>
                          <a:pt x="10211" y="75227"/>
                          <a:pt x="10466" y="79617"/>
                          <a:pt x="10466" y="83766"/>
                        </a:cubicBezTo>
                        <a:lnTo>
                          <a:pt x="10466" y="116422"/>
                        </a:lnTo>
                        <a:lnTo>
                          <a:pt x="0" y="116422"/>
                        </a:lnTo>
                        <a:lnTo>
                          <a:pt x="0" y="1452"/>
                        </a:lnTo>
                        <a:lnTo>
                          <a:pt x="8512" y="1452"/>
                        </a:lnTo>
                        <a:lnTo>
                          <a:pt x="9964" y="12311"/>
                        </a:lnTo>
                        <a:lnTo>
                          <a:pt x="10466" y="12311"/>
                        </a:lnTo>
                        <a:cubicBezTo>
                          <a:pt x="13161" y="7964"/>
                          <a:pt x="16290" y="4828"/>
                          <a:pt x="19868" y="2895"/>
                        </a:cubicBezTo>
                        <a:cubicBezTo>
                          <a:pt x="23447" y="962"/>
                          <a:pt x="27541" y="0"/>
                          <a:pt x="32168" y="0"/>
                        </a:cubicBezTo>
                        <a:cubicBezTo>
                          <a:pt x="41338" y="0"/>
                          <a:pt x="48413" y="3600"/>
                          <a:pt x="53399" y="10791"/>
                        </a:cubicBezTo>
                        <a:cubicBezTo>
                          <a:pt x="58384" y="17982"/>
                          <a:pt x="60877" y="28068"/>
                          <a:pt x="60877" y="41050"/>
                        </a:cubicBezTo>
                        <a:cubicBezTo>
                          <a:pt x="60877" y="54083"/>
                          <a:pt x="58347" y="64204"/>
                          <a:pt x="53271" y="71421"/>
                        </a:cubicBezTo>
                        <a:cubicBezTo>
                          <a:pt x="48196" y="78637"/>
                          <a:pt x="41159" y="82246"/>
                          <a:pt x="32160" y="82246"/>
                        </a:cubicBezTo>
                        <a:close/>
                        <a:moveTo>
                          <a:pt x="30648" y="10215"/>
                        </a:moveTo>
                        <a:cubicBezTo>
                          <a:pt x="23581" y="10215"/>
                          <a:pt x="18476" y="12458"/>
                          <a:pt x="15317" y="16942"/>
                        </a:cubicBezTo>
                        <a:cubicBezTo>
                          <a:pt x="12157" y="21427"/>
                          <a:pt x="10540" y="28575"/>
                          <a:pt x="10458" y="38369"/>
                        </a:cubicBezTo>
                        <a:lnTo>
                          <a:pt x="10458" y="41050"/>
                        </a:lnTo>
                        <a:cubicBezTo>
                          <a:pt x="10458" y="52202"/>
                          <a:pt x="12075" y="60174"/>
                          <a:pt x="15317" y="64977"/>
                        </a:cubicBezTo>
                        <a:cubicBezTo>
                          <a:pt x="18558" y="69780"/>
                          <a:pt x="23746" y="72177"/>
                          <a:pt x="30903" y="72177"/>
                        </a:cubicBezTo>
                        <a:cubicBezTo>
                          <a:pt x="36877" y="72177"/>
                          <a:pt x="41555" y="69410"/>
                          <a:pt x="44939" y="63851"/>
                        </a:cubicBezTo>
                        <a:cubicBezTo>
                          <a:pt x="48323" y="58301"/>
                          <a:pt x="50022" y="50655"/>
                          <a:pt x="50022" y="40904"/>
                        </a:cubicBezTo>
                        <a:cubicBezTo>
                          <a:pt x="50022" y="31006"/>
                          <a:pt x="48323" y="23420"/>
                          <a:pt x="44939" y="18136"/>
                        </a:cubicBezTo>
                        <a:cubicBezTo>
                          <a:pt x="41555" y="12853"/>
                          <a:pt x="36787" y="10215"/>
                          <a:pt x="30648" y="10215"/>
                        </a:cubicBezTo>
                        <a:close/>
                      </a:path>
                    </a:pathLst>
                  </a:custGeom>
                  <a:solidFill>
                    <a:srgbClr val="173647"/>
                  </a:solidFill>
                  <a:ln w="747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F6D1BAD-3618-09DE-C2C0-5C6E97CDABE1}"/>
                      </a:ext>
                    </a:extLst>
                  </p:cNvPr>
                  <p:cNvSpPr/>
                  <p:nvPr/>
                </p:nvSpPr>
                <p:spPr>
                  <a:xfrm>
                    <a:off x="3996590" y="3137005"/>
                    <a:ext cx="60877" cy="116422"/>
                  </a:xfrm>
                  <a:custGeom>
                    <a:avLst/>
                    <a:gdLst>
                      <a:gd name="connsiteX0" fmla="*/ 32160 w 60877"/>
                      <a:gd name="connsiteY0" fmla="*/ 82246 h 116422"/>
                      <a:gd name="connsiteX1" fmla="*/ 19831 w 60877"/>
                      <a:gd name="connsiteY1" fmla="*/ 79385 h 116422"/>
                      <a:gd name="connsiteX2" fmla="*/ 10466 w 60877"/>
                      <a:gd name="connsiteY2" fmla="*/ 70596 h 116422"/>
                      <a:gd name="connsiteX3" fmla="*/ 9709 w 60877"/>
                      <a:gd name="connsiteY3" fmla="*/ 70596 h 116422"/>
                      <a:gd name="connsiteX4" fmla="*/ 10466 w 60877"/>
                      <a:gd name="connsiteY4" fmla="*/ 83766 h 116422"/>
                      <a:gd name="connsiteX5" fmla="*/ 10466 w 60877"/>
                      <a:gd name="connsiteY5" fmla="*/ 116422 h 116422"/>
                      <a:gd name="connsiteX6" fmla="*/ 0 w 60877"/>
                      <a:gd name="connsiteY6" fmla="*/ 116422 h 116422"/>
                      <a:gd name="connsiteX7" fmla="*/ 0 w 60877"/>
                      <a:gd name="connsiteY7" fmla="*/ 1452 h 116422"/>
                      <a:gd name="connsiteX8" fmla="*/ 8512 w 60877"/>
                      <a:gd name="connsiteY8" fmla="*/ 1452 h 116422"/>
                      <a:gd name="connsiteX9" fmla="*/ 9964 w 60877"/>
                      <a:gd name="connsiteY9" fmla="*/ 12311 h 116422"/>
                      <a:gd name="connsiteX10" fmla="*/ 10466 w 60877"/>
                      <a:gd name="connsiteY10" fmla="*/ 12311 h 116422"/>
                      <a:gd name="connsiteX11" fmla="*/ 19868 w 60877"/>
                      <a:gd name="connsiteY11" fmla="*/ 2895 h 116422"/>
                      <a:gd name="connsiteX12" fmla="*/ 32168 w 60877"/>
                      <a:gd name="connsiteY12" fmla="*/ 0 h 116422"/>
                      <a:gd name="connsiteX13" fmla="*/ 53399 w 60877"/>
                      <a:gd name="connsiteY13" fmla="*/ 10791 h 116422"/>
                      <a:gd name="connsiteX14" fmla="*/ 60877 w 60877"/>
                      <a:gd name="connsiteY14" fmla="*/ 41050 h 116422"/>
                      <a:gd name="connsiteX15" fmla="*/ 53271 w 60877"/>
                      <a:gd name="connsiteY15" fmla="*/ 71421 h 116422"/>
                      <a:gd name="connsiteX16" fmla="*/ 32160 w 60877"/>
                      <a:gd name="connsiteY16" fmla="*/ 82246 h 116422"/>
                      <a:gd name="connsiteX17" fmla="*/ 30648 w 60877"/>
                      <a:gd name="connsiteY17" fmla="*/ 10215 h 116422"/>
                      <a:gd name="connsiteX18" fmla="*/ 15317 w 60877"/>
                      <a:gd name="connsiteY18" fmla="*/ 16942 h 116422"/>
                      <a:gd name="connsiteX19" fmla="*/ 10458 w 60877"/>
                      <a:gd name="connsiteY19" fmla="*/ 38369 h 116422"/>
                      <a:gd name="connsiteX20" fmla="*/ 10458 w 60877"/>
                      <a:gd name="connsiteY20" fmla="*/ 41050 h 116422"/>
                      <a:gd name="connsiteX21" fmla="*/ 15317 w 60877"/>
                      <a:gd name="connsiteY21" fmla="*/ 64977 h 116422"/>
                      <a:gd name="connsiteX22" fmla="*/ 30903 w 60877"/>
                      <a:gd name="connsiteY22" fmla="*/ 72177 h 116422"/>
                      <a:gd name="connsiteX23" fmla="*/ 44939 w 60877"/>
                      <a:gd name="connsiteY23" fmla="*/ 63851 h 116422"/>
                      <a:gd name="connsiteX24" fmla="*/ 50022 w 60877"/>
                      <a:gd name="connsiteY24" fmla="*/ 40904 h 116422"/>
                      <a:gd name="connsiteX25" fmla="*/ 44939 w 60877"/>
                      <a:gd name="connsiteY25" fmla="*/ 18136 h 116422"/>
                      <a:gd name="connsiteX26" fmla="*/ 30648 w 60877"/>
                      <a:gd name="connsiteY26" fmla="*/ 10215 h 11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77" h="116422">
                        <a:moveTo>
                          <a:pt x="32160" y="82246"/>
                        </a:moveTo>
                        <a:cubicBezTo>
                          <a:pt x="27661" y="82246"/>
                          <a:pt x="23551" y="81292"/>
                          <a:pt x="19831" y="79385"/>
                        </a:cubicBezTo>
                        <a:cubicBezTo>
                          <a:pt x="16110" y="77478"/>
                          <a:pt x="12988" y="74548"/>
                          <a:pt x="10466" y="70596"/>
                        </a:cubicBezTo>
                        <a:lnTo>
                          <a:pt x="9709" y="70596"/>
                        </a:lnTo>
                        <a:cubicBezTo>
                          <a:pt x="10211" y="75227"/>
                          <a:pt x="10466" y="79617"/>
                          <a:pt x="10466" y="83766"/>
                        </a:cubicBezTo>
                        <a:lnTo>
                          <a:pt x="10466" y="116422"/>
                        </a:lnTo>
                        <a:lnTo>
                          <a:pt x="0" y="116422"/>
                        </a:lnTo>
                        <a:lnTo>
                          <a:pt x="0" y="1452"/>
                        </a:lnTo>
                        <a:lnTo>
                          <a:pt x="8512" y="1452"/>
                        </a:lnTo>
                        <a:lnTo>
                          <a:pt x="9964" y="12311"/>
                        </a:lnTo>
                        <a:lnTo>
                          <a:pt x="10466" y="12311"/>
                        </a:lnTo>
                        <a:cubicBezTo>
                          <a:pt x="13161" y="7964"/>
                          <a:pt x="16290" y="4828"/>
                          <a:pt x="19868" y="2895"/>
                        </a:cubicBezTo>
                        <a:cubicBezTo>
                          <a:pt x="23447" y="962"/>
                          <a:pt x="27541" y="0"/>
                          <a:pt x="32168" y="0"/>
                        </a:cubicBezTo>
                        <a:cubicBezTo>
                          <a:pt x="41338" y="0"/>
                          <a:pt x="48413" y="3600"/>
                          <a:pt x="53399" y="10791"/>
                        </a:cubicBezTo>
                        <a:cubicBezTo>
                          <a:pt x="58384" y="17982"/>
                          <a:pt x="60877" y="28068"/>
                          <a:pt x="60877" y="41050"/>
                        </a:cubicBezTo>
                        <a:cubicBezTo>
                          <a:pt x="60877" y="54083"/>
                          <a:pt x="58347" y="64204"/>
                          <a:pt x="53271" y="71421"/>
                        </a:cubicBezTo>
                        <a:cubicBezTo>
                          <a:pt x="48196" y="78637"/>
                          <a:pt x="41159" y="82246"/>
                          <a:pt x="32160" y="82246"/>
                        </a:cubicBezTo>
                        <a:close/>
                        <a:moveTo>
                          <a:pt x="30648" y="10215"/>
                        </a:moveTo>
                        <a:cubicBezTo>
                          <a:pt x="23581" y="10215"/>
                          <a:pt x="18476" y="12458"/>
                          <a:pt x="15317" y="16942"/>
                        </a:cubicBezTo>
                        <a:cubicBezTo>
                          <a:pt x="12157" y="21427"/>
                          <a:pt x="10540" y="28575"/>
                          <a:pt x="10458" y="38369"/>
                        </a:cubicBezTo>
                        <a:lnTo>
                          <a:pt x="10458" y="41050"/>
                        </a:lnTo>
                        <a:cubicBezTo>
                          <a:pt x="10458" y="52202"/>
                          <a:pt x="12075" y="60174"/>
                          <a:pt x="15317" y="64977"/>
                        </a:cubicBezTo>
                        <a:cubicBezTo>
                          <a:pt x="18558" y="69780"/>
                          <a:pt x="23746" y="72177"/>
                          <a:pt x="30903" y="72177"/>
                        </a:cubicBezTo>
                        <a:cubicBezTo>
                          <a:pt x="36877" y="72177"/>
                          <a:pt x="41555" y="69410"/>
                          <a:pt x="44939" y="63851"/>
                        </a:cubicBezTo>
                        <a:cubicBezTo>
                          <a:pt x="48323" y="58301"/>
                          <a:pt x="50022" y="50655"/>
                          <a:pt x="50022" y="40904"/>
                        </a:cubicBezTo>
                        <a:cubicBezTo>
                          <a:pt x="50022" y="31006"/>
                          <a:pt x="48323" y="23420"/>
                          <a:pt x="44939" y="18136"/>
                        </a:cubicBezTo>
                        <a:cubicBezTo>
                          <a:pt x="41555" y="12853"/>
                          <a:pt x="36787" y="10215"/>
                          <a:pt x="30648" y="10215"/>
                        </a:cubicBezTo>
                        <a:close/>
                      </a:path>
                    </a:pathLst>
                  </a:custGeom>
                  <a:solidFill>
                    <a:srgbClr val="173647"/>
                  </a:solidFill>
                  <a:ln w="747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ED87539-F891-35D6-B245-B280831A89C0}"/>
                      </a:ext>
                    </a:extLst>
                  </p:cNvPr>
                  <p:cNvSpPr/>
                  <p:nvPr/>
                </p:nvSpPr>
                <p:spPr>
                  <a:xfrm>
                    <a:off x="4074319" y="3136996"/>
                    <a:ext cx="63527" cy="82254"/>
                  </a:xfrm>
                  <a:custGeom>
                    <a:avLst/>
                    <a:gdLst>
                      <a:gd name="connsiteX0" fmla="*/ 63527 w 63527"/>
                      <a:gd name="connsiteY0" fmla="*/ 41058 h 82254"/>
                      <a:gd name="connsiteX1" fmla="*/ 55008 w 63527"/>
                      <a:gd name="connsiteY1" fmla="*/ 71352 h 82254"/>
                      <a:gd name="connsiteX2" fmla="*/ 31479 w 63527"/>
                      <a:gd name="connsiteY2" fmla="*/ 82254 h 82254"/>
                      <a:gd name="connsiteX3" fmla="*/ 15010 w 63527"/>
                      <a:gd name="connsiteY3" fmla="*/ 77254 h 82254"/>
                      <a:gd name="connsiteX4" fmla="*/ 3908 w 63527"/>
                      <a:gd name="connsiteY4" fmla="*/ 62924 h 82254"/>
                      <a:gd name="connsiteX5" fmla="*/ 0 w 63527"/>
                      <a:gd name="connsiteY5" fmla="*/ 41058 h 82254"/>
                      <a:gd name="connsiteX6" fmla="*/ 8452 w 63527"/>
                      <a:gd name="connsiteY6" fmla="*/ 10825 h 82254"/>
                      <a:gd name="connsiteX7" fmla="*/ 31921 w 63527"/>
                      <a:gd name="connsiteY7" fmla="*/ 0 h 82254"/>
                      <a:gd name="connsiteX8" fmla="*/ 54978 w 63527"/>
                      <a:gd name="connsiteY8" fmla="*/ 11074 h 82254"/>
                      <a:gd name="connsiteX9" fmla="*/ 63527 w 63527"/>
                      <a:gd name="connsiteY9" fmla="*/ 41058 h 82254"/>
                      <a:gd name="connsiteX10" fmla="*/ 10847 w 63527"/>
                      <a:gd name="connsiteY10" fmla="*/ 41058 h 82254"/>
                      <a:gd name="connsiteX11" fmla="*/ 16148 w 63527"/>
                      <a:gd name="connsiteY11" fmla="*/ 64221 h 82254"/>
                      <a:gd name="connsiteX12" fmla="*/ 31734 w 63527"/>
                      <a:gd name="connsiteY12" fmla="*/ 72185 h 82254"/>
                      <a:gd name="connsiteX13" fmla="*/ 47342 w 63527"/>
                      <a:gd name="connsiteY13" fmla="*/ 64255 h 82254"/>
                      <a:gd name="connsiteX14" fmla="*/ 52672 w 63527"/>
                      <a:gd name="connsiteY14" fmla="*/ 41058 h 82254"/>
                      <a:gd name="connsiteX15" fmla="*/ 47342 w 63527"/>
                      <a:gd name="connsiteY15" fmla="*/ 18068 h 82254"/>
                      <a:gd name="connsiteX16" fmla="*/ 31599 w 63527"/>
                      <a:gd name="connsiteY16" fmla="*/ 10215 h 82254"/>
                      <a:gd name="connsiteX17" fmla="*/ 16080 w 63527"/>
                      <a:gd name="connsiteY17" fmla="*/ 17956 h 82254"/>
                      <a:gd name="connsiteX18" fmla="*/ 10847 w 63527"/>
                      <a:gd name="connsiteY18" fmla="*/ 41058 h 8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27" h="82254">
                        <a:moveTo>
                          <a:pt x="63527" y="41058"/>
                        </a:moveTo>
                        <a:cubicBezTo>
                          <a:pt x="63527" y="53997"/>
                          <a:pt x="60690" y="64092"/>
                          <a:pt x="55008" y="71352"/>
                        </a:cubicBezTo>
                        <a:cubicBezTo>
                          <a:pt x="49334" y="78620"/>
                          <a:pt x="41488" y="82254"/>
                          <a:pt x="31479" y="82254"/>
                        </a:cubicBezTo>
                        <a:cubicBezTo>
                          <a:pt x="25296" y="82254"/>
                          <a:pt x="19808" y="80588"/>
                          <a:pt x="15010" y="77254"/>
                        </a:cubicBezTo>
                        <a:cubicBezTo>
                          <a:pt x="10219" y="73921"/>
                          <a:pt x="6513" y="69152"/>
                          <a:pt x="3908" y="62924"/>
                        </a:cubicBezTo>
                        <a:cubicBezTo>
                          <a:pt x="1295" y="56695"/>
                          <a:pt x="0" y="49409"/>
                          <a:pt x="0" y="41058"/>
                        </a:cubicBezTo>
                        <a:cubicBezTo>
                          <a:pt x="0" y="28120"/>
                          <a:pt x="2815" y="18042"/>
                          <a:pt x="8452" y="10825"/>
                        </a:cubicBezTo>
                        <a:cubicBezTo>
                          <a:pt x="14089" y="3608"/>
                          <a:pt x="21912" y="0"/>
                          <a:pt x="31921" y="0"/>
                        </a:cubicBezTo>
                        <a:cubicBezTo>
                          <a:pt x="41593" y="0"/>
                          <a:pt x="49274" y="3694"/>
                          <a:pt x="54978" y="11074"/>
                        </a:cubicBezTo>
                        <a:cubicBezTo>
                          <a:pt x="60683" y="18472"/>
                          <a:pt x="63527" y="28463"/>
                          <a:pt x="63527" y="41058"/>
                        </a:cubicBezTo>
                        <a:close/>
                        <a:moveTo>
                          <a:pt x="10847" y="41058"/>
                        </a:moveTo>
                        <a:cubicBezTo>
                          <a:pt x="10847" y="51196"/>
                          <a:pt x="12614" y="58911"/>
                          <a:pt x="16148" y="64221"/>
                        </a:cubicBezTo>
                        <a:cubicBezTo>
                          <a:pt x="19681" y="69530"/>
                          <a:pt x="24876" y="72185"/>
                          <a:pt x="31734" y="72185"/>
                        </a:cubicBezTo>
                        <a:cubicBezTo>
                          <a:pt x="38591" y="72185"/>
                          <a:pt x="43794" y="69539"/>
                          <a:pt x="47342" y="64255"/>
                        </a:cubicBezTo>
                        <a:cubicBezTo>
                          <a:pt x="50898" y="58980"/>
                          <a:pt x="52672" y="51239"/>
                          <a:pt x="52672" y="41058"/>
                        </a:cubicBezTo>
                        <a:cubicBezTo>
                          <a:pt x="52672" y="30964"/>
                          <a:pt x="50891" y="23309"/>
                          <a:pt x="47342" y="18068"/>
                        </a:cubicBezTo>
                        <a:cubicBezTo>
                          <a:pt x="43794" y="12827"/>
                          <a:pt x="38546" y="10215"/>
                          <a:pt x="31599" y="10215"/>
                        </a:cubicBezTo>
                        <a:cubicBezTo>
                          <a:pt x="24742" y="10215"/>
                          <a:pt x="19576" y="12793"/>
                          <a:pt x="16080" y="17956"/>
                        </a:cubicBezTo>
                        <a:cubicBezTo>
                          <a:pt x="12584" y="23120"/>
                          <a:pt x="10847" y="30826"/>
                          <a:pt x="10847" y="41058"/>
                        </a:cubicBezTo>
                        <a:close/>
                      </a:path>
                    </a:pathLst>
                  </a:custGeom>
                  <a:solidFill>
                    <a:srgbClr val="173647"/>
                  </a:solidFill>
                  <a:ln w="7476"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B83EE096-E463-5A7E-E487-07055B99B5CF}"/>
                      </a:ext>
                    </a:extLst>
                  </p:cNvPr>
                  <p:cNvSpPr/>
                  <p:nvPr/>
                </p:nvSpPr>
                <p:spPr>
                  <a:xfrm>
                    <a:off x="4158066" y="3137005"/>
                    <a:ext cx="39796" cy="80802"/>
                  </a:xfrm>
                  <a:custGeom>
                    <a:avLst/>
                    <a:gdLst>
                      <a:gd name="connsiteX0" fmla="*/ 31532 w 39796"/>
                      <a:gd name="connsiteY0" fmla="*/ 0 h 80802"/>
                      <a:gd name="connsiteX1" fmla="*/ 39796 w 39796"/>
                      <a:gd name="connsiteY1" fmla="*/ 868 h 80802"/>
                      <a:gd name="connsiteX2" fmla="*/ 38344 w 39796"/>
                      <a:gd name="connsiteY2" fmla="*/ 12019 h 80802"/>
                      <a:gd name="connsiteX3" fmla="*/ 30776 w 39796"/>
                      <a:gd name="connsiteY3" fmla="*/ 10937 h 80802"/>
                      <a:gd name="connsiteX4" fmla="*/ 16425 w 39796"/>
                      <a:gd name="connsiteY4" fmla="*/ 18755 h 80802"/>
                      <a:gd name="connsiteX5" fmla="*/ 10466 w 39796"/>
                      <a:gd name="connsiteY5" fmla="*/ 38232 h 80802"/>
                      <a:gd name="connsiteX6" fmla="*/ 10466 w 39796"/>
                      <a:gd name="connsiteY6" fmla="*/ 80802 h 80802"/>
                      <a:gd name="connsiteX7" fmla="*/ 0 w 39796"/>
                      <a:gd name="connsiteY7" fmla="*/ 80802 h 80802"/>
                      <a:gd name="connsiteX8" fmla="*/ 0 w 39796"/>
                      <a:gd name="connsiteY8" fmla="*/ 1461 h 80802"/>
                      <a:gd name="connsiteX9" fmla="*/ 8639 w 39796"/>
                      <a:gd name="connsiteY9" fmla="*/ 1461 h 80802"/>
                      <a:gd name="connsiteX10" fmla="*/ 9837 w 39796"/>
                      <a:gd name="connsiteY10" fmla="*/ 16152 h 80802"/>
                      <a:gd name="connsiteX11" fmla="*/ 10338 w 39796"/>
                      <a:gd name="connsiteY11" fmla="*/ 16152 h 80802"/>
                      <a:gd name="connsiteX12" fmla="*/ 19614 w 39796"/>
                      <a:gd name="connsiteY12" fmla="*/ 4201 h 80802"/>
                      <a:gd name="connsiteX13" fmla="*/ 31532 w 39796"/>
                      <a:gd name="connsiteY13" fmla="*/ 0 h 8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96" h="80802">
                        <a:moveTo>
                          <a:pt x="31532" y="0"/>
                        </a:moveTo>
                        <a:cubicBezTo>
                          <a:pt x="34601" y="0"/>
                          <a:pt x="37356" y="284"/>
                          <a:pt x="39796" y="868"/>
                        </a:cubicBezTo>
                        <a:lnTo>
                          <a:pt x="38344" y="12019"/>
                        </a:lnTo>
                        <a:cubicBezTo>
                          <a:pt x="35484" y="11298"/>
                          <a:pt x="32961" y="10937"/>
                          <a:pt x="30776" y="10937"/>
                        </a:cubicBezTo>
                        <a:cubicBezTo>
                          <a:pt x="25176" y="10937"/>
                          <a:pt x="20400" y="13549"/>
                          <a:pt x="16425" y="18755"/>
                        </a:cubicBezTo>
                        <a:cubicBezTo>
                          <a:pt x="12450" y="23961"/>
                          <a:pt x="10466" y="30457"/>
                          <a:pt x="10466" y="38232"/>
                        </a:cubicBezTo>
                        <a:lnTo>
                          <a:pt x="10466" y="80802"/>
                        </a:lnTo>
                        <a:lnTo>
                          <a:pt x="0" y="80802"/>
                        </a:lnTo>
                        <a:lnTo>
                          <a:pt x="0" y="1461"/>
                        </a:lnTo>
                        <a:lnTo>
                          <a:pt x="8639" y="1461"/>
                        </a:lnTo>
                        <a:lnTo>
                          <a:pt x="9837" y="16152"/>
                        </a:lnTo>
                        <a:lnTo>
                          <a:pt x="10338" y="16152"/>
                        </a:lnTo>
                        <a:cubicBezTo>
                          <a:pt x="12906" y="10988"/>
                          <a:pt x="15990" y="7011"/>
                          <a:pt x="19614" y="4201"/>
                        </a:cubicBezTo>
                        <a:cubicBezTo>
                          <a:pt x="23222" y="1400"/>
                          <a:pt x="27197" y="0"/>
                          <a:pt x="31532" y="0"/>
                        </a:cubicBezTo>
                        <a:close/>
                      </a:path>
                    </a:pathLst>
                  </a:custGeom>
                  <a:solidFill>
                    <a:srgbClr val="173647"/>
                  </a:solidFill>
                  <a:ln w="7476"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DDA2AE5-2D77-F137-5493-F78E2AC070E4}"/>
                      </a:ext>
                    </a:extLst>
                  </p:cNvPr>
                  <p:cNvSpPr/>
                  <p:nvPr/>
                </p:nvSpPr>
                <p:spPr>
                  <a:xfrm>
                    <a:off x="4209301" y="3120063"/>
                    <a:ext cx="40941" cy="99187"/>
                  </a:xfrm>
                  <a:custGeom>
                    <a:avLst/>
                    <a:gdLst>
                      <a:gd name="connsiteX0" fmla="*/ 31479 w 40941"/>
                      <a:gd name="connsiteY0" fmla="*/ 89273 h 99187"/>
                      <a:gd name="connsiteX1" fmla="*/ 36839 w 40941"/>
                      <a:gd name="connsiteY1" fmla="*/ 88801 h 99187"/>
                      <a:gd name="connsiteX2" fmla="*/ 40942 w 40941"/>
                      <a:gd name="connsiteY2" fmla="*/ 87822 h 99187"/>
                      <a:gd name="connsiteX3" fmla="*/ 40942 w 40941"/>
                      <a:gd name="connsiteY3" fmla="*/ 97014 h 99187"/>
                      <a:gd name="connsiteX4" fmla="*/ 35926 w 40941"/>
                      <a:gd name="connsiteY4" fmla="*/ 98569 h 99187"/>
                      <a:gd name="connsiteX5" fmla="*/ 29967 w 40941"/>
                      <a:gd name="connsiteY5" fmla="*/ 99188 h 99187"/>
                      <a:gd name="connsiteX6" fmla="*/ 9904 w 40941"/>
                      <a:gd name="connsiteY6" fmla="*/ 74934 h 99187"/>
                      <a:gd name="connsiteX7" fmla="*/ 9904 w 40941"/>
                      <a:gd name="connsiteY7" fmla="*/ 27733 h 99187"/>
                      <a:gd name="connsiteX8" fmla="*/ 0 w 40941"/>
                      <a:gd name="connsiteY8" fmla="*/ 27733 h 99187"/>
                      <a:gd name="connsiteX9" fmla="*/ 0 w 40941"/>
                      <a:gd name="connsiteY9" fmla="*/ 21934 h 99187"/>
                      <a:gd name="connsiteX10" fmla="*/ 9904 w 40941"/>
                      <a:gd name="connsiteY10" fmla="*/ 16942 h 99187"/>
                      <a:gd name="connsiteX11" fmla="*/ 14321 w 40941"/>
                      <a:gd name="connsiteY11" fmla="*/ 0 h 99187"/>
                      <a:gd name="connsiteX12" fmla="*/ 20377 w 40941"/>
                      <a:gd name="connsiteY12" fmla="*/ 0 h 99187"/>
                      <a:gd name="connsiteX13" fmla="*/ 20377 w 40941"/>
                      <a:gd name="connsiteY13" fmla="*/ 18394 h 99187"/>
                      <a:gd name="connsiteX14" fmla="*/ 40440 w 40941"/>
                      <a:gd name="connsiteY14" fmla="*/ 18394 h 99187"/>
                      <a:gd name="connsiteX15" fmla="*/ 40440 w 40941"/>
                      <a:gd name="connsiteY15" fmla="*/ 27733 h 99187"/>
                      <a:gd name="connsiteX16" fmla="*/ 20377 w 40941"/>
                      <a:gd name="connsiteY16" fmla="*/ 27733 h 99187"/>
                      <a:gd name="connsiteX17" fmla="*/ 20377 w 40941"/>
                      <a:gd name="connsiteY17" fmla="*/ 74436 h 99187"/>
                      <a:gd name="connsiteX18" fmla="*/ 23342 w 40941"/>
                      <a:gd name="connsiteY18" fmla="*/ 85433 h 99187"/>
                      <a:gd name="connsiteX19" fmla="*/ 31479 w 40941"/>
                      <a:gd name="connsiteY19" fmla="*/ 89273 h 9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941" h="99187">
                        <a:moveTo>
                          <a:pt x="31479" y="89273"/>
                        </a:moveTo>
                        <a:cubicBezTo>
                          <a:pt x="33328" y="89273"/>
                          <a:pt x="35117" y="89110"/>
                          <a:pt x="36839" y="88801"/>
                        </a:cubicBezTo>
                        <a:cubicBezTo>
                          <a:pt x="38561" y="88483"/>
                          <a:pt x="39931" y="88157"/>
                          <a:pt x="40942" y="87822"/>
                        </a:cubicBezTo>
                        <a:lnTo>
                          <a:pt x="40942" y="97014"/>
                        </a:lnTo>
                        <a:cubicBezTo>
                          <a:pt x="39804" y="97642"/>
                          <a:pt x="38134" y="98166"/>
                          <a:pt x="35926" y="98569"/>
                        </a:cubicBezTo>
                        <a:cubicBezTo>
                          <a:pt x="33718" y="98982"/>
                          <a:pt x="31726" y="99188"/>
                          <a:pt x="29967" y="99188"/>
                        </a:cubicBezTo>
                        <a:cubicBezTo>
                          <a:pt x="16589" y="99188"/>
                          <a:pt x="9904" y="91103"/>
                          <a:pt x="9904" y="74934"/>
                        </a:cubicBezTo>
                        <a:lnTo>
                          <a:pt x="9904" y="27733"/>
                        </a:lnTo>
                        <a:lnTo>
                          <a:pt x="0" y="27733"/>
                        </a:lnTo>
                        <a:lnTo>
                          <a:pt x="0" y="21934"/>
                        </a:lnTo>
                        <a:lnTo>
                          <a:pt x="9904" y="16942"/>
                        </a:lnTo>
                        <a:lnTo>
                          <a:pt x="14321" y="0"/>
                        </a:lnTo>
                        <a:lnTo>
                          <a:pt x="20377" y="0"/>
                        </a:lnTo>
                        <a:lnTo>
                          <a:pt x="20377" y="18394"/>
                        </a:lnTo>
                        <a:lnTo>
                          <a:pt x="40440" y="18394"/>
                        </a:lnTo>
                        <a:lnTo>
                          <a:pt x="40440" y="27733"/>
                        </a:lnTo>
                        <a:lnTo>
                          <a:pt x="20377" y="27733"/>
                        </a:lnTo>
                        <a:lnTo>
                          <a:pt x="20377" y="74436"/>
                        </a:lnTo>
                        <a:cubicBezTo>
                          <a:pt x="20377" y="79213"/>
                          <a:pt x="21365" y="82873"/>
                          <a:pt x="23342" y="85433"/>
                        </a:cubicBezTo>
                        <a:cubicBezTo>
                          <a:pt x="25318" y="87993"/>
                          <a:pt x="28036" y="89273"/>
                          <a:pt x="31479" y="89273"/>
                        </a:cubicBezTo>
                        <a:close/>
                      </a:path>
                    </a:pathLst>
                  </a:custGeom>
                  <a:solidFill>
                    <a:srgbClr val="173647"/>
                  </a:solidFill>
                  <a:ln w="7476"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B85647E-8423-968A-A9DA-4D8BBB9FE455}"/>
                      </a:ext>
                    </a:extLst>
                  </p:cNvPr>
                  <p:cNvSpPr/>
                  <p:nvPr/>
                </p:nvSpPr>
                <p:spPr>
                  <a:xfrm>
                    <a:off x="4261449" y="3137005"/>
                    <a:ext cx="58481" cy="82245"/>
                  </a:xfrm>
                  <a:custGeom>
                    <a:avLst/>
                    <a:gdLst>
                      <a:gd name="connsiteX0" fmla="*/ 33051 w 58481"/>
                      <a:gd name="connsiteY0" fmla="*/ 82246 h 82245"/>
                      <a:gd name="connsiteX1" fmla="*/ 8864 w 58481"/>
                      <a:gd name="connsiteY1" fmla="*/ 71532 h 82245"/>
                      <a:gd name="connsiteX2" fmla="*/ 0 w 58481"/>
                      <a:gd name="connsiteY2" fmla="*/ 41771 h 82245"/>
                      <a:gd name="connsiteX3" fmla="*/ 8235 w 58481"/>
                      <a:gd name="connsiteY3" fmla="*/ 11289 h 82245"/>
                      <a:gd name="connsiteX4" fmla="*/ 30349 w 58481"/>
                      <a:gd name="connsiteY4" fmla="*/ 0 h 82245"/>
                      <a:gd name="connsiteX5" fmla="*/ 50913 w 58481"/>
                      <a:gd name="connsiteY5" fmla="*/ 9811 h 82245"/>
                      <a:gd name="connsiteX6" fmla="*/ 58482 w 58481"/>
                      <a:gd name="connsiteY6" fmla="*/ 35697 h 82245"/>
                      <a:gd name="connsiteX7" fmla="*/ 58482 w 58481"/>
                      <a:gd name="connsiteY7" fmla="*/ 43301 h 82245"/>
                      <a:gd name="connsiteX8" fmla="*/ 10855 w 58481"/>
                      <a:gd name="connsiteY8" fmla="*/ 43301 h 82245"/>
                      <a:gd name="connsiteX9" fmla="*/ 17009 w 58481"/>
                      <a:gd name="connsiteY9" fmla="*/ 64522 h 82245"/>
                      <a:gd name="connsiteX10" fmla="*/ 33441 w 58481"/>
                      <a:gd name="connsiteY10" fmla="*/ 71764 h 82245"/>
                      <a:gd name="connsiteX11" fmla="*/ 55517 w 58481"/>
                      <a:gd name="connsiteY11" fmla="*/ 66403 h 82245"/>
                      <a:gd name="connsiteX12" fmla="*/ 55517 w 58481"/>
                      <a:gd name="connsiteY12" fmla="*/ 77117 h 82245"/>
                      <a:gd name="connsiteX13" fmla="*/ 45014 w 58481"/>
                      <a:gd name="connsiteY13" fmla="*/ 81060 h 82245"/>
                      <a:gd name="connsiteX14" fmla="*/ 33051 w 58481"/>
                      <a:gd name="connsiteY14" fmla="*/ 82246 h 82245"/>
                      <a:gd name="connsiteX15" fmla="*/ 30214 w 58481"/>
                      <a:gd name="connsiteY15" fmla="*/ 10061 h 82245"/>
                      <a:gd name="connsiteX16" fmla="*/ 16934 w 58481"/>
                      <a:gd name="connsiteY16" fmla="*/ 16298 h 82245"/>
                      <a:gd name="connsiteX17" fmla="*/ 11095 w 58481"/>
                      <a:gd name="connsiteY17" fmla="*/ 33524 h 82245"/>
                      <a:gd name="connsiteX18" fmla="*/ 47245 w 58481"/>
                      <a:gd name="connsiteY18" fmla="*/ 33524 h 82245"/>
                      <a:gd name="connsiteX19" fmla="*/ 42828 w 58481"/>
                      <a:gd name="connsiteY19" fmla="*/ 16118 h 82245"/>
                      <a:gd name="connsiteX20" fmla="*/ 30214 w 58481"/>
                      <a:gd name="connsiteY20" fmla="*/ 10061 h 8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481" h="82245">
                        <a:moveTo>
                          <a:pt x="33051" y="82246"/>
                        </a:moveTo>
                        <a:cubicBezTo>
                          <a:pt x="22833" y="82246"/>
                          <a:pt x="14770" y="78672"/>
                          <a:pt x="8864" y="71532"/>
                        </a:cubicBezTo>
                        <a:cubicBezTo>
                          <a:pt x="2950" y="64384"/>
                          <a:pt x="0" y="54470"/>
                          <a:pt x="0" y="41771"/>
                        </a:cubicBezTo>
                        <a:cubicBezTo>
                          <a:pt x="0" y="28987"/>
                          <a:pt x="2740" y="18824"/>
                          <a:pt x="8235" y="11289"/>
                        </a:cubicBezTo>
                        <a:cubicBezTo>
                          <a:pt x="13722" y="3763"/>
                          <a:pt x="21096" y="0"/>
                          <a:pt x="30349" y="0"/>
                        </a:cubicBezTo>
                        <a:cubicBezTo>
                          <a:pt x="39010" y="0"/>
                          <a:pt x="45868" y="3273"/>
                          <a:pt x="50913" y="9811"/>
                        </a:cubicBezTo>
                        <a:cubicBezTo>
                          <a:pt x="55959" y="16358"/>
                          <a:pt x="58482" y="24984"/>
                          <a:pt x="58482" y="35697"/>
                        </a:cubicBezTo>
                        <a:lnTo>
                          <a:pt x="58482" y="43301"/>
                        </a:lnTo>
                        <a:lnTo>
                          <a:pt x="10855" y="43301"/>
                        </a:lnTo>
                        <a:cubicBezTo>
                          <a:pt x="11065" y="52622"/>
                          <a:pt x="13116" y="59685"/>
                          <a:pt x="17009" y="64522"/>
                        </a:cubicBezTo>
                        <a:cubicBezTo>
                          <a:pt x="20901" y="69350"/>
                          <a:pt x="26374" y="71764"/>
                          <a:pt x="33441" y="71764"/>
                        </a:cubicBezTo>
                        <a:cubicBezTo>
                          <a:pt x="40882" y="71764"/>
                          <a:pt x="48248" y="69977"/>
                          <a:pt x="55517" y="66403"/>
                        </a:cubicBezTo>
                        <a:lnTo>
                          <a:pt x="55517" y="77117"/>
                        </a:lnTo>
                        <a:cubicBezTo>
                          <a:pt x="51819" y="78955"/>
                          <a:pt x="48316" y="80270"/>
                          <a:pt x="45014" y="81060"/>
                        </a:cubicBezTo>
                        <a:cubicBezTo>
                          <a:pt x="41698" y="81851"/>
                          <a:pt x="37715" y="82246"/>
                          <a:pt x="33051" y="82246"/>
                        </a:cubicBezTo>
                        <a:close/>
                        <a:moveTo>
                          <a:pt x="30214" y="10061"/>
                        </a:moveTo>
                        <a:cubicBezTo>
                          <a:pt x="24659" y="10061"/>
                          <a:pt x="20235" y="12140"/>
                          <a:pt x="16934" y="16298"/>
                        </a:cubicBezTo>
                        <a:cubicBezTo>
                          <a:pt x="13632" y="20439"/>
                          <a:pt x="11686" y="26187"/>
                          <a:pt x="11095" y="33524"/>
                        </a:cubicBezTo>
                        <a:lnTo>
                          <a:pt x="47245" y="33524"/>
                        </a:lnTo>
                        <a:cubicBezTo>
                          <a:pt x="47245" y="25946"/>
                          <a:pt x="45778" y="20138"/>
                          <a:pt x="42828" y="16118"/>
                        </a:cubicBezTo>
                        <a:cubicBezTo>
                          <a:pt x="39886" y="12080"/>
                          <a:pt x="35679" y="10061"/>
                          <a:pt x="30214" y="10061"/>
                        </a:cubicBezTo>
                        <a:close/>
                      </a:path>
                    </a:pathLst>
                  </a:custGeom>
                  <a:solidFill>
                    <a:srgbClr val="173647"/>
                  </a:solidFill>
                  <a:ln w="7476"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8FBA33C-CAD8-449D-C50C-A7C784A072E7}"/>
                      </a:ext>
                    </a:extLst>
                  </p:cNvPr>
                  <p:cNvSpPr/>
                  <p:nvPr/>
                </p:nvSpPr>
                <p:spPr>
                  <a:xfrm>
                    <a:off x="4336505" y="3105148"/>
                    <a:ext cx="60802" cy="114102"/>
                  </a:xfrm>
                  <a:custGeom>
                    <a:avLst/>
                    <a:gdLst>
                      <a:gd name="connsiteX0" fmla="*/ 50913 w 60802"/>
                      <a:gd name="connsiteY0" fmla="*/ 102015 h 114102"/>
                      <a:gd name="connsiteX1" fmla="*/ 50344 w 60802"/>
                      <a:gd name="connsiteY1" fmla="*/ 102015 h 114102"/>
                      <a:gd name="connsiteX2" fmla="*/ 28642 w 60802"/>
                      <a:gd name="connsiteY2" fmla="*/ 114103 h 114102"/>
                      <a:gd name="connsiteX3" fmla="*/ 7539 w 60802"/>
                      <a:gd name="connsiteY3" fmla="*/ 103458 h 114102"/>
                      <a:gd name="connsiteX4" fmla="*/ 0 w 60802"/>
                      <a:gd name="connsiteY4" fmla="*/ 73199 h 114102"/>
                      <a:gd name="connsiteX5" fmla="*/ 7568 w 60802"/>
                      <a:gd name="connsiteY5" fmla="*/ 42717 h 114102"/>
                      <a:gd name="connsiteX6" fmla="*/ 28635 w 60802"/>
                      <a:gd name="connsiteY6" fmla="*/ 31857 h 114102"/>
                      <a:gd name="connsiteX7" fmla="*/ 50209 w 60802"/>
                      <a:gd name="connsiteY7" fmla="*/ 43584 h 114102"/>
                      <a:gd name="connsiteX8" fmla="*/ 51026 w 60802"/>
                      <a:gd name="connsiteY8" fmla="*/ 43584 h 114102"/>
                      <a:gd name="connsiteX9" fmla="*/ 50584 w 60802"/>
                      <a:gd name="connsiteY9" fmla="*/ 37862 h 114102"/>
                      <a:gd name="connsiteX10" fmla="*/ 50329 w 60802"/>
                      <a:gd name="connsiteY10" fmla="*/ 32295 h 114102"/>
                      <a:gd name="connsiteX11" fmla="*/ 50329 w 60802"/>
                      <a:gd name="connsiteY11" fmla="*/ 0 h 114102"/>
                      <a:gd name="connsiteX12" fmla="*/ 60802 w 60802"/>
                      <a:gd name="connsiteY12" fmla="*/ 0 h 114102"/>
                      <a:gd name="connsiteX13" fmla="*/ 60802 w 60802"/>
                      <a:gd name="connsiteY13" fmla="*/ 112651 h 114102"/>
                      <a:gd name="connsiteX14" fmla="*/ 52283 w 60802"/>
                      <a:gd name="connsiteY14" fmla="*/ 112651 h 114102"/>
                      <a:gd name="connsiteX15" fmla="*/ 50913 w 60802"/>
                      <a:gd name="connsiteY15" fmla="*/ 102015 h 114102"/>
                      <a:gd name="connsiteX16" fmla="*/ 29975 w 60802"/>
                      <a:gd name="connsiteY16" fmla="*/ 104042 h 114102"/>
                      <a:gd name="connsiteX17" fmla="*/ 45523 w 60802"/>
                      <a:gd name="connsiteY17" fmla="*/ 97349 h 114102"/>
                      <a:gd name="connsiteX18" fmla="*/ 50352 w 60802"/>
                      <a:gd name="connsiteY18" fmla="*/ 75733 h 114102"/>
                      <a:gd name="connsiteX19" fmla="*/ 50352 w 60802"/>
                      <a:gd name="connsiteY19" fmla="*/ 73199 h 114102"/>
                      <a:gd name="connsiteX20" fmla="*/ 45463 w 60802"/>
                      <a:gd name="connsiteY20" fmla="*/ 49126 h 114102"/>
                      <a:gd name="connsiteX21" fmla="*/ 29847 w 60802"/>
                      <a:gd name="connsiteY21" fmla="*/ 41918 h 114102"/>
                      <a:gd name="connsiteX22" fmla="*/ 15751 w 60802"/>
                      <a:gd name="connsiteY22" fmla="*/ 50140 h 114102"/>
                      <a:gd name="connsiteX23" fmla="*/ 10862 w 60802"/>
                      <a:gd name="connsiteY23" fmla="*/ 73345 h 114102"/>
                      <a:gd name="connsiteX24" fmla="*/ 15721 w 60802"/>
                      <a:gd name="connsiteY24" fmla="*/ 96293 h 114102"/>
                      <a:gd name="connsiteX25" fmla="*/ 29975 w 60802"/>
                      <a:gd name="connsiteY25" fmla="*/ 104042 h 11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02" h="114102">
                        <a:moveTo>
                          <a:pt x="50913" y="102015"/>
                        </a:moveTo>
                        <a:lnTo>
                          <a:pt x="50344" y="102015"/>
                        </a:lnTo>
                        <a:cubicBezTo>
                          <a:pt x="45508" y="110073"/>
                          <a:pt x="38277" y="114103"/>
                          <a:pt x="28642" y="114103"/>
                        </a:cubicBezTo>
                        <a:cubicBezTo>
                          <a:pt x="19599" y="114103"/>
                          <a:pt x="12569" y="110554"/>
                          <a:pt x="7539" y="103458"/>
                        </a:cubicBezTo>
                        <a:cubicBezTo>
                          <a:pt x="2515" y="96370"/>
                          <a:pt x="0" y="86275"/>
                          <a:pt x="0" y="73199"/>
                        </a:cubicBezTo>
                        <a:cubicBezTo>
                          <a:pt x="0" y="60123"/>
                          <a:pt x="2523" y="49959"/>
                          <a:pt x="7568" y="42717"/>
                        </a:cubicBezTo>
                        <a:cubicBezTo>
                          <a:pt x="12614" y="35474"/>
                          <a:pt x="19636" y="31857"/>
                          <a:pt x="28635" y="31857"/>
                        </a:cubicBezTo>
                        <a:cubicBezTo>
                          <a:pt x="38015" y="31857"/>
                          <a:pt x="45201" y="35766"/>
                          <a:pt x="50209" y="43584"/>
                        </a:cubicBezTo>
                        <a:lnTo>
                          <a:pt x="51026" y="43584"/>
                        </a:lnTo>
                        <a:lnTo>
                          <a:pt x="50584" y="37862"/>
                        </a:lnTo>
                        <a:lnTo>
                          <a:pt x="50329" y="32295"/>
                        </a:lnTo>
                        <a:lnTo>
                          <a:pt x="50329" y="0"/>
                        </a:lnTo>
                        <a:lnTo>
                          <a:pt x="60802" y="0"/>
                        </a:lnTo>
                        <a:lnTo>
                          <a:pt x="60802" y="112651"/>
                        </a:lnTo>
                        <a:lnTo>
                          <a:pt x="52283" y="112651"/>
                        </a:lnTo>
                        <a:lnTo>
                          <a:pt x="50913" y="102015"/>
                        </a:lnTo>
                        <a:close/>
                        <a:moveTo>
                          <a:pt x="29975" y="104042"/>
                        </a:moveTo>
                        <a:cubicBezTo>
                          <a:pt x="37124" y="104042"/>
                          <a:pt x="42304" y="101808"/>
                          <a:pt x="45523" y="97349"/>
                        </a:cubicBezTo>
                        <a:cubicBezTo>
                          <a:pt x="48742" y="92891"/>
                          <a:pt x="50352" y="85682"/>
                          <a:pt x="50352" y="75733"/>
                        </a:cubicBezTo>
                        <a:lnTo>
                          <a:pt x="50352" y="73199"/>
                        </a:lnTo>
                        <a:cubicBezTo>
                          <a:pt x="50352" y="61953"/>
                          <a:pt x="48720" y="53937"/>
                          <a:pt x="45463" y="49126"/>
                        </a:cubicBezTo>
                        <a:cubicBezTo>
                          <a:pt x="42199" y="44323"/>
                          <a:pt x="36996" y="41918"/>
                          <a:pt x="29847" y="41918"/>
                        </a:cubicBezTo>
                        <a:cubicBezTo>
                          <a:pt x="23709" y="41918"/>
                          <a:pt x="19007" y="44658"/>
                          <a:pt x="15751" y="50140"/>
                        </a:cubicBezTo>
                        <a:cubicBezTo>
                          <a:pt x="12487" y="55621"/>
                          <a:pt x="10862" y="63353"/>
                          <a:pt x="10862" y="73345"/>
                        </a:cubicBezTo>
                        <a:cubicBezTo>
                          <a:pt x="10862" y="83483"/>
                          <a:pt x="12479" y="91129"/>
                          <a:pt x="15721" y="96293"/>
                        </a:cubicBezTo>
                        <a:cubicBezTo>
                          <a:pt x="18955" y="101465"/>
                          <a:pt x="23709" y="104042"/>
                          <a:pt x="29975" y="104042"/>
                        </a:cubicBezTo>
                        <a:close/>
                      </a:path>
                    </a:pathLst>
                  </a:custGeom>
                  <a:solidFill>
                    <a:srgbClr val="173647"/>
                  </a:solidFill>
                  <a:ln w="7476"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ABBEA9E-E58A-F6B8-3939-2E763C20EAC5}"/>
                      </a:ext>
                    </a:extLst>
                  </p:cNvPr>
                  <p:cNvSpPr/>
                  <p:nvPr/>
                </p:nvSpPr>
                <p:spPr>
                  <a:xfrm>
                    <a:off x="4458282" y="3105148"/>
                    <a:ext cx="60869" cy="114111"/>
                  </a:xfrm>
                  <a:custGeom>
                    <a:avLst/>
                    <a:gdLst>
                      <a:gd name="connsiteX0" fmla="*/ 32160 w 60869"/>
                      <a:gd name="connsiteY0" fmla="*/ 32003 h 114111"/>
                      <a:gd name="connsiteX1" fmla="*/ 53331 w 60869"/>
                      <a:gd name="connsiteY1" fmla="*/ 42682 h 114111"/>
                      <a:gd name="connsiteX2" fmla="*/ 60870 w 60869"/>
                      <a:gd name="connsiteY2" fmla="*/ 72915 h 114111"/>
                      <a:gd name="connsiteX3" fmla="*/ 53264 w 60869"/>
                      <a:gd name="connsiteY3" fmla="*/ 103286 h 114111"/>
                      <a:gd name="connsiteX4" fmla="*/ 32160 w 60869"/>
                      <a:gd name="connsiteY4" fmla="*/ 114111 h 114111"/>
                      <a:gd name="connsiteX5" fmla="*/ 19831 w 60869"/>
                      <a:gd name="connsiteY5" fmla="*/ 111250 h 114111"/>
                      <a:gd name="connsiteX6" fmla="*/ 10466 w 60869"/>
                      <a:gd name="connsiteY6" fmla="*/ 102461 h 114111"/>
                      <a:gd name="connsiteX7" fmla="*/ 9709 w 60869"/>
                      <a:gd name="connsiteY7" fmla="*/ 102461 h 114111"/>
                      <a:gd name="connsiteX8" fmla="*/ 7501 w 60869"/>
                      <a:gd name="connsiteY8" fmla="*/ 112668 h 114111"/>
                      <a:gd name="connsiteX9" fmla="*/ 0 w 60869"/>
                      <a:gd name="connsiteY9" fmla="*/ 112668 h 114111"/>
                      <a:gd name="connsiteX10" fmla="*/ 0 w 60869"/>
                      <a:gd name="connsiteY10" fmla="*/ 0 h 114111"/>
                      <a:gd name="connsiteX11" fmla="*/ 10466 w 60869"/>
                      <a:gd name="connsiteY11" fmla="*/ 0 h 114111"/>
                      <a:gd name="connsiteX12" fmla="*/ 10466 w 60869"/>
                      <a:gd name="connsiteY12" fmla="*/ 27372 h 114111"/>
                      <a:gd name="connsiteX13" fmla="*/ 9964 w 60869"/>
                      <a:gd name="connsiteY13" fmla="*/ 43876 h 114111"/>
                      <a:gd name="connsiteX14" fmla="*/ 10466 w 60869"/>
                      <a:gd name="connsiteY14" fmla="*/ 43876 h 114111"/>
                      <a:gd name="connsiteX15" fmla="*/ 32160 w 60869"/>
                      <a:gd name="connsiteY15" fmla="*/ 32003 h 114111"/>
                      <a:gd name="connsiteX16" fmla="*/ 30641 w 60869"/>
                      <a:gd name="connsiteY16" fmla="*/ 42072 h 114111"/>
                      <a:gd name="connsiteX17" fmla="*/ 15189 w 60869"/>
                      <a:gd name="connsiteY17" fmla="*/ 49126 h 114111"/>
                      <a:gd name="connsiteX18" fmla="*/ 10458 w 60869"/>
                      <a:gd name="connsiteY18" fmla="*/ 72915 h 114111"/>
                      <a:gd name="connsiteX19" fmla="*/ 15317 w 60869"/>
                      <a:gd name="connsiteY19" fmla="*/ 96843 h 114111"/>
                      <a:gd name="connsiteX20" fmla="*/ 30903 w 60869"/>
                      <a:gd name="connsiteY20" fmla="*/ 104042 h 114111"/>
                      <a:gd name="connsiteX21" fmla="*/ 45284 w 60869"/>
                      <a:gd name="connsiteY21" fmla="*/ 95975 h 114111"/>
                      <a:gd name="connsiteX22" fmla="*/ 50015 w 60869"/>
                      <a:gd name="connsiteY22" fmla="*/ 72778 h 114111"/>
                      <a:gd name="connsiteX23" fmla="*/ 45284 w 60869"/>
                      <a:gd name="connsiteY23" fmla="*/ 49684 h 114111"/>
                      <a:gd name="connsiteX24" fmla="*/ 30641 w 60869"/>
                      <a:gd name="connsiteY24" fmla="*/ 42072 h 11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869" h="114111">
                        <a:moveTo>
                          <a:pt x="32160" y="32003"/>
                        </a:moveTo>
                        <a:cubicBezTo>
                          <a:pt x="41249" y="32003"/>
                          <a:pt x="48300" y="35568"/>
                          <a:pt x="53331" y="42682"/>
                        </a:cubicBezTo>
                        <a:cubicBezTo>
                          <a:pt x="58354" y="49805"/>
                          <a:pt x="60870" y="59874"/>
                          <a:pt x="60870" y="72915"/>
                        </a:cubicBezTo>
                        <a:cubicBezTo>
                          <a:pt x="60870" y="85949"/>
                          <a:pt x="58339" y="96069"/>
                          <a:pt x="53264" y="103286"/>
                        </a:cubicBezTo>
                        <a:cubicBezTo>
                          <a:pt x="48196" y="110503"/>
                          <a:pt x="41159" y="114111"/>
                          <a:pt x="32160" y="114111"/>
                        </a:cubicBezTo>
                        <a:cubicBezTo>
                          <a:pt x="27661" y="114111"/>
                          <a:pt x="23551" y="113158"/>
                          <a:pt x="19831" y="111250"/>
                        </a:cubicBezTo>
                        <a:cubicBezTo>
                          <a:pt x="16110" y="109343"/>
                          <a:pt x="12988" y="106413"/>
                          <a:pt x="10466" y="102461"/>
                        </a:cubicBezTo>
                        <a:lnTo>
                          <a:pt x="9709" y="102461"/>
                        </a:lnTo>
                        <a:lnTo>
                          <a:pt x="7501" y="112668"/>
                        </a:lnTo>
                        <a:lnTo>
                          <a:pt x="0" y="112668"/>
                        </a:lnTo>
                        <a:lnTo>
                          <a:pt x="0" y="0"/>
                        </a:lnTo>
                        <a:lnTo>
                          <a:pt x="10466" y="0"/>
                        </a:lnTo>
                        <a:lnTo>
                          <a:pt x="10466" y="27372"/>
                        </a:lnTo>
                        <a:cubicBezTo>
                          <a:pt x="10466" y="33507"/>
                          <a:pt x="10301" y="39005"/>
                          <a:pt x="9964" y="43876"/>
                        </a:cubicBezTo>
                        <a:lnTo>
                          <a:pt x="10466" y="43876"/>
                        </a:lnTo>
                        <a:cubicBezTo>
                          <a:pt x="15332" y="35964"/>
                          <a:pt x="22571" y="32003"/>
                          <a:pt x="32160" y="32003"/>
                        </a:cubicBezTo>
                        <a:close/>
                        <a:moveTo>
                          <a:pt x="30641" y="42072"/>
                        </a:moveTo>
                        <a:cubicBezTo>
                          <a:pt x="23491" y="42072"/>
                          <a:pt x="18341" y="44418"/>
                          <a:pt x="15189" y="49126"/>
                        </a:cubicBezTo>
                        <a:cubicBezTo>
                          <a:pt x="12038" y="53834"/>
                          <a:pt x="10458" y="61764"/>
                          <a:pt x="10458" y="72915"/>
                        </a:cubicBezTo>
                        <a:cubicBezTo>
                          <a:pt x="10458" y="84067"/>
                          <a:pt x="12075" y="92040"/>
                          <a:pt x="15317" y="96843"/>
                        </a:cubicBezTo>
                        <a:cubicBezTo>
                          <a:pt x="18558" y="101645"/>
                          <a:pt x="23746" y="104042"/>
                          <a:pt x="30903" y="104042"/>
                        </a:cubicBezTo>
                        <a:cubicBezTo>
                          <a:pt x="37341" y="104042"/>
                          <a:pt x="42132" y="101362"/>
                          <a:pt x="45284" y="95975"/>
                        </a:cubicBezTo>
                        <a:cubicBezTo>
                          <a:pt x="48435" y="90597"/>
                          <a:pt x="50015" y="82864"/>
                          <a:pt x="50015" y="72778"/>
                        </a:cubicBezTo>
                        <a:cubicBezTo>
                          <a:pt x="50015" y="62443"/>
                          <a:pt x="48435" y="54745"/>
                          <a:pt x="45284" y="49684"/>
                        </a:cubicBezTo>
                        <a:cubicBezTo>
                          <a:pt x="42132" y="44624"/>
                          <a:pt x="37243" y="42072"/>
                          <a:pt x="30641" y="42072"/>
                        </a:cubicBezTo>
                        <a:close/>
                      </a:path>
                    </a:pathLst>
                  </a:custGeom>
                  <a:solidFill>
                    <a:srgbClr val="173647"/>
                  </a:solidFill>
                  <a:ln w="7476"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D056307-E501-BB36-7B1E-921C3F810764}"/>
                      </a:ext>
                    </a:extLst>
                  </p:cNvPr>
                  <p:cNvSpPr/>
                  <p:nvPr/>
                </p:nvSpPr>
                <p:spPr>
                  <a:xfrm>
                    <a:off x="4528218" y="3138457"/>
                    <a:ext cx="64844" cy="114979"/>
                  </a:xfrm>
                  <a:custGeom>
                    <a:avLst/>
                    <a:gdLst>
                      <a:gd name="connsiteX0" fmla="*/ 0 w 64844"/>
                      <a:gd name="connsiteY0" fmla="*/ 0 h 114979"/>
                      <a:gd name="connsiteX1" fmla="*/ 11229 w 64844"/>
                      <a:gd name="connsiteY1" fmla="*/ 0 h 114979"/>
                      <a:gd name="connsiteX2" fmla="*/ 26366 w 64844"/>
                      <a:gd name="connsiteY2" fmla="*/ 45251 h 114979"/>
                      <a:gd name="connsiteX3" fmla="*/ 32550 w 64844"/>
                      <a:gd name="connsiteY3" fmla="*/ 67623 h 114979"/>
                      <a:gd name="connsiteX4" fmla="*/ 33051 w 64844"/>
                      <a:gd name="connsiteY4" fmla="*/ 67623 h 114979"/>
                      <a:gd name="connsiteX5" fmla="*/ 36487 w 64844"/>
                      <a:gd name="connsiteY5" fmla="*/ 54985 h 114979"/>
                      <a:gd name="connsiteX6" fmla="*/ 53616 w 64844"/>
                      <a:gd name="connsiteY6" fmla="*/ 9 h 114979"/>
                      <a:gd name="connsiteX7" fmla="*/ 64845 w 64844"/>
                      <a:gd name="connsiteY7" fmla="*/ 9 h 114979"/>
                      <a:gd name="connsiteX8" fmla="*/ 35132 w 64844"/>
                      <a:gd name="connsiteY8" fmla="*/ 90365 h 114979"/>
                      <a:gd name="connsiteX9" fmla="*/ 24817 w 64844"/>
                      <a:gd name="connsiteY9" fmla="*/ 109369 h 114979"/>
                      <a:gd name="connsiteX10" fmla="*/ 10338 w 64844"/>
                      <a:gd name="connsiteY10" fmla="*/ 114979 h 114979"/>
                      <a:gd name="connsiteX11" fmla="*/ 876 w 64844"/>
                      <a:gd name="connsiteY11" fmla="*/ 113742 h 114979"/>
                      <a:gd name="connsiteX12" fmla="*/ 876 w 64844"/>
                      <a:gd name="connsiteY12" fmla="*/ 104111 h 114979"/>
                      <a:gd name="connsiteX13" fmla="*/ 8639 w 64844"/>
                      <a:gd name="connsiteY13" fmla="*/ 104987 h 114979"/>
                      <a:gd name="connsiteX14" fmla="*/ 24030 w 64844"/>
                      <a:gd name="connsiteY14" fmla="*/ 91086 h 114979"/>
                      <a:gd name="connsiteX15" fmla="*/ 27878 w 64844"/>
                      <a:gd name="connsiteY15" fmla="*/ 79797 h 114979"/>
                      <a:gd name="connsiteX16" fmla="*/ 0 w 64844"/>
                      <a:gd name="connsiteY16" fmla="*/ 0 h 11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44" h="114979">
                        <a:moveTo>
                          <a:pt x="0" y="0"/>
                        </a:moveTo>
                        <a:lnTo>
                          <a:pt x="11229" y="0"/>
                        </a:lnTo>
                        <a:lnTo>
                          <a:pt x="26366" y="45251"/>
                        </a:lnTo>
                        <a:cubicBezTo>
                          <a:pt x="29682" y="55578"/>
                          <a:pt x="31749" y="63035"/>
                          <a:pt x="32550" y="67623"/>
                        </a:cubicBezTo>
                        <a:lnTo>
                          <a:pt x="33051" y="67623"/>
                        </a:lnTo>
                        <a:cubicBezTo>
                          <a:pt x="33598" y="65166"/>
                          <a:pt x="34743" y="60956"/>
                          <a:pt x="36487" y="54985"/>
                        </a:cubicBezTo>
                        <a:cubicBezTo>
                          <a:pt x="38232" y="49031"/>
                          <a:pt x="43944" y="30697"/>
                          <a:pt x="53616" y="9"/>
                        </a:cubicBezTo>
                        <a:lnTo>
                          <a:pt x="64845" y="9"/>
                        </a:lnTo>
                        <a:lnTo>
                          <a:pt x="35132" y="90365"/>
                        </a:lnTo>
                        <a:cubicBezTo>
                          <a:pt x="32183" y="99291"/>
                          <a:pt x="28747" y="105623"/>
                          <a:pt x="24817" y="109369"/>
                        </a:cubicBezTo>
                        <a:cubicBezTo>
                          <a:pt x="20886" y="113115"/>
                          <a:pt x="16058" y="114979"/>
                          <a:pt x="10338" y="114979"/>
                        </a:cubicBezTo>
                        <a:cubicBezTo>
                          <a:pt x="7142" y="114979"/>
                          <a:pt x="3983" y="114567"/>
                          <a:pt x="876" y="113742"/>
                        </a:cubicBezTo>
                        <a:lnTo>
                          <a:pt x="876" y="104111"/>
                        </a:lnTo>
                        <a:cubicBezTo>
                          <a:pt x="3189" y="104695"/>
                          <a:pt x="5772" y="104987"/>
                          <a:pt x="8639" y="104987"/>
                        </a:cubicBezTo>
                        <a:cubicBezTo>
                          <a:pt x="15826" y="104987"/>
                          <a:pt x="20961" y="100356"/>
                          <a:pt x="24030" y="91086"/>
                        </a:cubicBezTo>
                        <a:lnTo>
                          <a:pt x="27878" y="79797"/>
                        </a:lnTo>
                        <a:lnTo>
                          <a:pt x="0" y="0"/>
                        </a:lnTo>
                        <a:close/>
                      </a:path>
                    </a:pathLst>
                  </a:custGeom>
                  <a:solidFill>
                    <a:srgbClr val="173647"/>
                  </a:solidFill>
                  <a:ln w="7476" cap="flat">
                    <a:noFill/>
                    <a:prstDash val="solid"/>
                    <a:miter/>
                  </a:ln>
                </p:spPr>
                <p:txBody>
                  <a:bodyPr rtlCol="0" anchor="ctr"/>
                  <a:lstStyle/>
                  <a:p>
                    <a:endParaRPr lang="en-US"/>
                  </a:p>
                </p:txBody>
              </p:sp>
            </p:grpSp>
          </p:grpSp>
        </p:grpSp>
      </p:grpSp>
      <p:sp>
        <p:nvSpPr>
          <p:cNvPr id="8" name="Google Shape;140;p27">
            <a:extLst>
              <a:ext uri="{FF2B5EF4-FFF2-40B4-BE49-F238E27FC236}">
                <a16:creationId xmlns:a16="http://schemas.microsoft.com/office/drawing/2014/main" id="{58664AA9-5CBF-0C0A-62F3-B28D0CCA1C36}"/>
              </a:ext>
            </a:extLst>
          </p:cNvPr>
          <p:cNvSpPr/>
          <p:nvPr/>
        </p:nvSpPr>
        <p:spPr>
          <a:xfrm>
            <a:off x="718717" y="1647925"/>
            <a:ext cx="7585046" cy="209547"/>
          </a:xfrm>
          <a:prstGeom prst="rect">
            <a:avLst/>
          </a:prstGeom>
          <a:solidFill>
            <a:schemeClr val="bg2">
              <a:lumMod val="75000"/>
            </a:schemeClr>
          </a:solidFill>
          <a:ln>
            <a:noFill/>
          </a:ln>
        </p:spPr>
        <p:txBody>
          <a:bodyPr spcFirstLastPara="1" wrap="square" lIns="91425" tIns="91425" rIns="91425" bIns="91425" anchor="ctr" anchorCtr="0">
            <a:noAutofit/>
          </a:bodyPr>
          <a:lstStyle/>
          <a:p>
            <a:endParaRPr/>
          </a:p>
        </p:txBody>
      </p:sp>
      <p:sp>
        <p:nvSpPr>
          <p:cNvPr id="105" name="Google Shape;140;p27">
            <a:extLst>
              <a:ext uri="{FF2B5EF4-FFF2-40B4-BE49-F238E27FC236}">
                <a16:creationId xmlns:a16="http://schemas.microsoft.com/office/drawing/2014/main" id="{1B46958C-1B12-A59D-3F46-283A5601C8CC}"/>
              </a:ext>
            </a:extLst>
          </p:cNvPr>
          <p:cNvSpPr/>
          <p:nvPr/>
        </p:nvSpPr>
        <p:spPr>
          <a:xfrm rot="5400000">
            <a:off x="904377" y="2090777"/>
            <a:ext cx="545329" cy="64010"/>
          </a:xfrm>
          <a:prstGeom prst="rect">
            <a:avLst/>
          </a:prstGeom>
          <a:solidFill>
            <a:schemeClr val="bg2">
              <a:lumMod val="75000"/>
            </a:schemeClr>
          </a:solidFill>
          <a:ln>
            <a:noFill/>
          </a:ln>
        </p:spPr>
        <p:txBody>
          <a:bodyPr spcFirstLastPara="1" wrap="square" lIns="91425" tIns="91425" rIns="91425" bIns="91425" anchor="ctr" anchorCtr="0">
            <a:noAutofit/>
          </a:bodyPr>
          <a:lstStyle/>
          <a:p>
            <a:endParaRPr/>
          </a:p>
        </p:txBody>
      </p:sp>
      <p:sp>
        <p:nvSpPr>
          <p:cNvPr id="106" name="Google Shape;140;p27">
            <a:extLst>
              <a:ext uri="{FF2B5EF4-FFF2-40B4-BE49-F238E27FC236}">
                <a16:creationId xmlns:a16="http://schemas.microsoft.com/office/drawing/2014/main" id="{06CAB84C-EBCA-D793-D2B1-574BBC2422E5}"/>
              </a:ext>
            </a:extLst>
          </p:cNvPr>
          <p:cNvSpPr/>
          <p:nvPr/>
        </p:nvSpPr>
        <p:spPr>
          <a:xfrm rot="5400000" flipV="1">
            <a:off x="1791570" y="2679436"/>
            <a:ext cx="1737360" cy="64008"/>
          </a:xfrm>
          <a:prstGeom prst="rect">
            <a:avLst/>
          </a:prstGeom>
          <a:solidFill>
            <a:schemeClr val="bg2">
              <a:lumMod val="75000"/>
            </a:schemeClr>
          </a:solidFill>
          <a:ln>
            <a:noFill/>
          </a:ln>
        </p:spPr>
        <p:txBody>
          <a:bodyPr spcFirstLastPara="1" wrap="square" lIns="91425" tIns="91425" rIns="91425" bIns="91425" anchor="ctr" anchorCtr="0">
            <a:noAutofit/>
          </a:bodyPr>
          <a:lstStyle/>
          <a:p>
            <a:endParaRPr/>
          </a:p>
        </p:txBody>
      </p:sp>
      <p:sp>
        <p:nvSpPr>
          <p:cNvPr id="107" name="Google Shape;140;p27">
            <a:extLst>
              <a:ext uri="{FF2B5EF4-FFF2-40B4-BE49-F238E27FC236}">
                <a16:creationId xmlns:a16="http://schemas.microsoft.com/office/drawing/2014/main" id="{50144EBC-18C4-A031-BF9C-F3E02CEA7B9A}"/>
              </a:ext>
            </a:extLst>
          </p:cNvPr>
          <p:cNvSpPr/>
          <p:nvPr/>
        </p:nvSpPr>
        <p:spPr>
          <a:xfrm rot="5400000" flipV="1">
            <a:off x="5265873" y="2687244"/>
            <a:ext cx="1723552" cy="64008"/>
          </a:xfrm>
          <a:prstGeom prst="rect">
            <a:avLst/>
          </a:prstGeom>
          <a:solidFill>
            <a:schemeClr val="bg2">
              <a:lumMod val="75000"/>
            </a:schemeClr>
          </a:solidFill>
          <a:ln>
            <a:noFill/>
          </a:ln>
        </p:spPr>
        <p:txBody>
          <a:bodyPr spcFirstLastPara="1" wrap="square" lIns="91425" tIns="91425" rIns="91425" bIns="91425" anchor="ctr" anchorCtr="0">
            <a:noAutofit/>
          </a:bodyPr>
          <a:lstStyle/>
          <a:p>
            <a:endParaRPr/>
          </a:p>
        </p:txBody>
      </p:sp>
      <p:sp>
        <p:nvSpPr>
          <p:cNvPr id="108" name="Google Shape;140;p27">
            <a:extLst>
              <a:ext uri="{FF2B5EF4-FFF2-40B4-BE49-F238E27FC236}">
                <a16:creationId xmlns:a16="http://schemas.microsoft.com/office/drawing/2014/main" id="{E39C18CB-6B28-4E22-6C8C-A5E1C19AE374}"/>
              </a:ext>
            </a:extLst>
          </p:cNvPr>
          <p:cNvSpPr/>
          <p:nvPr/>
        </p:nvSpPr>
        <p:spPr>
          <a:xfrm rot="5400000">
            <a:off x="4071650" y="2084247"/>
            <a:ext cx="558391" cy="64007"/>
          </a:xfrm>
          <a:prstGeom prst="rect">
            <a:avLst/>
          </a:prstGeom>
          <a:solidFill>
            <a:schemeClr val="bg2">
              <a:lumMod val="75000"/>
            </a:schemeClr>
          </a:solidFill>
          <a:ln>
            <a:noFill/>
          </a:ln>
        </p:spPr>
        <p:txBody>
          <a:bodyPr spcFirstLastPara="1" wrap="square" lIns="91425" tIns="91425" rIns="91425" bIns="91425" anchor="ctr" anchorCtr="0">
            <a:noAutofit/>
          </a:bodyPr>
          <a:lstStyle/>
          <a:p>
            <a:endParaRPr/>
          </a:p>
        </p:txBody>
      </p:sp>
      <p:sp>
        <p:nvSpPr>
          <p:cNvPr id="109" name="Google Shape;140;p27">
            <a:extLst>
              <a:ext uri="{FF2B5EF4-FFF2-40B4-BE49-F238E27FC236}">
                <a16:creationId xmlns:a16="http://schemas.microsoft.com/office/drawing/2014/main" id="{69D9B1E3-A3F4-6759-34CA-D415417FDCFF}"/>
              </a:ext>
            </a:extLst>
          </p:cNvPr>
          <p:cNvSpPr/>
          <p:nvPr/>
        </p:nvSpPr>
        <p:spPr>
          <a:xfrm rot="5400000">
            <a:off x="7574508" y="2094137"/>
            <a:ext cx="538605" cy="64008"/>
          </a:xfrm>
          <a:prstGeom prst="rect">
            <a:avLst/>
          </a:prstGeom>
          <a:solidFill>
            <a:schemeClr val="bg2">
              <a:lumMod val="75000"/>
            </a:schemeClr>
          </a:solidFill>
          <a:ln>
            <a:noFill/>
          </a:ln>
        </p:spPr>
        <p:txBody>
          <a:bodyPr spcFirstLastPara="1" wrap="square" lIns="91425" tIns="91425" rIns="91425" bIns="91425" anchor="ctr" anchorCtr="0">
            <a:noAutofit/>
          </a:bodyPr>
          <a:lstStyle/>
          <a:p>
            <a:endParaRPr/>
          </a:p>
        </p:txBody>
      </p:sp>
      <p:sp>
        <p:nvSpPr>
          <p:cNvPr id="110" name="Google Shape;261;p29">
            <a:extLst>
              <a:ext uri="{FF2B5EF4-FFF2-40B4-BE49-F238E27FC236}">
                <a16:creationId xmlns:a16="http://schemas.microsoft.com/office/drawing/2014/main" id="{898318A4-B8B9-FAF5-954F-A79A46ECC684}"/>
              </a:ext>
            </a:extLst>
          </p:cNvPr>
          <p:cNvSpPr txBox="1">
            <a:spLocks/>
          </p:cNvSpPr>
          <p:nvPr/>
        </p:nvSpPr>
        <p:spPr>
          <a:xfrm>
            <a:off x="1046930" y="1437802"/>
            <a:ext cx="260219" cy="393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solidFill>
                  <a:schemeClr val="bg1"/>
                </a:solidFill>
              </a:rPr>
              <a:t>.</a:t>
            </a:r>
          </a:p>
        </p:txBody>
      </p:sp>
      <p:sp>
        <p:nvSpPr>
          <p:cNvPr id="111" name="Google Shape;261;p29">
            <a:extLst>
              <a:ext uri="{FF2B5EF4-FFF2-40B4-BE49-F238E27FC236}">
                <a16:creationId xmlns:a16="http://schemas.microsoft.com/office/drawing/2014/main" id="{F00546AA-A81E-EF50-0788-A88CB5A2754A}"/>
              </a:ext>
            </a:extLst>
          </p:cNvPr>
          <p:cNvSpPr txBox="1">
            <a:spLocks/>
          </p:cNvSpPr>
          <p:nvPr/>
        </p:nvSpPr>
        <p:spPr>
          <a:xfrm>
            <a:off x="2530140" y="1441797"/>
            <a:ext cx="260219" cy="393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solidFill>
                  <a:schemeClr val="bg1"/>
                </a:solidFill>
              </a:rPr>
              <a:t>.</a:t>
            </a:r>
          </a:p>
        </p:txBody>
      </p:sp>
      <p:sp>
        <p:nvSpPr>
          <p:cNvPr id="112" name="Google Shape;261;p29">
            <a:extLst>
              <a:ext uri="{FF2B5EF4-FFF2-40B4-BE49-F238E27FC236}">
                <a16:creationId xmlns:a16="http://schemas.microsoft.com/office/drawing/2014/main" id="{31234FCD-A928-C754-9E2B-BCB2CC3F2012}"/>
              </a:ext>
            </a:extLst>
          </p:cNvPr>
          <p:cNvSpPr txBox="1">
            <a:spLocks/>
          </p:cNvSpPr>
          <p:nvPr/>
        </p:nvSpPr>
        <p:spPr>
          <a:xfrm>
            <a:off x="4217306" y="1437802"/>
            <a:ext cx="260219" cy="393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solidFill>
                  <a:schemeClr val="bg1"/>
                </a:solidFill>
              </a:rPr>
              <a:t>.</a:t>
            </a:r>
          </a:p>
        </p:txBody>
      </p:sp>
      <p:sp>
        <p:nvSpPr>
          <p:cNvPr id="113" name="Google Shape;261;p29">
            <a:extLst>
              <a:ext uri="{FF2B5EF4-FFF2-40B4-BE49-F238E27FC236}">
                <a16:creationId xmlns:a16="http://schemas.microsoft.com/office/drawing/2014/main" id="{9AB61E74-C07E-2B0D-A6F7-82E39F8FCB34}"/>
              </a:ext>
            </a:extLst>
          </p:cNvPr>
          <p:cNvSpPr txBox="1">
            <a:spLocks/>
          </p:cNvSpPr>
          <p:nvPr/>
        </p:nvSpPr>
        <p:spPr>
          <a:xfrm>
            <a:off x="5994139" y="1426618"/>
            <a:ext cx="260219" cy="393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solidFill>
                  <a:schemeClr val="bg1"/>
                </a:solidFill>
              </a:rPr>
              <a:t>.</a:t>
            </a:r>
          </a:p>
        </p:txBody>
      </p:sp>
      <p:sp>
        <p:nvSpPr>
          <p:cNvPr id="114" name="Google Shape;261;p29">
            <a:extLst>
              <a:ext uri="{FF2B5EF4-FFF2-40B4-BE49-F238E27FC236}">
                <a16:creationId xmlns:a16="http://schemas.microsoft.com/office/drawing/2014/main" id="{C03B0F99-CE02-4883-752C-4D146766015C}"/>
              </a:ext>
            </a:extLst>
          </p:cNvPr>
          <p:cNvSpPr txBox="1">
            <a:spLocks/>
          </p:cNvSpPr>
          <p:nvPr/>
        </p:nvSpPr>
        <p:spPr>
          <a:xfrm>
            <a:off x="7710494" y="1437802"/>
            <a:ext cx="260219" cy="393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solidFill>
                  <a:schemeClr val="bg1"/>
                </a:solidFill>
              </a:rPr>
              <a:t>.</a:t>
            </a:r>
          </a:p>
        </p:txBody>
      </p:sp>
    </p:spTree>
    <p:extLst>
      <p:ext uri="{BB962C8B-B14F-4D97-AF65-F5344CB8AC3E}">
        <p14:creationId xmlns:p14="http://schemas.microsoft.com/office/powerpoint/2010/main" val="34800880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anim calcmode="lin" valueType="num">
                                      <p:cBhvr>
                                        <p:cTn id="8" dur="500" fill="hold"/>
                                        <p:tgtEl>
                                          <p:spTgt spid="105"/>
                                        </p:tgtEl>
                                        <p:attrNameLst>
                                          <p:attrName>ppt_x</p:attrName>
                                        </p:attrNameLst>
                                      </p:cBhvr>
                                      <p:tavLst>
                                        <p:tav tm="0">
                                          <p:val>
                                            <p:strVal val="#ppt_x"/>
                                          </p:val>
                                        </p:tav>
                                        <p:tav tm="100000">
                                          <p:val>
                                            <p:strVal val="#ppt_x"/>
                                          </p:val>
                                        </p:tav>
                                      </p:tavLst>
                                    </p:anim>
                                    <p:anim calcmode="lin" valueType="num">
                                      <p:cBhvr>
                                        <p:cTn id="9" dur="500" fill="hold"/>
                                        <p:tgtEl>
                                          <p:spTgt spid="10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fade">
                                      <p:cBhvr>
                                        <p:cTn id="19" dur="500"/>
                                        <p:tgtEl>
                                          <p:spTgt spid="106"/>
                                        </p:tgtEl>
                                      </p:cBhvr>
                                    </p:animEffect>
                                    <p:anim calcmode="lin" valueType="num">
                                      <p:cBhvr>
                                        <p:cTn id="20" dur="500" fill="hold"/>
                                        <p:tgtEl>
                                          <p:spTgt spid="106"/>
                                        </p:tgtEl>
                                        <p:attrNameLst>
                                          <p:attrName>ppt_x</p:attrName>
                                        </p:attrNameLst>
                                      </p:cBhvr>
                                      <p:tavLst>
                                        <p:tav tm="0">
                                          <p:val>
                                            <p:strVal val="#ppt_x"/>
                                          </p:val>
                                        </p:tav>
                                        <p:tav tm="100000">
                                          <p:val>
                                            <p:strVal val="#ppt_x"/>
                                          </p:val>
                                        </p:tav>
                                      </p:tavLst>
                                    </p:anim>
                                    <p:anim calcmode="lin" valueType="num">
                                      <p:cBhvr>
                                        <p:cTn id="21" dur="500" fill="hold"/>
                                        <p:tgtEl>
                                          <p:spTgt spid="10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anim calcmode="lin" valueType="num">
                                      <p:cBhvr>
                                        <p:cTn id="32" dur="500" fill="hold"/>
                                        <p:tgtEl>
                                          <p:spTgt spid="108"/>
                                        </p:tgtEl>
                                        <p:attrNameLst>
                                          <p:attrName>ppt_x</p:attrName>
                                        </p:attrNameLst>
                                      </p:cBhvr>
                                      <p:tavLst>
                                        <p:tav tm="0">
                                          <p:val>
                                            <p:strVal val="#ppt_x"/>
                                          </p:val>
                                        </p:tav>
                                        <p:tav tm="100000">
                                          <p:val>
                                            <p:strVal val="#ppt_x"/>
                                          </p:val>
                                        </p:tav>
                                      </p:tavLst>
                                    </p:anim>
                                    <p:anim calcmode="lin" valueType="num">
                                      <p:cBhvr>
                                        <p:cTn id="33" dur="500" fill="hold"/>
                                        <p:tgtEl>
                                          <p:spTgt spid="10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anim calcmode="lin" valueType="num">
                                      <p:cBhvr>
                                        <p:cTn id="44" dur="500" fill="hold"/>
                                        <p:tgtEl>
                                          <p:spTgt spid="107"/>
                                        </p:tgtEl>
                                        <p:attrNameLst>
                                          <p:attrName>ppt_x</p:attrName>
                                        </p:attrNameLst>
                                      </p:cBhvr>
                                      <p:tavLst>
                                        <p:tav tm="0">
                                          <p:val>
                                            <p:strVal val="#ppt_x"/>
                                          </p:val>
                                        </p:tav>
                                        <p:tav tm="100000">
                                          <p:val>
                                            <p:strVal val="#ppt_x"/>
                                          </p:val>
                                        </p:tav>
                                      </p:tavLst>
                                    </p:anim>
                                    <p:anim calcmode="lin" valueType="num">
                                      <p:cBhvr>
                                        <p:cTn id="45" dur="500" fill="hold"/>
                                        <p:tgtEl>
                                          <p:spTgt spid="10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09"/>
                                        </p:tgtEl>
                                        <p:attrNameLst>
                                          <p:attrName>style.visibility</p:attrName>
                                        </p:attrNameLst>
                                      </p:cBhvr>
                                      <p:to>
                                        <p:strVal val="visible"/>
                                      </p:to>
                                    </p:set>
                                    <p:animEffect transition="in" filter="fade">
                                      <p:cBhvr>
                                        <p:cTn id="55" dur="500"/>
                                        <p:tgtEl>
                                          <p:spTgt spid="109"/>
                                        </p:tgtEl>
                                      </p:cBhvr>
                                    </p:animEffect>
                                    <p:anim calcmode="lin" valueType="num">
                                      <p:cBhvr>
                                        <p:cTn id="56" dur="500" fill="hold"/>
                                        <p:tgtEl>
                                          <p:spTgt spid="109"/>
                                        </p:tgtEl>
                                        <p:attrNameLst>
                                          <p:attrName>ppt_x</p:attrName>
                                        </p:attrNameLst>
                                      </p:cBhvr>
                                      <p:tavLst>
                                        <p:tav tm="0">
                                          <p:val>
                                            <p:strVal val="#ppt_x"/>
                                          </p:val>
                                        </p:tav>
                                        <p:tav tm="100000">
                                          <p:val>
                                            <p:strVal val="#ppt_x"/>
                                          </p:val>
                                        </p:tav>
                                      </p:tavLst>
                                    </p:anim>
                                    <p:anim calcmode="lin" valueType="num">
                                      <p:cBhvr>
                                        <p:cTn id="57" dur="500" fill="hold"/>
                                        <p:tgtEl>
                                          <p:spTgt spid="10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anim calcmode="lin" valueType="num">
                                      <p:cBhvr>
                                        <p:cTn id="61" dur="500" fill="hold"/>
                                        <p:tgtEl>
                                          <p:spTgt spid="26"/>
                                        </p:tgtEl>
                                        <p:attrNameLst>
                                          <p:attrName>ppt_x</p:attrName>
                                        </p:attrNameLst>
                                      </p:cBhvr>
                                      <p:tavLst>
                                        <p:tav tm="0">
                                          <p:val>
                                            <p:strVal val="#ppt_x"/>
                                          </p:val>
                                        </p:tav>
                                        <p:tav tm="100000">
                                          <p:val>
                                            <p:strVal val="#ppt_x"/>
                                          </p:val>
                                        </p:tav>
                                      </p:tavLst>
                                    </p:anim>
                                    <p:anim calcmode="lin" valueType="num">
                                      <p:cBhvr>
                                        <p:cTn id="62"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27"/>
          <p:cNvSpPr txBox="1">
            <a:spLocks noGrp="1"/>
          </p:cNvSpPr>
          <p:nvPr>
            <p:ph type="title"/>
          </p:nvPr>
        </p:nvSpPr>
        <p:spPr>
          <a:xfrm>
            <a:off x="3491674" y="191719"/>
            <a:ext cx="5097481" cy="572700"/>
          </a:xfrm>
          <a:prstGeom prst="rect">
            <a:avLst/>
          </a:prstGeom>
        </p:spPr>
        <p:txBody>
          <a:bodyPr spcFirstLastPara="1" wrap="square" lIns="91425" tIns="91425" rIns="91425" bIns="91425" anchor="t" anchorCtr="0">
            <a:noAutofit/>
          </a:bodyPr>
          <a:lstStyle/>
          <a:p>
            <a:pPr algn="ctr"/>
            <a:r>
              <a:rPr lang="en-US" dirty="0"/>
              <a:t>Table </a:t>
            </a:r>
            <a:r>
              <a:rPr lang="en-US" dirty="0">
                <a:solidFill>
                  <a:schemeClr val="dk2"/>
                </a:solidFill>
              </a:rPr>
              <a:t>of contents</a:t>
            </a:r>
          </a:p>
        </p:txBody>
      </p:sp>
      <p:sp>
        <p:nvSpPr>
          <p:cNvPr id="215" name="Google Shape;215;p27"/>
          <p:cNvSpPr txBox="1">
            <a:spLocks noGrp="1"/>
          </p:cNvSpPr>
          <p:nvPr>
            <p:ph type="title" idx="2"/>
          </p:nvPr>
        </p:nvSpPr>
        <p:spPr>
          <a:xfrm>
            <a:off x="4197212" y="956486"/>
            <a:ext cx="963000" cy="447600"/>
          </a:xfrm>
          <a:prstGeom prst="rect">
            <a:avLst/>
          </a:prstGeom>
        </p:spPr>
        <p:txBody>
          <a:bodyPr spcFirstLastPara="1" wrap="square" lIns="91425" tIns="91425" rIns="91425" bIns="91425" anchor="ctr" anchorCtr="0">
            <a:noAutofit/>
          </a:bodyPr>
          <a:lstStyle/>
          <a:p>
            <a:pPr algn="ctr"/>
            <a:r>
              <a:rPr lang="en" dirty="0"/>
              <a:t>01.</a:t>
            </a:r>
          </a:p>
        </p:txBody>
      </p:sp>
      <p:sp>
        <p:nvSpPr>
          <p:cNvPr id="216" name="Google Shape;216;p27"/>
          <p:cNvSpPr txBox="1">
            <a:spLocks noGrp="1"/>
          </p:cNvSpPr>
          <p:nvPr>
            <p:ph type="title" idx="3"/>
          </p:nvPr>
        </p:nvSpPr>
        <p:spPr>
          <a:xfrm>
            <a:off x="4197212" y="2470334"/>
            <a:ext cx="963000" cy="447600"/>
          </a:xfrm>
          <a:prstGeom prst="rect">
            <a:avLst/>
          </a:prstGeom>
        </p:spPr>
        <p:txBody>
          <a:bodyPr spcFirstLastPara="1" wrap="square" lIns="91425" tIns="91425" rIns="91425" bIns="91425" anchor="ctr" anchorCtr="0">
            <a:noAutofit/>
          </a:bodyPr>
          <a:lstStyle/>
          <a:p>
            <a:pPr algn="ctr"/>
            <a:r>
              <a:rPr lang="en" dirty="0"/>
              <a:t>03.</a:t>
            </a:r>
          </a:p>
        </p:txBody>
      </p:sp>
      <p:sp>
        <p:nvSpPr>
          <p:cNvPr id="217" name="Google Shape;217;p27"/>
          <p:cNvSpPr txBox="1">
            <a:spLocks noGrp="1"/>
          </p:cNvSpPr>
          <p:nvPr>
            <p:ph type="title" idx="4"/>
          </p:nvPr>
        </p:nvSpPr>
        <p:spPr>
          <a:xfrm>
            <a:off x="7052291" y="925501"/>
            <a:ext cx="963000" cy="447600"/>
          </a:xfrm>
          <a:prstGeom prst="rect">
            <a:avLst/>
          </a:prstGeom>
        </p:spPr>
        <p:txBody>
          <a:bodyPr spcFirstLastPara="1" wrap="square" lIns="91425" tIns="91425" rIns="91425" bIns="91425" anchor="ctr" anchorCtr="0">
            <a:noAutofit/>
          </a:bodyPr>
          <a:lstStyle/>
          <a:p>
            <a:pPr algn="ctr"/>
            <a:r>
              <a:rPr lang="en" dirty="0"/>
              <a:t>02.</a:t>
            </a:r>
          </a:p>
        </p:txBody>
      </p:sp>
      <p:sp>
        <p:nvSpPr>
          <p:cNvPr id="218" name="Google Shape;218;p27"/>
          <p:cNvSpPr txBox="1">
            <a:spLocks noGrp="1"/>
          </p:cNvSpPr>
          <p:nvPr>
            <p:ph type="title" idx="5"/>
          </p:nvPr>
        </p:nvSpPr>
        <p:spPr>
          <a:xfrm>
            <a:off x="7052291" y="2547535"/>
            <a:ext cx="963000" cy="447600"/>
          </a:xfrm>
          <a:prstGeom prst="rect">
            <a:avLst/>
          </a:prstGeom>
        </p:spPr>
        <p:txBody>
          <a:bodyPr spcFirstLastPara="1" wrap="square" lIns="91425" tIns="91425" rIns="91425" bIns="91425" anchor="ctr" anchorCtr="0">
            <a:noAutofit/>
          </a:bodyPr>
          <a:lstStyle/>
          <a:p>
            <a:pPr algn="ctr"/>
            <a:r>
              <a:rPr lang="en" dirty="0"/>
              <a:t>04.</a:t>
            </a:r>
          </a:p>
        </p:txBody>
      </p:sp>
      <p:sp>
        <p:nvSpPr>
          <p:cNvPr id="219" name="Google Shape;219;p27"/>
          <p:cNvSpPr txBox="1">
            <a:spLocks noGrp="1"/>
          </p:cNvSpPr>
          <p:nvPr>
            <p:ph type="subTitle" idx="1"/>
          </p:nvPr>
        </p:nvSpPr>
        <p:spPr>
          <a:xfrm>
            <a:off x="6511263" y="1398945"/>
            <a:ext cx="2115000" cy="811580"/>
          </a:xfrm>
          <a:prstGeom prst="rect">
            <a:avLst/>
          </a:prstGeom>
        </p:spPr>
        <p:txBody>
          <a:bodyPr spcFirstLastPara="1" wrap="square" lIns="91425" tIns="91425" rIns="91425" bIns="91425" anchor="b" anchorCtr="0">
            <a:noAutofit/>
          </a:bodyPr>
          <a:lstStyle/>
          <a:p>
            <a:pPr marL="0" indent="0" algn="ctr"/>
            <a:r>
              <a:rPr lang="en-US" dirty="0"/>
              <a:t>Problem Significance</a:t>
            </a:r>
          </a:p>
        </p:txBody>
      </p:sp>
      <p:sp>
        <p:nvSpPr>
          <p:cNvPr id="220" name="Google Shape;220;p27"/>
          <p:cNvSpPr txBox="1">
            <a:spLocks noGrp="1"/>
          </p:cNvSpPr>
          <p:nvPr>
            <p:ph type="subTitle" idx="6"/>
          </p:nvPr>
        </p:nvSpPr>
        <p:spPr>
          <a:xfrm>
            <a:off x="3561367" y="2917936"/>
            <a:ext cx="2517592" cy="827783"/>
          </a:xfrm>
          <a:prstGeom prst="rect">
            <a:avLst/>
          </a:prstGeom>
        </p:spPr>
        <p:txBody>
          <a:bodyPr spcFirstLastPara="1" wrap="square" lIns="91425" tIns="91425" rIns="91425" bIns="91425" anchor="b" anchorCtr="0">
            <a:noAutofit/>
          </a:bodyPr>
          <a:lstStyle/>
          <a:p>
            <a:pPr marL="0" indent="0" algn="ctr"/>
            <a:r>
              <a:rPr lang="en-US" dirty="0"/>
              <a:t>Project Specifications</a:t>
            </a:r>
          </a:p>
        </p:txBody>
      </p:sp>
      <p:sp>
        <p:nvSpPr>
          <p:cNvPr id="221" name="Google Shape;221;p27"/>
          <p:cNvSpPr txBox="1">
            <a:spLocks noGrp="1"/>
          </p:cNvSpPr>
          <p:nvPr>
            <p:ph type="subTitle" idx="7"/>
          </p:nvPr>
        </p:nvSpPr>
        <p:spPr>
          <a:xfrm>
            <a:off x="6571681" y="3011852"/>
            <a:ext cx="2115000" cy="502200"/>
          </a:xfrm>
          <a:prstGeom prst="rect">
            <a:avLst/>
          </a:prstGeom>
        </p:spPr>
        <p:txBody>
          <a:bodyPr spcFirstLastPara="1" wrap="square" lIns="91425" tIns="91425" rIns="91425" bIns="91425" anchor="b" anchorCtr="0">
            <a:noAutofit/>
          </a:bodyPr>
          <a:lstStyle/>
          <a:p>
            <a:pPr marL="0" indent="0" algn="ctr"/>
            <a:r>
              <a:rPr lang="en-US" dirty="0"/>
              <a:t>Time Plan</a:t>
            </a:r>
          </a:p>
        </p:txBody>
      </p:sp>
      <p:sp>
        <p:nvSpPr>
          <p:cNvPr id="4" name="Google Shape;221;p27">
            <a:extLst>
              <a:ext uri="{FF2B5EF4-FFF2-40B4-BE49-F238E27FC236}">
                <a16:creationId xmlns:a16="http://schemas.microsoft.com/office/drawing/2014/main" id="{0E740CD1-5D22-FB2E-2BD4-18D6872B4120}"/>
              </a:ext>
            </a:extLst>
          </p:cNvPr>
          <p:cNvSpPr txBox="1">
            <a:spLocks/>
          </p:cNvSpPr>
          <p:nvPr/>
        </p:nvSpPr>
        <p:spPr>
          <a:xfrm>
            <a:off x="4718507" y="4248045"/>
            <a:ext cx="3174296"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Montserrat SemiBold"/>
                <a:ea typeface="Montserrat SemiBold"/>
                <a:cs typeface="Montserrat SemiBold"/>
                <a:sym typeface="Montserrat SemiBold"/>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ctr"/>
            <a:r>
              <a:rPr lang="en-US" dirty="0"/>
              <a:t>Conclusion</a:t>
            </a:r>
          </a:p>
        </p:txBody>
      </p:sp>
      <p:grpSp>
        <p:nvGrpSpPr>
          <p:cNvPr id="30" name="Google Shape;787;p45">
            <a:extLst>
              <a:ext uri="{FF2B5EF4-FFF2-40B4-BE49-F238E27FC236}">
                <a16:creationId xmlns:a16="http://schemas.microsoft.com/office/drawing/2014/main" id="{EBCC2582-3327-8B8B-6535-EC6E6126E1B9}"/>
              </a:ext>
            </a:extLst>
          </p:cNvPr>
          <p:cNvGrpSpPr/>
          <p:nvPr/>
        </p:nvGrpSpPr>
        <p:grpSpPr>
          <a:xfrm>
            <a:off x="3939963" y="4415176"/>
            <a:ext cx="579900" cy="579900"/>
            <a:chOff x="5165156" y="3911013"/>
            <a:chExt cx="579900" cy="579900"/>
          </a:xfrm>
        </p:grpSpPr>
        <p:sp>
          <p:nvSpPr>
            <p:cNvPr id="31" name="Google Shape;788;p45">
              <a:extLst>
                <a:ext uri="{FF2B5EF4-FFF2-40B4-BE49-F238E27FC236}">
                  <a16:creationId xmlns:a16="http://schemas.microsoft.com/office/drawing/2014/main" id="{CF228187-BE76-85F4-39D0-35318A920F73}"/>
                </a:ext>
              </a:extLst>
            </p:cNvPr>
            <p:cNvSpPr/>
            <p:nvPr/>
          </p:nvSpPr>
          <p:spPr>
            <a:xfrm>
              <a:off x="5165156" y="3911013"/>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32" name="Google Shape;789;p45">
              <a:extLst>
                <a:ext uri="{FF2B5EF4-FFF2-40B4-BE49-F238E27FC236}">
                  <a16:creationId xmlns:a16="http://schemas.microsoft.com/office/drawing/2014/main" id="{DFA12AC0-CE13-C286-A319-CF189E9DD704}"/>
                </a:ext>
              </a:extLst>
            </p:cNvPr>
            <p:cNvGrpSpPr/>
            <p:nvPr/>
          </p:nvGrpSpPr>
          <p:grpSpPr>
            <a:xfrm>
              <a:off x="5271416" y="4017299"/>
              <a:ext cx="367379" cy="367327"/>
              <a:chOff x="5328125" y="3552250"/>
              <a:chExt cx="353725" cy="353675"/>
            </a:xfrm>
          </p:grpSpPr>
          <p:sp>
            <p:nvSpPr>
              <p:cNvPr id="33" name="Google Shape;790;p45">
                <a:extLst>
                  <a:ext uri="{FF2B5EF4-FFF2-40B4-BE49-F238E27FC236}">
                    <a16:creationId xmlns:a16="http://schemas.microsoft.com/office/drawing/2014/main" id="{19CBB7BC-A47A-D8DD-0EFA-7EA0658EECDC}"/>
                  </a:ext>
                </a:extLst>
              </p:cNvPr>
              <p:cNvSpPr/>
              <p:nvPr/>
            </p:nvSpPr>
            <p:spPr>
              <a:xfrm>
                <a:off x="5328125" y="3552250"/>
                <a:ext cx="353725" cy="353675"/>
              </a:xfrm>
              <a:custGeom>
                <a:avLst/>
                <a:gdLst/>
                <a:ahLst/>
                <a:cxnLst/>
                <a:rect l="l" t="t" r="r" b="b"/>
                <a:pathLst>
                  <a:path w="14149" h="14147" extrusionOk="0">
                    <a:moveTo>
                      <a:pt x="13319" y="828"/>
                    </a:moveTo>
                    <a:lnTo>
                      <a:pt x="13319" y="13318"/>
                    </a:lnTo>
                    <a:lnTo>
                      <a:pt x="829" y="13318"/>
                    </a:lnTo>
                    <a:lnTo>
                      <a:pt x="829" y="828"/>
                    </a:lnTo>
                    <a:close/>
                    <a:moveTo>
                      <a:pt x="415" y="0"/>
                    </a:moveTo>
                    <a:cubicBezTo>
                      <a:pt x="186" y="0"/>
                      <a:pt x="1" y="184"/>
                      <a:pt x="1" y="413"/>
                    </a:cubicBezTo>
                    <a:lnTo>
                      <a:pt x="1" y="13733"/>
                    </a:lnTo>
                    <a:cubicBezTo>
                      <a:pt x="1" y="13961"/>
                      <a:pt x="186" y="14146"/>
                      <a:pt x="415" y="14146"/>
                    </a:cubicBezTo>
                    <a:lnTo>
                      <a:pt x="13734" y="14146"/>
                    </a:lnTo>
                    <a:cubicBezTo>
                      <a:pt x="13963" y="14146"/>
                      <a:pt x="14149" y="13961"/>
                      <a:pt x="14149" y="13733"/>
                    </a:cubicBezTo>
                    <a:lnTo>
                      <a:pt x="14149" y="413"/>
                    </a:lnTo>
                    <a:cubicBezTo>
                      <a:pt x="14149" y="184"/>
                      <a:pt x="13963" y="0"/>
                      <a:pt x="13734"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 name="Google Shape;791;p45">
                <a:extLst>
                  <a:ext uri="{FF2B5EF4-FFF2-40B4-BE49-F238E27FC236}">
                    <a16:creationId xmlns:a16="http://schemas.microsoft.com/office/drawing/2014/main" id="{E507B9C8-18C8-687B-7458-20DD6C1E7317}"/>
                  </a:ext>
                </a:extLst>
              </p:cNvPr>
              <p:cNvSpPr/>
              <p:nvPr/>
            </p:nvSpPr>
            <p:spPr>
              <a:xfrm>
                <a:off x="5369575" y="3593675"/>
                <a:ext cx="20725" cy="20725"/>
              </a:xfrm>
              <a:custGeom>
                <a:avLst/>
                <a:gdLst/>
                <a:ahLst/>
                <a:cxnLst/>
                <a:rect l="l" t="t" r="r" b="b"/>
                <a:pathLst>
                  <a:path w="829" h="829" extrusionOk="0">
                    <a:moveTo>
                      <a:pt x="415" y="1"/>
                    </a:moveTo>
                    <a:cubicBezTo>
                      <a:pt x="186" y="1"/>
                      <a:pt x="0" y="186"/>
                      <a:pt x="0" y="414"/>
                    </a:cubicBezTo>
                    <a:cubicBezTo>
                      <a:pt x="0" y="643"/>
                      <a:pt x="186" y="829"/>
                      <a:pt x="415" y="829"/>
                    </a:cubicBezTo>
                    <a:cubicBezTo>
                      <a:pt x="643" y="829"/>
                      <a:pt x="828" y="643"/>
                      <a:pt x="828" y="414"/>
                    </a:cubicBezTo>
                    <a:cubicBezTo>
                      <a:pt x="828" y="186"/>
                      <a:pt x="643" y="1"/>
                      <a:pt x="4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 name="Google Shape;792;p45">
                <a:extLst>
                  <a:ext uri="{FF2B5EF4-FFF2-40B4-BE49-F238E27FC236}">
                    <a16:creationId xmlns:a16="http://schemas.microsoft.com/office/drawing/2014/main" id="{D90939F0-7E35-752F-D550-5CAA61D2BB27}"/>
                  </a:ext>
                </a:extLst>
              </p:cNvPr>
              <p:cNvSpPr/>
              <p:nvPr/>
            </p:nvSpPr>
            <p:spPr>
              <a:xfrm>
                <a:off x="5619650" y="3593675"/>
                <a:ext cx="20725" cy="20725"/>
              </a:xfrm>
              <a:custGeom>
                <a:avLst/>
                <a:gdLst/>
                <a:ahLst/>
                <a:cxnLst/>
                <a:rect l="l" t="t" r="r" b="b"/>
                <a:pathLst>
                  <a:path w="829" h="829" extrusionOk="0">
                    <a:moveTo>
                      <a:pt x="415" y="1"/>
                    </a:moveTo>
                    <a:cubicBezTo>
                      <a:pt x="186" y="1"/>
                      <a:pt x="0" y="186"/>
                      <a:pt x="0" y="414"/>
                    </a:cubicBezTo>
                    <a:cubicBezTo>
                      <a:pt x="0" y="643"/>
                      <a:pt x="186" y="829"/>
                      <a:pt x="415" y="829"/>
                    </a:cubicBezTo>
                    <a:cubicBezTo>
                      <a:pt x="643" y="829"/>
                      <a:pt x="828" y="643"/>
                      <a:pt x="828" y="414"/>
                    </a:cubicBezTo>
                    <a:cubicBezTo>
                      <a:pt x="828" y="186"/>
                      <a:pt x="643" y="1"/>
                      <a:pt x="4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6" name="Google Shape;793;p45">
                <a:extLst>
                  <a:ext uri="{FF2B5EF4-FFF2-40B4-BE49-F238E27FC236}">
                    <a16:creationId xmlns:a16="http://schemas.microsoft.com/office/drawing/2014/main" id="{34EB7BB1-F93E-2B87-B10C-AA9C4E21076B}"/>
                  </a:ext>
                </a:extLst>
              </p:cNvPr>
              <p:cNvSpPr/>
              <p:nvPr/>
            </p:nvSpPr>
            <p:spPr>
              <a:xfrm>
                <a:off x="5369575" y="3843750"/>
                <a:ext cx="20725" cy="20725"/>
              </a:xfrm>
              <a:custGeom>
                <a:avLst/>
                <a:gdLst/>
                <a:ahLst/>
                <a:cxnLst/>
                <a:rect l="l" t="t" r="r" b="b"/>
                <a:pathLst>
                  <a:path w="829" h="829" extrusionOk="0">
                    <a:moveTo>
                      <a:pt x="415" y="1"/>
                    </a:moveTo>
                    <a:cubicBezTo>
                      <a:pt x="186" y="1"/>
                      <a:pt x="0" y="186"/>
                      <a:pt x="0" y="416"/>
                    </a:cubicBezTo>
                    <a:cubicBezTo>
                      <a:pt x="0" y="643"/>
                      <a:pt x="186" y="829"/>
                      <a:pt x="415" y="829"/>
                    </a:cubicBezTo>
                    <a:cubicBezTo>
                      <a:pt x="643" y="829"/>
                      <a:pt x="828" y="643"/>
                      <a:pt x="828" y="416"/>
                    </a:cubicBezTo>
                    <a:cubicBezTo>
                      <a:pt x="828" y="186"/>
                      <a:pt x="643" y="1"/>
                      <a:pt x="4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7" name="Google Shape;794;p45">
                <a:extLst>
                  <a:ext uri="{FF2B5EF4-FFF2-40B4-BE49-F238E27FC236}">
                    <a16:creationId xmlns:a16="http://schemas.microsoft.com/office/drawing/2014/main" id="{66C8AF15-78BD-1DE5-2652-86E69A6EFCE2}"/>
                  </a:ext>
                </a:extLst>
              </p:cNvPr>
              <p:cNvSpPr/>
              <p:nvPr/>
            </p:nvSpPr>
            <p:spPr>
              <a:xfrm>
                <a:off x="5619650" y="3843750"/>
                <a:ext cx="20725" cy="20725"/>
              </a:xfrm>
              <a:custGeom>
                <a:avLst/>
                <a:gdLst/>
                <a:ahLst/>
                <a:cxnLst/>
                <a:rect l="l" t="t" r="r" b="b"/>
                <a:pathLst>
                  <a:path w="829" h="829" extrusionOk="0">
                    <a:moveTo>
                      <a:pt x="415" y="1"/>
                    </a:moveTo>
                    <a:cubicBezTo>
                      <a:pt x="186" y="1"/>
                      <a:pt x="0" y="186"/>
                      <a:pt x="0" y="416"/>
                    </a:cubicBezTo>
                    <a:cubicBezTo>
                      <a:pt x="0" y="643"/>
                      <a:pt x="186" y="829"/>
                      <a:pt x="415" y="829"/>
                    </a:cubicBezTo>
                    <a:cubicBezTo>
                      <a:pt x="643" y="829"/>
                      <a:pt x="828" y="643"/>
                      <a:pt x="828" y="416"/>
                    </a:cubicBezTo>
                    <a:cubicBezTo>
                      <a:pt x="828" y="186"/>
                      <a:pt x="643" y="1"/>
                      <a:pt x="4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8" name="Google Shape;795;p45">
                <a:extLst>
                  <a:ext uri="{FF2B5EF4-FFF2-40B4-BE49-F238E27FC236}">
                    <a16:creationId xmlns:a16="http://schemas.microsoft.com/office/drawing/2014/main" id="{2A0D3168-2A87-DFE3-8BBC-D083E1E465FE}"/>
                  </a:ext>
                </a:extLst>
              </p:cNvPr>
              <p:cNvSpPr/>
              <p:nvPr/>
            </p:nvSpPr>
            <p:spPr>
              <a:xfrm>
                <a:off x="5431475" y="3618050"/>
                <a:ext cx="148450" cy="222100"/>
              </a:xfrm>
              <a:custGeom>
                <a:avLst/>
                <a:gdLst/>
                <a:ahLst/>
                <a:cxnLst/>
                <a:rect l="l" t="t" r="r" b="b"/>
                <a:pathLst>
                  <a:path w="5938" h="8884" extrusionOk="0">
                    <a:moveTo>
                      <a:pt x="3656" y="829"/>
                    </a:moveTo>
                    <a:lnTo>
                      <a:pt x="2827" y="3174"/>
                    </a:lnTo>
                    <a:cubicBezTo>
                      <a:pt x="2732" y="3444"/>
                      <a:pt x="2932" y="3728"/>
                      <a:pt x="3217" y="3728"/>
                    </a:cubicBezTo>
                    <a:lnTo>
                      <a:pt x="4554" y="3728"/>
                    </a:lnTo>
                    <a:lnTo>
                      <a:pt x="2309" y="6622"/>
                    </a:lnTo>
                    <a:lnTo>
                      <a:pt x="2723" y="5016"/>
                    </a:lnTo>
                    <a:cubicBezTo>
                      <a:pt x="2791" y="4754"/>
                      <a:pt x="2593" y="4498"/>
                      <a:pt x="2322" y="4498"/>
                    </a:cubicBezTo>
                    <a:lnTo>
                      <a:pt x="1048" y="4498"/>
                    </a:lnTo>
                    <a:lnTo>
                      <a:pt x="2221" y="829"/>
                    </a:lnTo>
                    <a:close/>
                    <a:moveTo>
                      <a:pt x="1920" y="1"/>
                    </a:moveTo>
                    <a:cubicBezTo>
                      <a:pt x="1739" y="1"/>
                      <a:pt x="1579" y="117"/>
                      <a:pt x="1524" y="288"/>
                    </a:cubicBezTo>
                    <a:lnTo>
                      <a:pt x="86" y="4785"/>
                    </a:lnTo>
                    <a:cubicBezTo>
                      <a:pt x="0" y="5053"/>
                      <a:pt x="201" y="5326"/>
                      <a:pt x="480" y="5326"/>
                    </a:cubicBezTo>
                    <a:lnTo>
                      <a:pt x="1787" y="5326"/>
                    </a:lnTo>
                    <a:lnTo>
                      <a:pt x="1001" y="8364"/>
                    </a:lnTo>
                    <a:cubicBezTo>
                      <a:pt x="925" y="8660"/>
                      <a:pt x="1164" y="8884"/>
                      <a:pt x="1411" y="8884"/>
                    </a:cubicBezTo>
                    <a:cubicBezTo>
                      <a:pt x="1527" y="8884"/>
                      <a:pt x="1643" y="8835"/>
                      <a:pt x="1731" y="8722"/>
                    </a:cubicBezTo>
                    <a:lnTo>
                      <a:pt x="5726" y="3566"/>
                    </a:lnTo>
                    <a:cubicBezTo>
                      <a:pt x="5937" y="3295"/>
                      <a:pt x="5742" y="2898"/>
                      <a:pt x="5398" y="2898"/>
                    </a:cubicBezTo>
                    <a:lnTo>
                      <a:pt x="3805" y="2898"/>
                    </a:lnTo>
                    <a:lnTo>
                      <a:pt x="4633" y="553"/>
                    </a:lnTo>
                    <a:cubicBezTo>
                      <a:pt x="4730" y="283"/>
                      <a:pt x="4528" y="1"/>
                      <a:pt x="4242"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pic>
        <p:nvPicPr>
          <p:cNvPr id="2" name="Google Shape;336;p32">
            <a:extLst>
              <a:ext uri="{FF2B5EF4-FFF2-40B4-BE49-F238E27FC236}">
                <a16:creationId xmlns:a16="http://schemas.microsoft.com/office/drawing/2014/main" id="{CB14AEFA-2EE2-B1A3-0A0C-C9A35DA1202C}"/>
              </a:ext>
            </a:extLst>
          </p:cNvPr>
          <p:cNvPicPr preferRelativeResize="0"/>
          <p:nvPr/>
        </p:nvPicPr>
        <p:blipFill rotWithShape="1">
          <a:blip r:embed="rId3">
            <a:alphaModFix/>
          </a:blip>
          <a:srcRect l="31555" r="30609"/>
          <a:stretch/>
        </p:blipFill>
        <p:spPr>
          <a:xfrm>
            <a:off x="7770" y="-15113"/>
            <a:ext cx="3384953" cy="5166171"/>
          </a:xfrm>
          <a:prstGeom prst="rect">
            <a:avLst/>
          </a:prstGeom>
          <a:noFill/>
          <a:ln>
            <a:noFill/>
          </a:ln>
        </p:spPr>
      </p:pic>
      <p:grpSp>
        <p:nvGrpSpPr>
          <p:cNvPr id="41" name="Google Shape;952;p45">
            <a:extLst>
              <a:ext uri="{FF2B5EF4-FFF2-40B4-BE49-F238E27FC236}">
                <a16:creationId xmlns:a16="http://schemas.microsoft.com/office/drawing/2014/main" id="{62D84372-2128-3799-06C1-90F3539EFADA}"/>
              </a:ext>
            </a:extLst>
          </p:cNvPr>
          <p:cNvGrpSpPr/>
          <p:nvPr/>
        </p:nvGrpSpPr>
        <p:grpSpPr>
          <a:xfrm>
            <a:off x="8265117" y="4415176"/>
            <a:ext cx="579900" cy="579900"/>
            <a:chOff x="717482" y="2490688"/>
            <a:chExt cx="579900" cy="579900"/>
          </a:xfrm>
        </p:grpSpPr>
        <p:sp>
          <p:nvSpPr>
            <p:cNvPr id="42" name="Google Shape;953;p45">
              <a:extLst>
                <a:ext uri="{FF2B5EF4-FFF2-40B4-BE49-F238E27FC236}">
                  <a16:creationId xmlns:a16="http://schemas.microsoft.com/office/drawing/2014/main" id="{2DC8BF4C-644B-C61C-7C6A-7F11E9C6DE1B}"/>
                </a:ext>
              </a:extLst>
            </p:cNvPr>
            <p:cNvSpPr/>
            <p:nvPr/>
          </p:nvSpPr>
          <p:spPr>
            <a:xfrm>
              <a:off x="7174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43" name="Google Shape;954;p45">
              <a:extLst>
                <a:ext uri="{FF2B5EF4-FFF2-40B4-BE49-F238E27FC236}">
                  <a16:creationId xmlns:a16="http://schemas.microsoft.com/office/drawing/2014/main" id="{F2E2EEAE-ADEB-B3C4-EEC2-F439446E4EE4}"/>
                </a:ext>
              </a:extLst>
            </p:cNvPr>
            <p:cNvGrpSpPr/>
            <p:nvPr/>
          </p:nvGrpSpPr>
          <p:grpSpPr>
            <a:xfrm>
              <a:off x="821315" y="2596948"/>
              <a:ext cx="372234" cy="367379"/>
              <a:chOff x="796050" y="2446450"/>
              <a:chExt cx="358400" cy="353725"/>
            </a:xfrm>
          </p:grpSpPr>
          <p:sp>
            <p:nvSpPr>
              <p:cNvPr id="44" name="Google Shape;955;p45">
                <a:extLst>
                  <a:ext uri="{FF2B5EF4-FFF2-40B4-BE49-F238E27FC236}">
                    <a16:creationId xmlns:a16="http://schemas.microsoft.com/office/drawing/2014/main" id="{3CFD4529-5558-93C8-80C0-D23A8278A92D}"/>
                  </a:ext>
                </a:extLst>
              </p:cNvPr>
              <p:cNvSpPr/>
              <p:nvPr/>
            </p:nvSpPr>
            <p:spPr>
              <a:xfrm>
                <a:off x="796050" y="2646125"/>
                <a:ext cx="358400" cy="154050"/>
              </a:xfrm>
              <a:custGeom>
                <a:avLst/>
                <a:gdLst/>
                <a:ahLst/>
                <a:cxnLst/>
                <a:rect l="l" t="t" r="r" b="b"/>
                <a:pathLst>
                  <a:path w="14336" h="6162" extrusionOk="0">
                    <a:moveTo>
                      <a:pt x="6754" y="830"/>
                    </a:moveTo>
                    <a:lnTo>
                      <a:pt x="6754" y="2667"/>
                    </a:lnTo>
                    <a:lnTo>
                      <a:pt x="2530" y="2667"/>
                    </a:lnTo>
                    <a:lnTo>
                      <a:pt x="3458" y="830"/>
                    </a:lnTo>
                    <a:close/>
                    <a:moveTo>
                      <a:pt x="10878" y="830"/>
                    </a:moveTo>
                    <a:lnTo>
                      <a:pt x="11806" y="2667"/>
                    </a:lnTo>
                    <a:lnTo>
                      <a:pt x="7582" y="2667"/>
                    </a:lnTo>
                    <a:lnTo>
                      <a:pt x="7582" y="830"/>
                    </a:lnTo>
                    <a:close/>
                    <a:moveTo>
                      <a:pt x="6754" y="3495"/>
                    </a:moveTo>
                    <a:lnTo>
                      <a:pt x="6754" y="5334"/>
                    </a:lnTo>
                    <a:lnTo>
                      <a:pt x="1182" y="5334"/>
                    </a:lnTo>
                    <a:lnTo>
                      <a:pt x="2110" y="3495"/>
                    </a:lnTo>
                    <a:close/>
                    <a:moveTo>
                      <a:pt x="12226" y="3495"/>
                    </a:moveTo>
                    <a:lnTo>
                      <a:pt x="13153" y="5334"/>
                    </a:lnTo>
                    <a:lnTo>
                      <a:pt x="7582" y="5334"/>
                    </a:lnTo>
                    <a:lnTo>
                      <a:pt x="7582" y="3495"/>
                    </a:lnTo>
                    <a:close/>
                    <a:moveTo>
                      <a:pt x="3203" y="1"/>
                    </a:moveTo>
                    <a:cubicBezTo>
                      <a:pt x="3046" y="1"/>
                      <a:pt x="2903" y="90"/>
                      <a:pt x="2832" y="228"/>
                    </a:cubicBezTo>
                    <a:lnTo>
                      <a:pt x="139" y="5562"/>
                    </a:lnTo>
                    <a:cubicBezTo>
                      <a:pt x="0" y="5836"/>
                      <a:pt x="201" y="6162"/>
                      <a:pt x="509" y="6162"/>
                    </a:cubicBezTo>
                    <a:lnTo>
                      <a:pt x="13827" y="6162"/>
                    </a:lnTo>
                    <a:cubicBezTo>
                      <a:pt x="14136" y="6162"/>
                      <a:pt x="14336" y="5836"/>
                      <a:pt x="14197" y="5562"/>
                    </a:cubicBezTo>
                    <a:lnTo>
                      <a:pt x="11503" y="228"/>
                    </a:lnTo>
                    <a:cubicBezTo>
                      <a:pt x="11433" y="90"/>
                      <a:pt x="11290" y="1"/>
                      <a:pt x="1113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5" name="Google Shape;956;p45">
                <a:extLst>
                  <a:ext uri="{FF2B5EF4-FFF2-40B4-BE49-F238E27FC236}">
                    <a16:creationId xmlns:a16="http://schemas.microsoft.com/office/drawing/2014/main" id="{F4DB12FE-EB1A-6393-1E72-EC95E08598EB}"/>
                  </a:ext>
                </a:extLst>
              </p:cNvPr>
              <p:cNvSpPr/>
              <p:nvPr/>
            </p:nvSpPr>
            <p:spPr>
              <a:xfrm>
                <a:off x="937250" y="2499675"/>
                <a:ext cx="76000" cy="76025"/>
              </a:xfrm>
              <a:custGeom>
                <a:avLst/>
                <a:gdLst/>
                <a:ahLst/>
                <a:cxnLst/>
                <a:rect l="l" t="t" r="r" b="b"/>
                <a:pathLst>
                  <a:path w="3040" h="3041" extrusionOk="0">
                    <a:moveTo>
                      <a:pt x="1519" y="829"/>
                    </a:moveTo>
                    <a:cubicBezTo>
                      <a:pt x="1900" y="829"/>
                      <a:pt x="2210" y="1139"/>
                      <a:pt x="2210" y="1520"/>
                    </a:cubicBezTo>
                    <a:cubicBezTo>
                      <a:pt x="2210" y="1901"/>
                      <a:pt x="1900" y="2211"/>
                      <a:pt x="1519" y="2211"/>
                    </a:cubicBezTo>
                    <a:cubicBezTo>
                      <a:pt x="1138" y="2211"/>
                      <a:pt x="828" y="1901"/>
                      <a:pt x="828" y="1520"/>
                    </a:cubicBezTo>
                    <a:cubicBezTo>
                      <a:pt x="828" y="1139"/>
                      <a:pt x="1138" y="829"/>
                      <a:pt x="1519" y="829"/>
                    </a:cubicBezTo>
                    <a:close/>
                    <a:moveTo>
                      <a:pt x="1519" y="1"/>
                    </a:moveTo>
                    <a:cubicBezTo>
                      <a:pt x="682" y="1"/>
                      <a:pt x="0" y="682"/>
                      <a:pt x="0" y="1520"/>
                    </a:cubicBezTo>
                    <a:cubicBezTo>
                      <a:pt x="0" y="2358"/>
                      <a:pt x="682" y="3040"/>
                      <a:pt x="1519" y="3040"/>
                    </a:cubicBezTo>
                    <a:cubicBezTo>
                      <a:pt x="2357" y="3040"/>
                      <a:pt x="3040" y="2358"/>
                      <a:pt x="3040" y="1520"/>
                    </a:cubicBezTo>
                    <a:cubicBezTo>
                      <a:pt x="3040" y="682"/>
                      <a:pt x="2357" y="1"/>
                      <a:pt x="15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6" name="Google Shape;957;p45">
                <a:extLst>
                  <a:ext uri="{FF2B5EF4-FFF2-40B4-BE49-F238E27FC236}">
                    <a16:creationId xmlns:a16="http://schemas.microsoft.com/office/drawing/2014/main" id="{D73963EE-CF71-6A48-5BD5-095E652FE57A}"/>
                  </a:ext>
                </a:extLst>
              </p:cNvPr>
              <p:cNvSpPr/>
              <p:nvPr/>
            </p:nvSpPr>
            <p:spPr>
              <a:xfrm>
                <a:off x="964900" y="2446450"/>
                <a:ext cx="20725" cy="43575"/>
              </a:xfrm>
              <a:custGeom>
                <a:avLst/>
                <a:gdLst/>
                <a:ahLst/>
                <a:cxnLst/>
                <a:rect l="l" t="t" r="r" b="b"/>
                <a:pathLst>
                  <a:path w="829" h="1743" extrusionOk="0">
                    <a:moveTo>
                      <a:pt x="413" y="1"/>
                    </a:moveTo>
                    <a:cubicBezTo>
                      <a:pt x="184" y="1"/>
                      <a:pt x="0" y="187"/>
                      <a:pt x="0" y="416"/>
                    </a:cubicBezTo>
                    <a:lnTo>
                      <a:pt x="0" y="1328"/>
                    </a:lnTo>
                    <a:cubicBezTo>
                      <a:pt x="0" y="1557"/>
                      <a:pt x="184" y="1743"/>
                      <a:pt x="413" y="1743"/>
                    </a:cubicBezTo>
                    <a:cubicBezTo>
                      <a:pt x="642" y="1743"/>
                      <a:pt x="828" y="1557"/>
                      <a:pt x="828" y="1328"/>
                    </a:cubicBezTo>
                    <a:lnTo>
                      <a:pt x="828" y="416"/>
                    </a:lnTo>
                    <a:cubicBezTo>
                      <a:pt x="828" y="187"/>
                      <a:pt x="642" y="1"/>
                      <a:pt x="4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7" name="Google Shape;958;p45">
                <a:extLst>
                  <a:ext uri="{FF2B5EF4-FFF2-40B4-BE49-F238E27FC236}">
                    <a16:creationId xmlns:a16="http://schemas.microsoft.com/office/drawing/2014/main" id="{F72D3F66-2026-3294-181A-26C60000726A}"/>
                  </a:ext>
                </a:extLst>
              </p:cNvPr>
              <p:cNvSpPr/>
              <p:nvPr/>
            </p:nvSpPr>
            <p:spPr>
              <a:xfrm>
                <a:off x="964900" y="2585325"/>
                <a:ext cx="20725" cy="43550"/>
              </a:xfrm>
              <a:custGeom>
                <a:avLst/>
                <a:gdLst/>
                <a:ahLst/>
                <a:cxnLst/>
                <a:rect l="l" t="t" r="r" b="b"/>
                <a:pathLst>
                  <a:path w="829" h="1742" extrusionOk="0">
                    <a:moveTo>
                      <a:pt x="413" y="0"/>
                    </a:moveTo>
                    <a:cubicBezTo>
                      <a:pt x="184" y="0"/>
                      <a:pt x="0" y="186"/>
                      <a:pt x="0" y="415"/>
                    </a:cubicBezTo>
                    <a:lnTo>
                      <a:pt x="0" y="1327"/>
                    </a:lnTo>
                    <a:cubicBezTo>
                      <a:pt x="0" y="1556"/>
                      <a:pt x="184" y="1742"/>
                      <a:pt x="413" y="1742"/>
                    </a:cubicBezTo>
                    <a:cubicBezTo>
                      <a:pt x="642" y="1742"/>
                      <a:pt x="828" y="1556"/>
                      <a:pt x="828" y="1327"/>
                    </a:cubicBezTo>
                    <a:lnTo>
                      <a:pt x="828" y="415"/>
                    </a:lnTo>
                    <a:cubicBezTo>
                      <a:pt x="828" y="186"/>
                      <a:pt x="642" y="0"/>
                      <a:pt x="4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8" name="Google Shape;959;p45">
                <a:extLst>
                  <a:ext uri="{FF2B5EF4-FFF2-40B4-BE49-F238E27FC236}">
                    <a16:creationId xmlns:a16="http://schemas.microsoft.com/office/drawing/2014/main" id="{D871F9A2-D818-315A-D3D2-5502D3BD688B}"/>
                  </a:ext>
                </a:extLst>
              </p:cNvPr>
              <p:cNvSpPr/>
              <p:nvPr/>
            </p:nvSpPr>
            <p:spPr>
              <a:xfrm>
                <a:off x="906700" y="2470150"/>
                <a:ext cx="38875" cy="36875"/>
              </a:xfrm>
              <a:custGeom>
                <a:avLst/>
                <a:gdLst/>
                <a:ahLst/>
                <a:cxnLst/>
                <a:rect l="l" t="t" r="r" b="b"/>
                <a:pathLst>
                  <a:path w="1555" h="1475" extrusionOk="0">
                    <a:moveTo>
                      <a:pt x="456" y="0"/>
                    </a:moveTo>
                    <a:cubicBezTo>
                      <a:pt x="349" y="0"/>
                      <a:pt x="243" y="41"/>
                      <a:pt x="162" y="121"/>
                    </a:cubicBezTo>
                    <a:cubicBezTo>
                      <a:pt x="0" y="283"/>
                      <a:pt x="0" y="546"/>
                      <a:pt x="162" y="707"/>
                    </a:cubicBezTo>
                    <a:lnTo>
                      <a:pt x="807" y="1353"/>
                    </a:lnTo>
                    <a:cubicBezTo>
                      <a:pt x="888" y="1434"/>
                      <a:pt x="994" y="1474"/>
                      <a:pt x="1100" y="1474"/>
                    </a:cubicBezTo>
                    <a:cubicBezTo>
                      <a:pt x="1207" y="1474"/>
                      <a:pt x="1313" y="1434"/>
                      <a:pt x="1393" y="1353"/>
                    </a:cubicBezTo>
                    <a:cubicBezTo>
                      <a:pt x="1555" y="1192"/>
                      <a:pt x="1555" y="929"/>
                      <a:pt x="1393" y="767"/>
                    </a:cubicBezTo>
                    <a:lnTo>
                      <a:pt x="749" y="121"/>
                    </a:lnTo>
                    <a:cubicBezTo>
                      <a:pt x="668" y="41"/>
                      <a:pt x="562" y="0"/>
                      <a:pt x="45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49" name="Google Shape;960;p45">
                <a:extLst>
                  <a:ext uri="{FF2B5EF4-FFF2-40B4-BE49-F238E27FC236}">
                    <a16:creationId xmlns:a16="http://schemas.microsoft.com/office/drawing/2014/main" id="{D23F5F1B-C876-B533-036C-BB05E8963304}"/>
                  </a:ext>
                </a:extLst>
              </p:cNvPr>
              <p:cNvSpPr/>
              <p:nvPr/>
            </p:nvSpPr>
            <p:spPr>
              <a:xfrm>
                <a:off x="1004875" y="2568325"/>
                <a:ext cx="38925" cy="36875"/>
              </a:xfrm>
              <a:custGeom>
                <a:avLst/>
                <a:gdLst/>
                <a:ahLst/>
                <a:cxnLst/>
                <a:rect l="l" t="t" r="r" b="b"/>
                <a:pathLst>
                  <a:path w="1557" h="1475" extrusionOk="0">
                    <a:moveTo>
                      <a:pt x="457" y="1"/>
                    </a:moveTo>
                    <a:cubicBezTo>
                      <a:pt x="351" y="1"/>
                      <a:pt x="244" y="41"/>
                      <a:pt x="164" y="122"/>
                    </a:cubicBezTo>
                    <a:cubicBezTo>
                      <a:pt x="1" y="285"/>
                      <a:pt x="1" y="546"/>
                      <a:pt x="164" y="709"/>
                    </a:cubicBezTo>
                    <a:lnTo>
                      <a:pt x="808" y="1353"/>
                    </a:lnTo>
                    <a:cubicBezTo>
                      <a:pt x="889" y="1434"/>
                      <a:pt x="995" y="1474"/>
                      <a:pt x="1101" y="1474"/>
                    </a:cubicBezTo>
                    <a:cubicBezTo>
                      <a:pt x="1207" y="1474"/>
                      <a:pt x="1313" y="1434"/>
                      <a:pt x="1394" y="1353"/>
                    </a:cubicBezTo>
                    <a:cubicBezTo>
                      <a:pt x="1557" y="1192"/>
                      <a:pt x="1557" y="929"/>
                      <a:pt x="1394" y="767"/>
                    </a:cubicBezTo>
                    <a:lnTo>
                      <a:pt x="750" y="122"/>
                    </a:lnTo>
                    <a:cubicBezTo>
                      <a:pt x="669" y="41"/>
                      <a:pt x="563" y="1"/>
                      <a:pt x="45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0" name="Google Shape;961;p45">
                <a:extLst>
                  <a:ext uri="{FF2B5EF4-FFF2-40B4-BE49-F238E27FC236}">
                    <a16:creationId xmlns:a16="http://schemas.microsoft.com/office/drawing/2014/main" id="{71D2B50F-481B-2C22-B86C-AE52835C8103}"/>
                  </a:ext>
                </a:extLst>
              </p:cNvPr>
              <p:cNvSpPr/>
              <p:nvPr/>
            </p:nvSpPr>
            <p:spPr>
              <a:xfrm>
                <a:off x="884050" y="2527300"/>
                <a:ext cx="43525" cy="20750"/>
              </a:xfrm>
              <a:custGeom>
                <a:avLst/>
                <a:gdLst/>
                <a:ahLst/>
                <a:cxnLst/>
                <a:rect l="l" t="t" r="r" b="b"/>
                <a:pathLst>
                  <a:path w="1741" h="830" extrusionOk="0">
                    <a:moveTo>
                      <a:pt x="414" y="0"/>
                    </a:moveTo>
                    <a:cubicBezTo>
                      <a:pt x="186" y="0"/>
                      <a:pt x="1" y="186"/>
                      <a:pt x="1" y="415"/>
                    </a:cubicBezTo>
                    <a:cubicBezTo>
                      <a:pt x="1" y="644"/>
                      <a:pt x="186" y="830"/>
                      <a:pt x="414" y="830"/>
                    </a:cubicBezTo>
                    <a:lnTo>
                      <a:pt x="1326" y="830"/>
                    </a:lnTo>
                    <a:cubicBezTo>
                      <a:pt x="1555" y="830"/>
                      <a:pt x="1741" y="644"/>
                      <a:pt x="1741" y="415"/>
                    </a:cubicBezTo>
                    <a:cubicBezTo>
                      <a:pt x="1741" y="186"/>
                      <a:pt x="1555" y="0"/>
                      <a:pt x="132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 name="Google Shape;962;p45">
                <a:extLst>
                  <a:ext uri="{FF2B5EF4-FFF2-40B4-BE49-F238E27FC236}">
                    <a16:creationId xmlns:a16="http://schemas.microsoft.com/office/drawing/2014/main" id="{E57D9C62-6400-7F88-81D8-C479D8EFD20B}"/>
                  </a:ext>
                </a:extLst>
              </p:cNvPr>
              <p:cNvSpPr/>
              <p:nvPr/>
            </p:nvSpPr>
            <p:spPr>
              <a:xfrm>
                <a:off x="1022925" y="2527300"/>
                <a:ext cx="43525" cy="20750"/>
              </a:xfrm>
              <a:custGeom>
                <a:avLst/>
                <a:gdLst/>
                <a:ahLst/>
                <a:cxnLst/>
                <a:rect l="l" t="t" r="r" b="b"/>
                <a:pathLst>
                  <a:path w="1741" h="830" extrusionOk="0">
                    <a:moveTo>
                      <a:pt x="413" y="0"/>
                    </a:moveTo>
                    <a:cubicBezTo>
                      <a:pt x="186" y="0"/>
                      <a:pt x="0" y="186"/>
                      <a:pt x="0" y="415"/>
                    </a:cubicBezTo>
                    <a:cubicBezTo>
                      <a:pt x="0" y="644"/>
                      <a:pt x="186" y="830"/>
                      <a:pt x="413" y="830"/>
                    </a:cubicBezTo>
                    <a:lnTo>
                      <a:pt x="1325" y="830"/>
                    </a:lnTo>
                    <a:cubicBezTo>
                      <a:pt x="1555" y="830"/>
                      <a:pt x="1740" y="644"/>
                      <a:pt x="1740" y="415"/>
                    </a:cubicBezTo>
                    <a:cubicBezTo>
                      <a:pt x="1740" y="186"/>
                      <a:pt x="1555" y="0"/>
                      <a:pt x="132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 name="Google Shape;963;p45">
                <a:extLst>
                  <a:ext uri="{FF2B5EF4-FFF2-40B4-BE49-F238E27FC236}">
                    <a16:creationId xmlns:a16="http://schemas.microsoft.com/office/drawing/2014/main" id="{0DDC9F44-BC83-DD9F-325A-3B8C466A9090}"/>
                  </a:ext>
                </a:extLst>
              </p:cNvPr>
              <p:cNvSpPr/>
              <p:nvPr/>
            </p:nvSpPr>
            <p:spPr>
              <a:xfrm>
                <a:off x="906700" y="2568325"/>
                <a:ext cx="38875" cy="36875"/>
              </a:xfrm>
              <a:custGeom>
                <a:avLst/>
                <a:gdLst/>
                <a:ahLst/>
                <a:cxnLst/>
                <a:rect l="l" t="t" r="r" b="b"/>
                <a:pathLst>
                  <a:path w="1555" h="1475" extrusionOk="0">
                    <a:moveTo>
                      <a:pt x="1100" y="1"/>
                    </a:moveTo>
                    <a:cubicBezTo>
                      <a:pt x="994" y="1"/>
                      <a:pt x="888" y="41"/>
                      <a:pt x="807" y="122"/>
                    </a:cubicBezTo>
                    <a:lnTo>
                      <a:pt x="162" y="767"/>
                    </a:lnTo>
                    <a:cubicBezTo>
                      <a:pt x="0" y="929"/>
                      <a:pt x="0" y="1192"/>
                      <a:pt x="162" y="1353"/>
                    </a:cubicBezTo>
                    <a:cubicBezTo>
                      <a:pt x="243" y="1434"/>
                      <a:pt x="349" y="1474"/>
                      <a:pt x="456" y="1474"/>
                    </a:cubicBezTo>
                    <a:cubicBezTo>
                      <a:pt x="562" y="1474"/>
                      <a:pt x="668" y="1434"/>
                      <a:pt x="749" y="1353"/>
                    </a:cubicBezTo>
                    <a:lnTo>
                      <a:pt x="1393" y="709"/>
                    </a:lnTo>
                    <a:cubicBezTo>
                      <a:pt x="1555" y="546"/>
                      <a:pt x="1555" y="285"/>
                      <a:pt x="1393" y="122"/>
                    </a:cubicBezTo>
                    <a:cubicBezTo>
                      <a:pt x="1313" y="41"/>
                      <a:pt x="1207" y="1"/>
                      <a:pt x="11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3" name="Google Shape;964;p45">
                <a:extLst>
                  <a:ext uri="{FF2B5EF4-FFF2-40B4-BE49-F238E27FC236}">
                    <a16:creationId xmlns:a16="http://schemas.microsoft.com/office/drawing/2014/main" id="{EE4C6E99-91D3-D41D-A80E-E2B238FC946E}"/>
                  </a:ext>
                </a:extLst>
              </p:cNvPr>
              <p:cNvSpPr/>
              <p:nvPr/>
            </p:nvSpPr>
            <p:spPr>
              <a:xfrm>
                <a:off x="1004875" y="2470150"/>
                <a:ext cx="38925" cy="36875"/>
              </a:xfrm>
              <a:custGeom>
                <a:avLst/>
                <a:gdLst/>
                <a:ahLst/>
                <a:cxnLst/>
                <a:rect l="l" t="t" r="r" b="b"/>
                <a:pathLst>
                  <a:path w="1557" h="1475" extrusionOk="0">
                    <a:moveTo>
                      <a:pt x="1101" y="0"/>
                    </a:moveTo>
                    <a:cubicBezTo>
                      <a:pt x="995" y="0"/>
                      <a:pt x="888" y="41"/>
                      <a:pt x="808" y="121"/>
                    </a:cubicBezTo>
                    <a:lnTo>
                      <a:pt x="164" y="767"/>
                    </a:lnTo>
                    <a:cubicBezTo>
                      <a:pt x="1" y="929"/>
                      <a:pt x="1" y="1192"/>
                      <a:pt x="164" y="1353"/>
                    </a:cubicBezTo>
                    <a:cubicBezTo>
                      <a:pt x="244" y="1434"/>
                      <a:pt x="351" y="1474"/>
                      <a:pt x="457" y="1474"/>
                    </a:cubicBezTo>
                    <a:cubicBezTo>
                      <a:pt x="563" y="1474"/>
                      <a:pt x="669" y="1434"/>
                      <a:pt x="750" y="1353"/>
                    </a:cubicBezTo>
                    <a:lnTo>
                      <a:pt x="1394" y="707"/>
                    </a:lnTo>
                    <a:cubicBezTo>
                      <a:pt x="1557" y="546"/>
                      <a:pt x="1557" y="285"/>
                      <a:pt x="1394" y="121"/>
                    </a:cubicBezTo>
                    <a:cubicBezTo>
                      <a:pt x="1313" y="41"/>
                      <a:pt x="1207" y="0"/>
                      <a:pt x="1101"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sp>
        <p:nvSpPr>
          <p:cNvPr id="5" name="Google Shape;217;p27">
            <a:extLst>
              <a:ext uri="{FF2B5EF4-FFF2-40B4-BE49-F238E27FC236}">
                <a16:creationId xmlns:a16="http://schemas.microsoft.com/office/drawing/2014/main" id="{9E4FCDE8-C795-5E56-12E0-194D57F11877}"/>
              </a:ext>
            </a:extLst>
          </p:cNvPr>
          <p:cNvSpPr txBox="1">
            <a:spLocks/>
          </p:cNvSpPr>
          <p:nvPr/>
        </p:nvSpPr>
        <p:spPr>
          <a:xfrm>
            <a:off x="5824155" y="3830589"/>
            <a:ext cx="963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a:buNone/>
              <a:defRPr sz="30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algn="ctr"/>
            <a:r>
              <a:rPr lang="en" dirty="0"/>
              <a:t>05.</a:t>
            </a:r>
          </a:p>
        </p:txBody>
      </p:sp>
      <p:sp>
        <p:nvSpPr>
          <p:cNvPr id="7" name="Google Shape;219;p27">
            <a:extLst>
              <a:ext uri="{FF2B5EF4-FFF2-40B4-BE49-F238E27FC236}">
                <a16:creationId xmlns:a16="http://schemas.microsoft.com/office/drawing/2014/main" id="{F16A84F6-DD82-2530-EC6A-FFA1A5161A59}"/>
              </a:ext>
            </a:extLst>
          </p:cNvPr>
          <p:cNvSpPr txBox="1">
            <a:spLocks/>
          </p:cNvSpPr>
          <p:nvPr/>
        </p:nvSpPr>
        <p:spPr>
          <a:xfrm>
            <a:off x="3561367" y="1389014"/>
            <a:ext cx="2338732"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Montserrat SemiBold"/>
                <a:ea typeface="Montserrat SemiBold"/>
                <a:cs typeface="Montserrat SemiBold"/>
                <a:sym typeface="Montserrat SemiBold"/>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Project Idea</a:t>
            </a:r>
          </a:p>
        </p:txBody>
      </p:sp>
    </p:spTree>
    <p:extLst>
      <p:ext uri="{BB962C8B-B14F-4D97-AF65-F5344CB8AC3E}">
        <p14:creationId xmlns:p14="http://schemas.microsoft.com/office/powerpoint/2010/main" val="1719511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E206D-7B93-1DFC-EF02-9E9800086F66}"/>
              </a:ext>
            </a:extLst>
          </p:cNvPr>
          <p:cNvSpPr txBox="1"/>
          <p:nvPr/>
        </p:nvSpPr>
        <p:spPr>
          <a:xfrm>
            <a:off x="3072958" y="-30446"/>
            <a:ext cx="3219889"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Calculations</a:t>
            </a:r>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927401" y="-90135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91094" y="-744439"/>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grpSp>
        <p:nvGrpSpPr>
          <p:cNvPr id="2" name="Google Shape;530;p38">
            <a:extLst>
              <a:ext uri="{FF2B5EF4-FFF2-40B4-BE49-F238E27FC236}">
                <a16:creationId xmlns:a16="http://schemas.microsoft.com/office/drawing/2014/main" id="{11A25A17-5A66-1FF1-6EDD-2CF39BB51370}"/>
              </a:ext>
            </a:extLst>
          </p:cNvPr>
          <p:cNvGrpSpPr/>
          <p:nvPr/>
        </p:nvGrpSpPr>
        <p:grpSpPr>
          <a:xfrm>
            <a:off x="486679" y="515601"/>
            <a:ext cx="2321969" cy="3838723"/>
            <a:chOff x="5240910" y="494525"/>
            <a:chExt cx="1710312" cy="3724678"/>
          </a:xfrm>
        </p:grpSpPr>
        <p:sp>
          <p:nvSpPr>
            <p:cNvPr id="3" name="Google Shape;531;p38">
              <a:extLst>
                <a:ext uri="{FF2B5EF4-FFF2-40B4-BE49-F238E27FC236}">
                  <a16:creationId xmlns:a16="http://schemas.microsoft.com/office/drawing/2014/main" id="{204DA6AA-6D34-A477-185E-903176AA0601}"/>
                </a:ext>
              </a:extLst>
            </p:cNvPr>
            <p:cNvSpPr/>
            <p:nvPr/>
          </p:nvSpPr>
          <p:spPr>
            <a:xfrm>
              <a:off x="5240910" y="494525"/>
              <a:ext cx="1710312"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5" name="Google Shape;532;p38">
              <a:extLst>
                <a:ext uri="{FF2B5EF4-FFF2-40B4-BE49-F238E27FC236}">
                  <a16:creationId xmlns:a16="http://schemas.microsoft.com/office/drawing/2014/main" id="{9DDFE3D1-5964-6A9B-6E57-712AB46A36F2}"/>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8" name="Google Shape;666;p43">
            <a:extLst>
              <a:ext uri="{FF2B5EF4-FFF2-40B4-BE49-F238E27FC236}">
                <a16:creationId xmlns:a16="http://schemas.microsoft.com/office/drawing/2014/main" id="{DB5EF2DF-AA88-EFB7-C404-F4D79A51DD78}"/>
              </a:ext>
            </a:extLst>
          </p:cNvPr>
          <p:cNvSpPr txBox="1"/>
          <p:nvPr/>
        </p:nvSpPr>
        <p:spPr>
          <a:xfrm>
            <a:off x="179994" y="4490200"/>
            <a:ext cx="2877204" cy="429876"/>
          </a:xfrm>
          <a:prstGeom prst="rect">
            <a:avLst/>
          </a:prstGeom>
          <a:noFill/>
          <a:ln>
            <a:noFill/>
          </a:ln>
        </p:spPr>
        <p:txBody>
          <a:bodyPr spcFirstLastPara="1" wrap="square" lIns="91425" tIns="91425" rIns="91425" bIns="91425" anchor="ctr" anchorCtr="0">
            <a:noAutofit/>
          </a:bodyPr>
          <a:lstStyle/>
          <a:p>
            <a:pPr lvl="0" algn="ctr"/>
            <a:r>
              <a:rPr lang="en-US" sz="1100" dirty="0">
                <a:solidFill>
                  <a:schemeClr val="dk1"/>
                </a:solidFill>
                <a:latin typeface="Montserrat"/>
                <a:ea typeface="Montserrat"/>
                <a:cs typeface="Montserrat"/>
                <a:sym typeface="Montserrat"/>
              </a:rPr>
              <a:t>User inputs electricity consumption for the last 12 months, if available, in an on-grid system</a:t>
            </a:r>
            <a:endParaRPr lang="en-US" sz="1100" b="1" dirty="0">
              <a:solidFill>
                <a:schemeClr val="dk1"/>
              </a:solidFill>
              <a:latin typeface="Montserrat"/>
              <a:ea typeface="Montserrat"/>
              <a:cs typeface="Montserrat"/>
              <a:sym typeface="Montserrat"/>
            </a:endParaRPr>
          </a:p>
        </p:txBody>
      </p:sp>
      <p:grpSp>
        <p:nvGrpSpPr>
          <p:cNvPr id="22" name="Google Shape;530;p38">
            <a:extLst>
              <a:ext uri="{FF2B5EF4-FFF2-40B4-BE49-F238E27FC236}">
                <a16:creationId xmlns:a16="http://schemas.microsoft.com/office/drawing/2014/main" id="{E1B0AB81-5057-5C26-1486-E3EF07794583}"/>
              </a:ext>
            </a:extLst>
          </p:cNvPr>
          <p:cNvGrpSpPr/>
          <p:nvPr/>
        </p:nvGrpSpPr>
        <p:grpSpPr>
          <a:xfrm>
            <a:off x="6509531" y="523552"/>
            <a:ext cx="2321969" cy="3838723"/>
            <a:chOff x="5240910" y="494525"/>
            <a:chExt cx="1710312" cy="3724678"/>
          </a:xfrm>
        </p:grpSpPr>
        <p:sp>
          <p:nvSpPr>
            <p:cNvPr id="23" name="Google Shape;531;p38">
              <a:extLst>
                <a:ext uri="{FF2B5EF4-FFF2-40B4-BE49-F238E27FC236}">
                  <a16:creationId xmlns:a16="http://schemas.microsoft.com/office/drawing/2014/main" id="{66D8EFD9-87E8-0D0A-B0F2-92129B670480}"/>
                </a:ext>
              </a:extLst>
            </p:cNvPr>
            <p:cNvSpPr/>
            <p:nvPr/>
          </p:nvSpPr>
          <p:spPr>
            <a:xfrm>
              <a:off x="5240910" y="494525"/>
              <a:ext cx="1710312"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24" name="Google Shape;532;p38">
              <a:extLst>
                <a:ext uri="{FF2B5EF4-FFF2-40B4-BE49-F238E27FC236}">
                  <a16:creationId xmlns:a16="http://schemas.microsoft.com/office/drawing/2014/main" id="{BDBDFE0D-B73A-BC92-4D84-E8E841ED0F4B}"/>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6" name="Google Shape;666;p43">
            <a:extLst>
              <a:ext uri="{FF2B5EF4-FFF2-40B4-BE49-F238E27FC236}">
                <a16:creationId xmlns:a16="http://schemas.microsoft.com/office/drawing/2014/main" id="{3AA336FC-8D2C-F355-CAC2-309FDC292440}"/>
              </a:ext>
            </a:extLst>
          </p:cNvPr>
          <p:cNvSpPr txBox="1"/>
          <p:nvPr/>
        </p:nvSpPr>
        <p:spPr>
          <a:xfrm>
            <a:off x="6187328" y="4486445"/>
            <a:ext cx="2966373" cy="429876"/>
          </a:xfrm>
          <a:prstGeom prst="rect">
            <a:avLst/>
          </a:prstGeom>
          <a:noFill/>
          <a:ln>
            <a:noFill/>
          </a:ln>
        </p:spPr>
        <p:txBody>
          <a:bodyPr spcFirstLastPara="1" wrap="square" lIns="91425" tIns="91425" rIns="91425" bIns="91425" anchor="ctr" anchorCtr="0">
            <a:noAutofit/>
          </a:bodyPr>
          <a:lstStyle/>
          <a:p>
            <a:pPr lvl="0" algn="ctr"/>
            <a:r>
              <a:rPr lang="en-US" sz="1100" dirty="0">
                <a:solidFill>
                  <a:schemeClr val="dk1"/>
                </a:solidFill>
                <a:latin typeface="Montserrat"/>
                <a:ea typeface="Montserrat"/>
                <a:cs typeface="Montserrat"/>
                <a:sym typeface="Montserrat"/>
              </a:rPr>
              <a:t>The user inputs the maximum electricity consumption (max load) in an off-grid system</a:t>
            </a:r>
            <a:endParaRPr lang="en-US" sz="1100" b="1" dirty="0">
              <a:solidFill>
                <a:schemeClr val="dk1"/>
              </a:solidFill>
              <a:latin typeface="Montserrat"/>
              <a:ea typeface="Montserrat"/>
              <a:cs typeface="Montserrat"/>
              <a:sym typeface="Montserrat"/>
            </a:endParaRPr>
          </a:p>
        </p:txBody>
      </p:sp>
      <p:sp>
        <p:nvSpPr>
          <p:cNvPr id="31" name="Google Shape;666;p43">
            <a:extLst>
              <a:ext uri="{FF2B5EF4-FFF2-40B4-BE49-F238E27FC236}">
                <a16:creationId xmlns:a16="http://schemas.microsoft.com/office/drawing/2014/main" id="{66D11F37-22CD-21AB-D29F-066F9B88879A}"/>
              </a:ext>
            </a:extLst>
          </p:cNvPr>
          <p:cNvSpPr txBox="1"/>
          <p:nvPr/>
        </p:nvSpPr>
        <p:spPr>
          <a:xfrm>
            <a:off x="3199717" y="4533597"/>
            <a:ext cx="2966373" cy="429876"/>
          </a:xfrm>
          <a:prstGeom prst="rect">
            <a:avLst/>
          </a:prstGeom>
          <a:noFill/>
          <a:ln>
            <a:noFill/>
          </a:ln>
        </p:spPr>
        <p:txBody>
          <a:bodyPr spcFirstLastPara="1" wrap="square" lIns="91425" tIns="91425" rIns="91425" bIns="91425" anchor="ctr" anchorCtr="0">
            <a:noAutofit/>
          </a:bodyPr>
          <a:lstStyle/>
          <a:p>
            <a:pPr lvl="0" algn="ctr"/>
            <a:r>
              <a:rPr lang="en-US" sz="1100" dirty="0">
                <a:solidFill>
                  <a:schemeClr val="dk1"/>
                </a:solidFill>
                <a:latin typeface="Montserrat"/>
                <a:ea typeface="Montserrat"/>
                <a:cs typeface="Montserrat"/>
                <a:sym typeface="Montserrat"/>
              </a:rPr>
              <a:t>If data for the last 12 months is not available, the user enters the maximum electricity consumption (max load) in an on-grid system</a:t>
            </a:r>
            <a:endParaRPr lang="en-US" sz="1100" b="1" dirty="0">
              <a:solidFill>
                <a:schemeClr val="dk1"/>
              </a:solidFill>
              <a:latin typeface="Montserrat"/>
              <a:ea typeface="Montserrat"/>
              <a:cs typeface="Montserrat"/>
              <a:sym typeface="Montserrat"/>
            </a:endParaRPr>
          </a:p>
        </p:txBody>
      </p:sp>
      <p:grpSp>
        <p:nvGrpSpPr>
          <p:cNvPr id="36" name="Google Shape;530;p38">
            <a:extLst>
              <a:ext uri="{FF2B5EF4-FFF2-40B4-BE49-F238E27FC236}">
                <a16:creationId xmlns:a16="http://schemas.microsoft.com/office/drawing/2014/main" id="{E27EEA31-C6C4-960D-C3B8-EEE1394E866F}"/>
              </a:ext>
            </a:extLst>
          </p:cNvPr>
          <p:cNvGrpSpPr/>
          <p:nvPr/>
        </p:nvGrpSpPr>
        <p:grpSpPr>
          <a:xfrm>
            <a:off x="3560139" y="523552"/>
            <a:ext cx="2321969" cy="3838723"/>
            <a:chOff x="5240910" y="494525"/>
            <a:chExt cx="1710312" cy="3724678"/>
          </a:xfrm>
        </p:grpSpPr>
        <p:sp>
          <p:nvSpPr>
            <p:cNvPr id="37" name="Google Shape;531;p38">
              <a:extLst>
                <a:ext uri="{FF2B5EF4-FFF2-40B4-BE49-F238E27FC236}">
                  <a16:creationId xmlns:a16="http://schemas.microsoft.com/office/drawing/2014/main" id="{E49E643B-9E3D-2B50-BEC7-12D29B06C6DA}"/>
                </a:ext>
              </a:extLst>
            </p:cNvPr>
            <p:cNvSpPr/>
            <p:nvPr/>
          </p:nvSpPr>
          <p:spPr>
            <a:xfrm>
              <a:off x="5240910" y="494525"/>
              <a:ext cx="1710312"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38" name="Google Shape;532;p38">
              <a:extLst>
                <a:ext uri="{FF2B5EF4-FFF2-40B4-BE49-F238E27FC236}">
                  <a16:creationId xmlns:a16="http://schemas.microsoft.com/office/drawing/2014/main" id="{223EFF9C-95A3-6160-4B0C-49CB0720DC73}"/>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39" name="Picture 38" descr="A screenshot of a phone&#10;&#10;Description automatically generated">
            <a:extLst>
              <a:ext uri="{FF2B5EF4-FFF2-40B4-BE49-F238E27FC236}">
                <a16:creationId xmlns:a16="http://schemas.microsoft.com/office/drawing/2014/main" id="{D55C79E9-2772-91B4-A3A2-0932EB438A2E}"/>
              </a:ext>
            </a:extLst>
          </p:cNvPr>
          <p:cNvPicPr>
            <a:picLocks noChangeAspect="1"/>
          </p:cNvPicPr>
          <p:nvPr/>
        </p:nvPicPr>
        <p:blipFill rotWithShape="1">
          <a:blip r:embed="rId3"/>
          <a:srcRect b="6420"/>
          <a:stretch/>
        </p:blipFill>
        <p:spPr>
          <a:xfrm>
            <a:off x="3623792" y="579515"/>
            <a:ext cx="2196563" cy="3729945"/>
          </a:xfrm>
          <a:prstGeom prst="rect">
            <a:avLst/>
          </a:prstGeom>
          <a:ln>
            <a:solidFill>
              <a:schemeClr val="bg1">
                <a:lumMod val="75000"/>
              </a:schemeClr>
            </a:solidFill>
          </a:ln>
        </p:spPr>
      </p:pic>
      <p:pic>
        <p:nvPicPr>
          <p:cNvPr id="50" name="Picture 49" descr="A screenshot of a calendar&#10;&#10;Description automatically generated">
            <a:extLst>
              <a:ext uri="{FF2B5EF4-FFF2-40B4-BE49-F238E27FC236}">
                <a16:creationId xmlns:a16="http://schemas.microsoft.com/office/drawing/2014/main" id="{D87665FC-6C75-A584-01D2-5141908FEED3}"/>
              </a:ext>
            </a:extLst>
          </p:cNvPr>
          <p:cNvPicPr>
            <a:picLocks noChangeAspect="1"/>
          </p:cNvPicPr>
          <p:nvPr/>
        </p:nvPicPr>
        <p:blipFill rotWithShape="1">
          <a:blip r:embed="rId4"/>
          <a:srcRect b="7865"/>
          <a:stretch/>
        </p:blipFill>
        <p:spPr>
          <a:xfrm>
            <a:off x="541746" y="563613"/>
            <a:ext cx="2200205" cy="3729945"/>
          </a:xfrm>
          <a:prstGeom prst="rect">
            <a:avLst/>
          </a:prstGeom>
        </p:spPr>
      </p:pic>
      <p:pic>
        <p:nvPicPr>
          <p:cNvPr id="52" name="Picture 51" descr="A screenshot of a phone&#10;&#10;Description automatically generated">
            <a:extLst>
              <a:ext uri="{FF2B5EF4-FFF2-40B4-BE49-F238E27FC236}">
                <a16:creationId xmlns:a16="http://schemas.microsoft.com/office/drawing/2014/main" id="{602E57F7-BC68-DEB4-D7DA-C115610CB11C}"/>
              </a:ext>
            </a:extLst>
          </p:cNvPr>
          <p:cNvPicPr>
            <a:picLocks noChangeAspect="1"/>
          </p:cNvPicPr>
          <p:nvPr/>
        </p:nvPicPr>
        <p:blipFill rotWithShape="1">
          <a:blip r:embed="rId5"/>
          <a:srcRect b="10179"/>
          <a:stretch/>
        </p:blipFill>
        <p:spPr>
          <a:xfrm>
            <a:off x="6567775" y="579514"/>
            <a:ext cx="2208812" cy="3729945"/>
          </a:xfrm>
          <a:prstGeom prst="rect">
            <a:avLst/>
          </a:prstGeom>
        </p:spPr>
      </p:pic>
    </p:spTree>
    <p:extLst>
      <p:ext uri="{BB962C8B-B14F-4D97-AF65-F5344CB8AC3E}">
        <p14:creationId xmlns:p14="http://schemas.microsoft.com/office/powerpoint/2010/main" val="1316180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anim calcmode="lin" valueType="num">
                                      <p:cBhvr>
                                        <p:cTn id="18" dur="500" fill="hold"/>
                                        <p:tgtEl>
                                          <p:spTgt spid="31"/>
                                        </p:tgtEl>
                                        <p:attrNameLst>
                                          <p:attrName>ppt_x</p:attrName>
                                        </p:attrNameLst>
                                      </p:cBhvr>
                                      <p:tavLst>
                                        <p:tav tm="0">
                                          <p:val>
                                            <p:strVal val="#ppt_x"/>
                                          </p:val>
                                        </p:tav>
                                        <p:tav tm="100000">
                                          <p:val>
                                            <p:strVal val="#ppt_x"/>
                                          </p:val>
                                        </p:tav>
                                      </p:tavLst>
                                    </p:anim>
                                    <p:anim calcmode="lin" valueType="num">
                                      <p:cBhvr>
                                        <p:cTn id="1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E206D-7B93-1DFC-EF02-9E9800086F66}"/>
              </a:ext>
            </a:extLst>
          </p:cNvPr>
          <p:cNvSpPr txBox="1"/>
          <p:nvPr/>
        </p:nvSpPr>
        <p:spPr>
          <a:xfrm>
            <a:off x="3178281" y="-32350"/>
            <a:ext cx="3219889"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Calculations</a:t>
            </a:r>
          </a:p>
        </p:txBody>
      </p:sp>
      <p:sp>
        <p:nvSpPr>
          <p:cNvPr id="7" name="Google Shape;579;p46">
            <a:extLst>
              <a:ext uri="{FF2B5EF4-FFF2-40B4-BE49-F238E27FC236}">
                <a16:creationId xmlns:a16="http://schemas.microsoft.com/office/drawing/2014/main" id="{6A4E9BD2-6204-EA4C-6887-9E4757F8CD38}"/>
              </a:ext>
            </a:extLst>
          </p:cNvPr>
          <p:cNvSpPr/>
          <p:nvPr/>
        </p:nvSpPr>
        <p:spPr>
          <a:xfrm rot="5400000">
            <a:off x="-898109" y="460820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8" name="Google Shape;579;p46">
            <a:extLst>
              <a:ext uri="{FF2B5EF4-FFF2-40B4-BE49-F238E27FC236}">
                <a16:creationId xmlns:a16="http://schemas.microsoft.com/office/drawing/2014/main" id="{151D61C2-1A6C-0927-2132-0E0B3FCEBE2D}"/>
              </a:ext>
            </a:extLst>
          </p:cNvPr>
          <p:cNvSpPr/>
          <p:nvPr/>
        </p:nvSpPr>
        <p:spPr>
          <a:xfrm rot="16200000">
            <a:off x="-355832" y="5086671"/>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8143722" y="-942660"/>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7660511" y="-728285"/>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grpSp>
        <p:nvGrpSpPr>
          <p:cNvPr id="34" name="Google Shape;530;p38">
            <a:extLst>
              <a:ext uri="{FF2B5EF4-FFF2-40B4-BE49-F238E27FC236}">
                <a16:creationId xmlns:a16="http://schemas.microsoft.com/office/drawing/2014/main" id="{C43757CE-3D2D-09CE-3C69-9EB2868F95C0}"/>
              </a:ext>
            </a:extLst>
          </p:cNvPr>
          <p:cNvGrpSpPr/>
          <p:nvPr/>
        </p:nvGrpSpPr>
        <p:grpSpPr>
          <a:xfrm>
            <a:off x="6066846" y="495251"/>
            <a:ext cx="2784799" cy="4547649"/>
            <a:chOff x="5240910" y="494525"/>
            <a:chExt cx="1710312" cy="3724678"/>
          </a:xfrm>
        </p:grpSpPr>
        <p:sp>
          <p:nvSpPr>
            <p:cNvPr id="35" name="Google Shape;531;p38">
              <a:extLst>
                <a:ext uri="{FF2B5EF4-FFF2-40B4-BE49-F238E27FC236}">
                  <a16:creationId xmlns:a16="http://schemas.microsoft.com/office/drawing/2014/main" id="{B78A0883-16BC-5BA1-0C6C-097A0F6F4715}"/>
                </a:ext>
              </a:extLst>
            </p:cNvPr>
            <p:cNvSpPr/>
            <p:nvPr/>
          </p:nvSpPr>
          <p:spPr>
            <a:xfrm>
              <a:off x="5240910" y="494525"/>
              <a:ext cx="1710312"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45" name="Google Shape;532;p38">
              <a:extLst>
                <a:ext uri="{FF2B5EF4-FFF2-40B4-BE49-F238E27FC236}">
                  <a16:creationId xmlns:a16="http://schemas.microsoft.com/office/drawing/2014/main" id="{0A3618DB-6DCA-51DC-8A71-863DB185FEFD}"/>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15" name="Google Shape;530;p38">
            <a:extLst>
              <a:ext uri="{FF2B5EF4-FFF2-40B4-BE49-F238E27FC236}">
                <a16:creationId xmlns:a16="http://schemas.microsoft.com/office/drawing/2014/main" id="{2C09F320-F726-A827-346E-EBF3605393C5}"/>
              </a:ext>
            </a:extLst>
          </p:cNvPr>
          <p:cNvGrpSpPr/>
          <p:nvPr/>
        </p:nvGrpSpPr>
        <p:grpSpPr>
          <a:xfrm>
            <a:off x="677100" y="190825"/>
            <a:ext cx="2784799" cy="4775530"/>
            <a:chOff x="5240910" y="494525"/>
            <a:chExt cx="1710312" cy="3724678"/>
          </a:xfrm>
        </p:grpSpPr>
        <p:sp>
          <p:nvSpPr>
            <p:cNvPr id="16" name="Google Shape;531;p38">
              <a:extLst>
                <a:ext uri="{FF2B5EF4-FFF2-40B4-BE49-F238E27FC236}">
                  <a16:creationId xmlns:a16="http://schemas.microsoft.com/office/drawing/2014/main" id="{0406D8EE-F0C7-0053-C12C-271948B90B19}"/>
                </a:ext>
              </a:extLst>
            </p:cNvPr>
            <p:cNvSpPr/>
            <p:nvPr/>
          </p:nvSpPr>
          <p:spPr>
            <a:xfrm>
              <a:off x="5240910" y="494525"/>
              <a:ext cx="1710312"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17" name="Google Shape;532;p38">
              <a:extLst>
                <a:ext uri="{FF2B5EF4-FFF2-40B4-BE49-F238E27FC236}">
                  <a16:creationId xmlns:a16="http://schemas.microsoft.com/office/drawing/2014/main" id="{F4CE1CB4-140D-BCF8-6BA7-D610CF470083}"/>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5" name="Picture 4" descr="A screenshot of a device&#10;&#10;Description automatically generated">
            <a:extLst>
              <a:ext uri="{FF2B5EF4-FFF2-40B4-BE49-F238E27FC236}">
                <a16:creationId xmlns:a16="http://schemas.microsoft.com/office/drawing/2014/main" id="{E813126B-52D8-C3E3-E887-050A1ACA8FC9}"/>
              </a:ext>
            </a:extLst>
          </p:cNvPr>
          <p:cNvPicPr>
            <a:picLocks noChangeAspect="1"/>
          </p:cNvPicPr>
          <p:nvPr/>
        </p:nvPicPr>
        <p:blipFill rotWithShape="1">
          <a:blip r:embed="rId2"/>
          <a:srcRect b="6951"/>
          <a:stretch/>
        </p:blipFill>
        <p:spPr>
          <a:xfrm>
            <a:off x="6144462" y="575391"/>
            <a:ext cx="2626146" cy="4399966"/>
          </a:xfrm>
          <a:prstGeom prst="rect">
            <a:avLst/>
          </a:prstGeom>
          <a:ln>
            <a:solidFill>
              <a:schemeClr val="bg1">
                <a:lumMod val="75000"/>
              </a:schemeClr>
            </a:solidFill>
          </a:ln>
        </p:spPr>
      </p:pic>
      <p:sp>
        <p:nvSpPr>
          <p:cNvPr id="2" name="TextBox 1">
            <a:extLst>
              <a:ext uri="{FF2B5EF4-FFF2-40B4-BE49-F238E27FC236}">
                <a16:creationId xmlns:a16="http://schemas.microsoft.com/office/drawing/2014/main" id="{F24D3719-C631-77FD-17C9-F13B16DC75D1}"/>
              </a:ext>
            </a:extLst>
          </p:cNvPr>
          <p:cNvSpPr txBox="1"/>
          <p:nvPr/>
        </p:nvSpPr>
        <p:spPr>
          <a:xfrm>
            <a:off x="3745387" y="798756"/>
            <a:ext cx="2162431" cy="738664"/>
          </a:xfrm>
          <a:prstGeom prst="rect">
            <a:avLst/>
          </a:prstGeom>
          <a:noFill/>
        </p:spPr>
        <p:txBody>
          <a:bodyPr wrap="square">
            <a:spAutoFit/>
          </a:bodyPr>
          <a:lstStyle/>
          <a:p>
            <a:r>
              <a:rPr lang="en-US" dirty="0"/>
              <a:t>To determine inverter capacity, user can do one of the following:</a:t>
            </a:r>
          </a:p>
        </p:txBody>
      </p:sp>
      <p:sp>
        <p:nvSpPr>
          <p:cNvPr id="6" name="TextBox 5">
            <a:extLst>
              <a:ext uri="{FF2B5EF4-FFF2-40B4-BE49-F238E27FC236}">
                <a16:creationId xmlns:a16="http://schemas.microsoft.com/office/drawing/2014/main" id="{05BAFD23-89AC-CC10-686D-5BC3CFA56A65}"/>
              </a:ext>
            </a:extLst>
          </p:cNvPr>
          <p:cNvSpPr txBox="1"/>
          <p:nvPr/>
        </p:nvSpPr>
        <p:spPr>
          <a:xfrm>
            <a:off x="3745388" y="2207473"/>
            <a:ext cx="2085676" cy="523220"/>
          </a:xfrm>
          <a:prstGeom prst="rect">
            <a:avLst/>
          </a:prstGeom>
          <a:noFill/>
        </p:spPr>
        <p:txBody>
          <a:bodyPr wrap="square">
            <a:spAutoFit/>
          </a:bodyPr>
          <a:lstStyle/>
          <a:p>
            <a:r>
              <a:rPr lang="en-US" dirty="0"/>
              <a:t>1) Enters an estimate for the total device load.</a:t>
            </a:r>
          </a:p>
        </p:txBody>
      </p:sp>
      <p:pic>
        <p:nvPicPr>
          <p:cNvPr id="11" name="Picture 10" descr="A screenshot of a phone&#10;&#10;Description automatically generated">
            <a:extLst>
              <a:ext uri="{FF2B5EF4-FFF2-40B4-BE49-F238E27FC236}">
                <a16:creationId xmlns:a16="http://schemas.microsoft.com/office/drawing/2014/main" id="{CB5EA33F-3A6B-52D2-B3F4-B0F892836161}"/>
              </a:ext>
            </a:extLst>
          </p:cNvPr>
          <p:cNvPicPr>
            <a:picLocks noChangeAspect="1"/>
          </p:cNvPicPr>
          <p:nvPr/>
        </p:nvPicPr>
        <p:blipFill rotWithShape="1">
          <a:blip r:embed="rId3"/>
          <a:srcRect l="1092" t="3888" r="496" b="4000"/>
          <a:stretch/>
        </p:blipFill>
        <p:spPr>
          <a:xfrm>
            <a:off x="752428" y="272557"/>
            <a:ext cx="2611200" cy="4615649"/>
          </a:xfrm>
          <a:prstGeom prst="rect">
            <a:avLst/>
          </a:prstGeom>
          <a:ln>
            <a:solidFill>
              <a:schemeClr val="bg1">
                <a:lumMod val="75000"/>
              </a:schemeClr>
            </a:solidFill>
          </a:ln>
        </p:spPr>
      </p:pic>
      <p:sp>
        <p:nvSpPr>
          <p:cNvPr id="14" name="TextBox 13">
            <a:extLst>
              <a:ext uri="{FF2B5EF4-FFF2-40B4-BE49-F238E27FC236}">
                <a16:creationId xmlns:a16="http://schemas.microsoft.com/office/drawing/2014/main" id="{69084F0F-F6E5-CE87-6304-764E3AF21283}"/>
              </a:ext>
            </a:extLst>
          </p:cNvPr>
          <p:cNvSpPr txBox="1"/>
          <p:nvPr/>
        </p:nvSpPr>
        <p:spPr>
          <a:xfrm>
            <a:off x="3745387" y="3546272"/>
            <a:ext cx="2317238" cy="738664"/>
          </a:xfrm>
          <a:prstGeom prst="rect">
            <a:avLst/>
          </a:prstGeom>
          <a:noFill/>
        </p:spPr>
        <p:txBody>
          <a:bodyPr wrap="square">
            <a:spAutoFit/>
          </a:bodyPr>
          <a:lstStyle/>
          <a:p>
            <a:r>
              <a:rPr lang="en-US" dirty="0"/>
              <a:t>2) Enters load for each    device and its number in their home.</a:t>
            </a:r>
          </a:p>
        </p:txBody>
      </p:sp>
      <p:cxnSp>
        <p:nvCxnSpPr>
          <p:cNvPr id="36" name="Straight Arrow Connector 35">
            <a:extLst>
              <a:ext uri="{FF2B5EF4-FFF2-40B4-BE49-F238E27FC236}">
                <a16:creationId xmlns:a16="http://schemas.microsoft.com/office/drawing/2014/main" id="{692EFAEE-B753-7F45-A48B-7550C68D6176}"/>
              </a:ext>
            </a:extLst>
          </p:cNvPr>
          <p:cNvCxnSpPr>
            <a:cxnSpLocks/>
          </p:cNvCxnSpPr>
          <p:nvPr/>
        </p:nvCxnSpPr>
        <p:spPr>
          <a:xfrm flipH="1">
            <a:off x="5634396" y="1956980"/>
            <a:ext cx="1322996" cy="42083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E58450-5B28-02BC-4533-D19A74BB8B21}"/>
              </a:ext>
            </a:extLst>
          </p:cNvPr>
          <p:cNvCxnSpPr>
            <a:cxnSpLocks/>
            <a:endCxn id="14" idx="1"/>
          </p:cNvCxnSpPr>
          <p:nvPr/>
        </p:nvCxnSpPr>
        <p:spPr>
          <a:xfrm>
            <a:off x="2331592" y="3813149"/>
            <a:ext cx="1413795" cy="102455"/>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3120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750" fill="hold"/>
                                        <p:tgtEl>
                                          <p:spTgt spid="5"/>
                                        </p:tgtEl>
                                        <p:attrNameLst>
                                          <p:attrName>ppt_x</p:attrName>
                                        </p:attrNameLst>
                                      </p:cBhvr>
                                      <p:tavLst>
                                        <p:tav tm="0">
                                          <p:val>
                                            <p:strVal val="1+#ppt_w/2"/>
                                          </p:val>
                                        </p:tav>
                                        <p:tav tm="100000">
                                          <p:val>
                                            <p:strVal val="#ppt_x"/>
                                          </p:val>
                                        </p:tav>
                                      </p:tavLst>
                                    </p:anim>
                                    <p:anim calcmode="lin" valueType="num">
                                      <p:cBhvr additive="base">
                                        <p:cTn id="14" dur="75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1+#ppt_w/2"/>
                                          </p:val>
                                        </p:tav>
                                        <p:tav tm="100000">
                                          <p:val>
                                            <p:strVal val="#ppt_x"/>
                                          </p:val>
                                        </p:tav>
                                      </p:tavLst>
                                    </p:anim>
                                    <p:anim calcmode="lin" valueType="num">
                                      <p:cBhvr additive="base">
                                        <p:cTn id="18" dur="75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750" fill="hold"/>
                                        <p:tgtEl>
                                          <p:spTgt spid="34"/>
                                        </p:tgtEl>
                                        <p:attrNameLst>
                                          <p:attrName>ppt_x</p:attrName>
                                        </p:attrNameLst>
                                      </p:cBhvr>
                                      <p:tavLst>
                                        <p:tav tm="0">
                                          <p:val>
                                            <p:strVal val="1+#ppt_w/2"/>
                                          </p:val>
                                        </p:tav>
                                        <p:tav tm="100000">
                                          <p:val>
                                            <p:strVal val="#ppt_x"/>
                                          </p:val>
                                        </p:tav>
                                      </p:tavLst>
                                    </p:anim>
                                    <p:anim calcmode="lin" valueType="num">
                                      <p:cBhvr additive="base">
                                        <p:cTn id="26" dur="7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0-#ppt_w/2"/>
                                          </p:val>
                                        </p:tav>
                                        <p:tav tm="100000">
                                          <p:val>
                                            <p:strVal val="#ppt_x"/>
                                          </p:val>
                                        </p:tav>
                                      </p:tavLst>
                                    </p:anim>
                                    <p:anim calcmode="lin" valueType="num">
                                      <p:cBhvr additive="base">
                                        <p:cTn id="32" dur="75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750" fill="hold"/>
                                        <p:tgtEl>
                                          <p:spTgt spid="14"/>
                                        </p:tgtEl>
                                        <p:attrNameLst>
                                          <p:attrName>ppt_x</p:attrName>
                                        </p:attrNameLst>
                                      </p:cBhvr>
                                      <p:tavLst>
                                        <p:tav tm="0">
                                          <p:val>
                                            <p:strVal val="0-#ppt_w/2"/>
                                          </p:val>
                                        </p:tav>
                                        <p:tav tm="100000">
                                          <p:val>
                                            <p:strVal val="#ppt_x"/>
                                          </p:val>
                                        </p:tav>
                                      </p:tavLst>
                                    </p:anim>
                                    <p:anim calcmode="lin" valueType="num">
                                      <p:cBhvr additive="base">
                                        <p:cTn id="40" dur="75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1+#ppt_w/2"/>
                                          </p:val>
                                        </p:tav>
                                        <p:tav tm="100000">
                                          <p:val>
                                            <p:strVal val="#ppt_x"/>
                                          </p:val>
                                        </p:tav>
                                      </p:tavLst>
                                    </p:anim>
                                    <p:anim calcmode="lin" valueType="num">
                                      <p:cBhvr additive="base">
                                        <p:cTn id="44"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E206D-7B93-1DFC-EF02-9E9800086F66}"/>
              </a:ext>
            </a:extLst>
          </p:cNvPr>
          <p:cNvSpPr txBox="1"/>
          <p:nvPr/>
        </p:nvSpPr>
        <p:spPr>
          <a:xfrm>
            <a:off x="1236978" y="28351"/>
            <a:ext cx="3219889"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Calculations</a:t>
            </a:r>
          </a:p>
        </p:txBody>
      </p:sp>
      <p:sp>
        <p:nvSpPr>
          <p:cNvPr id="7" name="Google Shape;579;p46">
            <a:extLst>
              <a:ext uri="{FF2B5EF4-FFF2-40B4-BE49-F238E27FC236}">
                <a16:creationId xmlns:a16="http://schemas.microsoft.com/office/drawing/2014/main" id="{6A4E9BD2-6204-EA4C-6887-9E4757F8CD38}"/>
              </a:ext>
            </a:extLst>
          </p:cNvPr>
          <p:cNvSpPr/>
          <p:nvPr/>
        </p:nvSpPr>
        <p:spPr>
          <a:xfrm rot="5400000">
            <a:off x="-748487" y="4818927"/>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8" name="Google Shape;579;p46">
            <a:extLst>
              <a:ext uri="{FF2B5EF4-FFF2-40B4-BE49-F238E27FC236}">
                <a16:creationId xmlns:a16="http://schemas.microsoft.com/office/drawing/2014/main" id="{151D61C2-1A6C-0927-2132-0E0B3FCEBE2D}"/>
              </a:ext>
            </a:extLst>
          </p:cNvPr>
          <p:cNvSpPr/>
          <p:nvPr/>
        </p:nvSpPr>
        <p:spPr>
          <a:xfrm rot="16200000">
            <a:off x="344872" y="5157687"/>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927401" y="-708404"/>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250485" y="-593437"/>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22" name="TextBox 21">
            <a:extLst>
              <a:ext uri="{FF2B5EF4-FFF2-40B4-BE49-F238E27FC236}">
                <a16:creationId xmlns:a16="http://schemas.microsoft.com/office/drawing/2014/main" id="{2813364F-C732-D020-172E-46665BA6F939}"/>
              </a:ext>
            </a:extLst>
          </p:cNvPr>
          <p:cNvSpPr txBox="1"/>
          <p:nvPr/>
        </p:nvSpPr>
        <p:spPr>
          <a:xfrm>
            <a:off x="336092" y="903961"/>
            <a:ext cx="4718286" cy="954107"/>
          </a:xfrm>
          <a:prstGeom prst="rect">
            <a:avLst/>
          </a:prstGeom>
          <a:noFill/>
        </p:spPr>
        <p:txBody>
          <a:bodyPr wrap="square">
            <a:spAutoFit/>
          </a:bodyPr>
          <a:lstStyle/>
          <a:p>
            <a:r>
              <a:rPr lang="en-US" dirty="0"/>
              <a:t>This solar system calculator estimates the size and cost of a system based on user electricity usage and sunlight hours. It considers roof space, number of panels, inverter type and cost to provide a comprehensive cost estimate.</a:t>
            </a:r>
          </a:p>
        </p:txBody>
      </p:sp>
      <p:sp>
        <p:nvSpPr>
          <p:cNvPr id="26" name="TextBox 25">
            <a:extLst>
              <a:ext uri="{FF2B5EF4-FFF2-40B4-BE49-F238E27FC236}">
                <a16:creationId xmlns:a16="http://schemas.microsoft.com/office/drawing/2014/main" id="{65ED0FF7-1722-E1E4-CC87-CB1D5548BAEA}"/>
              </a:ext>
            </a:extLst>
          </p:cNvPr>
          <p:cNvSpPr txBox="1"/>
          <p:nvPr/>
        </p:nvSpPr>
        <p:spPr>
          <a:xfrm>
            <a:off x="338389" y="2115882"/>
            <a:ext cx="4718286" cy="1169551"/>
          </a:xfrm>
          <a:prstGeom prst="rect">
            <a:avLst/>
          </a:prstGeom>
          <a:noFill/>
        </p:spPr>
        <p:txBody>
          <a:bodyPr wrap="square">
            <a:spAutoFit/>
          </a:bodyPr>
          <a:lstStyle/>
          <a:p>
            <a:r>
              <a:rPr lang="en-US" dirty="0"/>
              <a:t>The financial savings calculation estimates monthly, yearly, and 25-year savings by comparing electricity costs before and after solar installation. The payback period calculation determines the time to recover the solar investment, using total system cost and yearly savings.</a:t>
            </a:r>
          </a:p>
        </p:txBody>
      </p:sp>
      <p:grpSp>
        <p:nvGrpSpPr>
          <p:cNvPr id="34" name="Google Shape;530;p38">
            <a:extLst>
              <a:ext uri="{FF2B5EF4-FFF2-40B4-BE49-F238E27FC236}">
                <a16:creationId xmlns:a16="http://schemas.microsoft.com/office/drawing/2014/main" id="{C43757CE-3D2D-09CE-3C69-9EB2868F95C0}"/>
              </a:ext>
            </a:extLst>
          </p:cNvPr>
          <p:cNvGrpSpPr/>
          <p:nvPr/>
        </p:nvGrpSpPr>
        <p:grpSpPr>
          <a:xfrm>
            <a:off x="5892921" y="153957"/>
            <a:ext cx="3086223" cy="4936650"/>
            <a:chOff x="5240910" y="494525"/>
            <a:chExt cx="1710312" cy="3724678"/>
          </a:xfrm>
        </p:grpSpPr>
        <p:sp>
          <p:nvSpPr>
            <p:cNvPr id="35" name="Google Shape;531;p38">
              <a:extLst>
                <a:ext uri="{FF2B5EF4-FFF2-40B4-BE49-F238E27FC236}">
                  <a16:creationId xmlns:a16="http://schemas.microsoft.com/office/drawing/2014/main" id="{B78A0883-16BC-5BA1-0C6C-097A0F6F4715}"/>
                </a:ext>
              </a:extLst>
            </p:cNvPr>
            <p:cNvSpPr/>
            <p:nvPr/>
          </p:nvSpPr>
          <p:spPr>
            <a:xfrm>
              <a:off x="5240910" y="494525"/>
              <a:ext cx="1710312"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45" name="Google Shape;532;p38">
              <a:extLst>
                <a:ext uri="{FF2B5EF4-FFF2-40B4-BE49-F238E27FC236}">
                  <a16:creationId xmlns:a16="http://schemas.microsoft.com/office/drawing/2014/main" id="{0A3618DB-6DCA-51DC-8A71-863DB185FEFD}"/>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cxnSp>
        <p:nvCxnSpPr>
          <p:cNvPr id="28" name="Straight Arrow Connector 27">
            <a:extLst>
              <a:ext uri="{FF2B5EF4-FFF2-40B4-BE49-F238E27FC236}">
                <a16:creationId xmlns:a16="http://schemas.microsoft.com/office/drawing/2014/main" id="{C72166AB-E933-8FC2-535A-4AF613B1CBAB}"/>
              </a:ext>
            </a:extLst>
          </p:cNvPr>
          <p:cNvCxnSpPr>
            <a:cxnSpLocks/>
          </p:cNvCxnSpPr>
          <p:nvPr/>
        </p:nvCxnSpPr>
        <p:spPr>
          <a:xfrm flipH="1">
            <a:off x="5058792" y="3717937"/>
            <a:ext cx="1189627" cy="26978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02537C-907F-4E2D-D2D7-07C25120D158}"/>
              </a:ext>
            </a:extLst>
          </p:cNvPr>
          <p:cNvCxnSpPr>
            <a:cxnSpLocks/>
          </p:cNvCxnSpPr>
          <p:nvPr/>
        </p:nvCxnSpPr>
        <p:spPr>
          <a:xfrm flipH="1">
            <a:off x="5056675" y="2374717"/>
            <a:ext cx="118962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02345B-7AFD-2032-D226-19D5373F492A}"/>
              </a:ext>
            </a:extLst>
          </p:cNvPr>
          <p:cNvCxnSpPr>
            <a:cxnSpLocks/>
          </p:cNvCxnSpPr>
          <p:nvPr/>
        </p:nvCxnSpPr>
        <p:spPr>
          <a:xfrm flipH="1" flipV="1">
            <a:off x="5203411" y="1155783"/>
            <a:ext cx="1042891" cy="26661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screenshot of a phone&#10;&#10;Description automatically generated">
            <a:extLst>
              <a:ext uri="{FF2B5EF4-FFF2-40B4-BE49-F238E27FC236}">
                <a16:creationId xmlns:a16="http://schemas.microsoft.com/office/drawing/2014/main" id="{67BFAFDF-2CBF-09E2-D3A7-837B2C262480}"/>
              </a:ext>
            </a:extLst>
          </p:cNvPr>
          <p:cNvPicPr>
            <a:picLocks noChangeAspect="1"/>
          </p:cNvPicPr>
          <p:nvPr/>
        </p:nvPicPr>
        <p:blipFill rotWithShape="1">
          <a:blip r:embed="rId2"/>
          <a:srcRect b="4022"/>
          <a:stretch/>
        </p:blipFill>
        <p:spPr>
          <a:xfrm>
            <a:off x="5995461" y="246489"/>
            <a:ext cx="2894096" cy="475643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8A0404AE-B8EE-3FD9-1647-80E6DEF5C08F}"/>
              </a:ext>
            </a:extLst>
          </p:cNvPr>
          <p:cNvSpPr txBox="1"/>
          <p:nvPr/>
        </p:nvSpPr>
        <p:spPr>
          <a:xfrm>
            <a:off x="336092" y="3671626"/>
            <a:ext cx="4718286" cy="738664"/>
          </a:xfrm>
          <a:prstGeom prst="rect">
            <a:avLst/>
          </a:prstGeom>
          <a:noFill/>
        </p:spPr>
        <p:txBody>
          <a:bodyPr wrap="square">
            <a:spAutoFit/>
          </a:bodyPr>
          <a:lstStyle/>
          <a:p>
            <a:r>
              <a:rPr lang="en-US" dirty="0"/>
              <a:t>Estimates the reduction in CO2 emissions monthly, yearly, and over 25 years, based on 0.45-0.5 kg of CO2 saved per kWh of solar energy compared to fossil fuels.</a:t>
            </a:r>
          </a:p>
        </p:txBody>
      </p:sp>
    </p:spTree>
    <p:extLst>
      <p:ext uri="{BB962C8B-B14F-4D97-AF65-F5344CB8AC3E}">
        <p14:creationId xmlns:p14="http://schemas.microsoft.com/office/powerpoint/2010/main" val="467219111"/>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anim calcmode="lin" valueType="num">
                                      <p:cBhvr>
                                        <p:cTn id="13" dur="750" fill="hold"/>
                                        <p:tgtEl>
                                          <p:spTgt spid="22"/>
                                        </p:tgtEl>
                                        <p:attrNameLst>
                                          <p:attrName>ppt_x</p:attrName>
                                        </p:attrNameLst>
                                      </p:cBhvr>
                                      <p:tavLst>
                                        <p:tav tm="0">
                                          <p:val>
                                            <p:strVal val="#ppt_x"/>
                                          </p:val>
                                        </p:tav>
                                        <p:tav tm="100000">
                                          <p:val>
                                            <p:strVal val="#ppt_x"/>
                                          </p:val>
                                        </p:tav>
                                      </p:tavLst>
                                    </p:anim>
                                    <p:anim calcmode="lin" valueType="num">
                                      <p:cBhvr>
                                        <p:cTn id="14" dur="7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750"/>
                                        <p:tgtEl>
                                          <p:spTgt spid="24"/>
                                        </p:tgtEl>
                                      </p:cBhvr>
                                    </p:animEffect>
                                    <p:anim calcmode="lin" valueType="num">
                                      <p:cBhvr>
                                        <p:cTn id="20" dur="750" fill="hold"/>
                                        <p:tgtEl>
                                          <p:spTgt spid="24"/>
                                        </p:tgtEl>
                                        <p:attrNameLst>
                                          <p:attrName>ppt_x</p:attrName>
                                        </p:attrNameLst>
                                      </p:cBhvr>
                                      <p:tavLst>
                                        <p:tav tm="0">
                                          <p:val>
                                            <p:strVal val="#ppt_x"/>
                                          </p:val>
                                        </p:tav>
                                        <p:tav tm="100000">
                                          <p:val>
                                            <p:strVal val="#ppt_x"/>
                                          </p:val>
                                        </p:tav>
                                      </p:tavLst>
                                    </p:anim>
                                    <p:anim calcmode="lin" valueType="num">
                                      <p:cBhvr>
                                        <p:cTn id="21" dur="75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750"/>
                                        <p:tgtEl>
                                          <p:spTgt spid="26"/>
                                        </p:tgtEl>
                                      </p:cBhvr>
                                    </p:animEffect>
                                    <p:anim calcmode="lin" valueType="num">
                                      <p:cBhvr>
                                        <p:cTn id="25" dur="750" fill="hold"/>
                                        <p:tgtEl>
                                          <p:spTgt spid="26"/>
                                        </p:tgtEl>
                                        <p:attrNameLst>
                                          <p:attrName>ppt_x</p:attrName>
                                        </p:attrNameLst>
                                      </p:cBhvr>
                                      <p:tavLst>
                                        <p:tav tm="0">
                                          <p:val>
                                            <p:strVal val="#ppt_x"/>
                                          </p:val>
                                        </p:tav>
                                        <p:tav tm="100000">
                                          <p:val>
                                            <p:strVal val="#ppt_x"/>
                                          </p:val>
                                        </p:tav>
                                      </p:tavLst>
                                    </p:anim>
                                    <p:anim calcmode="lin" valueType="num">
                                      <p:cBhvr>
                                        <p:cTn id="26" dur="7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750"/>
                                        <p:tgtEl>
                                          <p:spTgt spid="28"/>
                                        </p:tgtEl>
                                      </p:cBhvr>
                                    </p:animEffect>
                                    <p:anim calcmode="lin" valueType="num">
                                      <p:cBhvr>
                                        <p:cTn id="32" dur="750" fill="hold"/>
                                        <p:tgtEl>
                                          <p:spTgt spid="28"/>
                                        </p:tgtEl>
                                        <p:attrNameLst>
                                          <p:attrName>ppt_x</p:attrName>
                                        </p:attrNameLst>
                                      </p:cBhvr>
                                      <p:tavLst>
                                        <p:tav tm="0">
                                          <p:val>
                                            <p:strVal val="#ppt_x"/>
                                          </p:val>
                                        </p:tav>
                                        <p:tav tm="100000">
                                          <p:val>
                                            <p:strVal val="#ppt_x"/>
                                          </p:val>
                                        </p:tav>
                                      </p:tavLst>
                                    </p:anim>
                                    <p:anim calcmode="lin" valueType="num">
                                      <p:cBhvr>
                                        <p:cTn id="33" dur="75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750"/>
                                        <p:tgtEl>
                                          <p:spTgt spid="6"/>
                                        </p:tgtEl>
                                      </p:cBhvr>
                                    </p:animEffect>
                                    <p:anim calcmode="lin" valueType="num">
                                      <p:cBhvr>
                                        <p:cTn id="37" dur="750" fill="hold"/>
                                        <p:tgtEl>
                                          <p:spTgt spid="6"/>
                                        </p:tgtEl>
                                        <p:attrNameLst>
                                          <p:attrName>ppt_x</p:attrName>
                                        </p:attrNameLst>
                                      </p:cBhvr>
                                      <p:tavLst>
                                        <p:tav tm="0">
                                          <p:val>
                                            <p:strVal val="#ppt_x"/>
                                          </p:val>
                                        </p:tav>
                                        <p:tav tm="100000">
                                          <p:val>
                                            <p:strVal val="#ppt_x"/>
                                          </p:val>
                                        </p:tav>
                                      </p:tavLst>
                                    </p:anim>
                                    <p:anim calcmode="lin" valueType="num">
                                      <p:cBhvr>
                                        <p:cTn id="38"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79;p46">
            <a:extLst>
              <a:ext uri="{FF2B5EF4-FFF2-40B4-BE49-F238E27FC236}">
                <a16:creationId xmlns:a16="http://schemas.microsoft.com/office/drawing/2014/main" id="{F61A385E-793E-427E-BF81-B014C67C851A}"/>
              </a:ext>
            </a:extLst>
          </p:cNvPr>
          <p:cNvSpPr/>
          <p:nvPr/>
        </p:nvSpPr>
        <p:spPr>
          <a:xfrm rot="5400000">
            <a:off x="-882276" y="-879302"/>
            <a:ext cx="1764551" cy="1465786"/>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7" name="Google Shape;579;p46">
            <a:extLst>
              <a:ext uri="{FF2B5EF4-FFF2-40B4-BE49-F238E27FC236}">
                <a16:creationId xmlns:a16="http://schemas.microsoft.com/office/drawing/2014/main" id="{2F8D16F6-53CC-35ED-D1C2-FFDA799494A6}"/>
              </a:ext>
            </a:extLst>
          </p:cNvPr>
          <p:cNvSpPr/>
          <p:nvPr/>
        </p:nvSpPr>
        <p:spPr>
          <a:xfrm rot="5400000">
            <a:off x="8218426" y="4357496"/>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8" name="Google Shape;261;p29">
            <a:extLst>
              <a:ext uri="{FF2B5EF4-FFF2-40B4-BE49-F238E27FC236}">
                <a16:creationId xmlns:a16="http://schemas.microsoft.com/office/drawing/2014/main" id="{6FB08F22-219D-42C6-596A-4A2607E1932D}"/>
              </a:ext>
            </a:extLst>
          </p:cNvPr>
          <p:cNvSpPr txBox="1">
            <a:spLocks/>
          </p:cNvSpPr>
          <p:nvPr/>
        </p:nvSpPr>
        <p:spPr>
          <a:xfrm>
            <a:off x="741155" y="147686"/>
            <a:ext cx="3339548" cy="709388"/>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t>Daily </a:t>
            </a:r>
            <a:r>
              <a:rPr lang="en-US" sz="4000" dirty="0">
                <a:solidFill>
                  <a:schemeClr val="bg2"/>
                </a:solidFill>
              </a:rPr>
              <a:t>Model</a:t>
            </a:r>
          </a:p>
        </p:txBody>
      </p:sp>
      <p:sp>
        <p:nvSpPr>
          <p:cNvPr id="9" name="Google Shape;261;p29">
            <a:extLst>
              <a:ext uri="{FF2B5EF4-FFF2-40B4-BE49-F238E27FC236}">
                <a16:creationId xmlns:a16="http://schemas.microsoft.com/office/drawing/2014/main" id="{45007C07-0A89-4BCA-52FA-61BFF73A410E}"/>
              </a:ext>
            </a:extLst>
          </p:cNvPr>
          <p:cNvSpPr txBox="1">
            <a:spLocks/>
          </p:cNvSpPr>
          <p:nvPr/>
        </p:nvSpPr>
        <p:spPr>
          <a:xfrm>
            <a:off x="4916159" y="147686"/>
            <a:ext cx="3950473" cy="709388"/>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t>Hourly </a:t>
            </a:r>
            <a:r>
              <a:rPr lang="en-US" sz="4000" dirty="0">
                <a:solidFill>
                  <a:schemeClr val="bg2"/>
                </a:solidFill>
              </a:rPr>
              <a:t>Model</a:t>
            </a:r>
          </a:p>
        </p:txBody>
      </p:sp>
      <p:sp>
        <p:nvSpPr>
          <p:cNvPr id="10" name="Google Shape;310;p31">
            <a:extLst>
              <a:ext uri="{FF2B5EF4-FFF2-40B4-BE49-F238E27FC236}">
                <a16:creationId xmlns:a16="http://schemas.microsoft.com/office/drawing/2014/main" id="{9CFD43BD-8205-008B-031B-3B37F4EDCEC7}"/>
              </a:ext>
            </a:extLst>
          </p:cNvPr>
          <p:cNvSpPr txBox="1">
            <a:spLocks/>
          </p:cNvSpPr>
          <p:nvPr/>
        </p:nvSpPr>
        <p:spPr>
          <a:xfrm>
            <a:off x="2196916" y="2176427"/>
            <a:ext cx="3573143" cy="3314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lgn="ctr">
              <a:buClr>
                <a:schemeClr val="bg2"/>
              </a:buClr>
              <a:buSzPct val="100000"/>
              <a:buFont typeface="Wingdings" panose="05000000000000000000" pitchFamily="2" charset="2"/>
              <a:buChar char="v"/>
            </a:pPr>
            <a:r>
              <a:rPr lang="en-US" sz="1600" dirty="0">
                <a:latin typeface="Montserrat Medium" panose="00000600000000000000" pitchFamily="2" charset="0"/>
                <a:ea typeface="Calibri" panose="020F0502020204030204" pitchFamily="34" charset="0"/>
                <a:cs typeface="Arial" panose="020B0604020202020204" pitchFamily="34" charset="0"/>
              </a:rPr>
              <a:t>1/1/ 2014 -&gt; 31/12/2023</a:t>
            </a:r>
            <a:endParaRPr lang="en-US" sz="1600" dirty="0">
              <a:latin typeface="Montserrat Medium" panose="00000600000000000000" pitchFamily="2" charset="0"/>
            </a:endParaRPr>
          </a:p>
        </p:txBody>
      </p:sp>
      <p:sp>
        <p:nvSpPr>
          <p:cNvPr id="11" name="Google Shape;310;p31">
            <a:extLst>
              <a:ext uri="{FF2B5EF4-FFF2-40B4-BE49-F238E27FC236}">
                <a16:creationId xmlns:a16="http://schemas.microsoft.com/office/drawing/2014/main" id="{06008807-5E6E-AF0F-1B55-3031953966A8}"/>
              </a:ext>
            </a:extLst>
          </p:cNvPr>
          <p:cNvSpPr txBox="1">
            <a:spLocks/>
          </p:cNvSpPr>
          <p:nvPr/>
        </p:nvSpPr>
        <p:spPr>
          <a:xfrm>
            <a:off x="498590" y="3582141"/>
            <a:ext cx="1631200" cy="543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lgn="ctr"/>
            <a:r>
              <a:rPr lang="en-US" sz="2000" b="1" dirty="0">
                <a:solidFill>
                  <a:srgbClr val="7FD85A"/>
                </a:solidFill>
                <a:latin typeface="Montserrat Medium" panose="00000600000000000000" pitchFamily="2" charset="0"/>
              </a:rPr>
              <a:t>Algorithm</a:t>
            </a:r>
          </a:p>
        </p:txBody>
      </p:sp>
      <p:sp>
        <p:nvSpPr>
          <p:cNvPr id="12" name="Google Shape;310;p31">
            <a:extLst>
              <a:ext uri="{FF2B5EF4-FFF2-40B4-BE49-F238E27FC236}">
                <a16:creationId xmlns:a16="http://schemas.microsoft.com/office/drawing/2014/main" id="{74A528F6-3E9A-6EDF-2D15-D90ABE887783}"/>
              </a:ext>
            </a:extLst>
          </p:cNvPr>
          <p:cNvSpPr txBox="1">
            <a:spLocks/>
          </p:cNvSpPr>
          <p:nvPr/>
        </p:nvSpPr>
        <p:spPr>
          <a:xfrm>
            <a:off x="225310" y="4123392"/>
            <a:ext cx="8420100" cy="385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lgn="ctr">
              <a:buClr>
                <a:schemeClr val="bg2"/>
              </a:buClr>
              <a:buSzPct val="100000"/>
              <a:buFont typeface="Wingdings" panose="05000000000000000000" pitchFamily="2" charset="2"/>
              <a:buChar char="v"/>
            </a:pPr>
            <a:r>
              <a:rPr lang="en-US" sz="1600" dirty="0">
                <a:latin typeface="Montserrat Medium" panose="00000600000000000000" pitchFamily="2" charset="0"/>
                <a:ea typeface="Calibri" panose="020F0502020204030204" pitchFamily="34" charset="0"/>
                <a:cs typeface="Arial" panose="020B0604020202020204" pitchFamily="34" charset="0"/>
              </a:rPr>
              <a:t>Use SVR through extensive hyperparameter tuning using GridSearchCV </a:t>
            </a:r>
            <a:endParaRPr lang="en-US" sz="1600" dirty="0">
              <a:latin typeface="Montserrat Medium" panose="00000600000000000000" pitchFamily="2" charset="0"/>
            </a:endParaRPr>
          </a:p>
        </p:txBody>
      </p:sp>
      <p:sp>
        <p:nvSpPr>
          <p:cNvPr id="16" name="Google Shape;579;p46">
            <a:extLst>
              <a:ext uri="{FF2B5EF4-FFF2-40B4-BE49-F238E27FC236}">
                <a16:creationId xmlns:a16="http://schemas.microsoft.com/office/drawing/2014/main" id="{E2CAF774-E40D-BFE3-5516-89304312FE41}"/>
              </a:ext>
            </a:extLst>
          </p:cNvPr>
          <p:cNvSpPr/>
          <p:nvPr/>
        </p:nvSpPr>
        <p:spPr>
          <a:xfrm rot="16200000">
            <a:off x="7505345" y="4805772"/>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17" name="Google Shape;310;p31">
            <a:extLst>
              <a:ext uri="{FF2B5EF4-FFF2-40B4-BE49-F238E27FC236}">
                <a16:creationId xmlns:a16="http://schemas.microsoft.com/office/drawing/2014/main" id="{89CAC192-C846-5748-F379-5AFD12DDDD35}"/>
              </a:ext>
            </a:extLst>
          </p:cNvPr>
          <p:cNvSpPr txBox="1">
            <a:spLocks/>
          </p:cNvSpPr>
          <p:nvPr/>
        </p:nvSpPr>
        <p:spPr>
          <a:xfrm>
            <a:off x="290787" y="1060224"/>
            <a:ext cx="1679174" cy="4029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lgn="ctr"/>
            <a:r>
              <a:rPr lang="en-US" sz="2000" b="1" dirty="0">
                <a:solidFill>
                  <a:srgbClr val="7FD85A"/>
                </a:solidFill>
                <a:latin typeface="Montserrat Medium" panose="00000600000000000000" pitchFamily="2" charset="0"/>
              </a:rPr>
              <a:t>Dataset</a:t>
            </a:r>
          </a:p>
        </p:txBody>
      </p:sp>
      <p:sp>
        <p:nvSpPr>
          <p:cNvPr id="24" name="Google Shape;261;p29">
            <a:extLst>
              <a:ext uri="{FF2B5EF4-FFF2-40B4-BE49-F238E27FC236}">
                <a16:creationId xmlns:a16="http://schemas.microsoft.com/office/drawing/2014/main" id="{B549DB04-9319-2BF2-287A-235B9A61BB9B}"/>
              </a:ext>
            </a:extLst>
          </p:cNvPr>
          <p:cNvSpPr txBox="1">
            <a:spLocks/>
          </p:cNvSpPr>
          <p:nvPr/>
        </p:nvSpPr>
        <p:spPr>
          <a:xfrm>
            <a:off x="4191309" y="167221"/>
            <a:ext cx="562003" cy="709388"/>
          </a:xfrm>
          <a:prstGeom prst="rect">
            <a:avLst/>
          </a:prstGeom>
          <a:no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solidFill>
                  <a:schemeClr val="bg2"/>
                </a:solidFill>
              </a:rPr>
              <a:t>&amp;</a:t>
            </a:r>
          </a:p>
        </p:txBody>
      </p:sp>
      <p:sp>
        <p:nvSpPr>
          <p:cNvPr id="26" name="Google Shape;505;p45">
            <a:extLst>
              <a:ext uri="{FF2B5EF4-FFF2-40B4-BE49-F238E27FC236}">
                <a16:creationId xmlns:a16="http://schemas.microsoft.com/office/drawing/2014/main" id="{8F42DE93-F7EE-1D93-EA33-13C540893F18}"/>
              </a:ext>
            </a:extLst>
          </p:cNvPr>
          <p:cNvSpPr txBox="1">
            <a:spLocks/>
          </p:cNvSpPr>
          <p:nvPr/>
        </p:nvSpPr>
        <p:spPr>
          <a:xfrm>
            <a:off x="375463" y="1099660"/>
            <a:ext cx="170054" cy="438000"/>
          </a:xfrm>
          <a:custGeom>
            <a:avLst/>
            <a:gdLst>
              <a:gd name="connsiteX0" fmla="*/ 0 w 213893"/>
              <a:gd name="connsiteY0" fmla="*/ 0 h 533250"/>
              <a:gd name="connsiteX1" fmla="*/ 213893 w 213893"/>
              <a:gd name="connsiteY1" fmla="*/ 0 h 533250"/>
              <a:gd name="connsiteX2" fmla="*/ 213893 w 213893"/>
              <a:gd name="connsiteY2" fmla="*/ 533250 h 533250"/>
              <a:gd name="connsiteX3" fmla="*/ 0 w 213893"/>
              <a:gd name="connsiteY3" fmla="*/ 533250 h 533250"/>
              <a:gd name="connsiteX4" fmla="*/ 0 w 213893"/>
              <a:gd name="connsiteY4" fmla="*/ 0 h 533250"/>
              <a:gd name="connsiteX0" fmla="*/ 12700 w 213893"/>
              <a:gd name="connsiteY0" fmla="*/ 38100 h 533250"/>
              <a:gd name="connsiteX1" fmla="*/ 213893 w 213893"/>
              <a:gd name="connsiteY1" fmla="*/ 0 h 533250"/>
              <a:gd name="connsiteX2" fmla="*/ 213893 w 213893"/>
              <a:gd name="connsiteY2" fmla="*/ 533250 h 533250"/>
              <a:gd name="connsiteX3" fmla="*/ 0 w 213893"/>
              <a:gd name="connsiteY3" fmla="*/ 533250 h 533250"/>
              <a:gd name="connsiteX4" fmla="*/ 12700 w 213893"/>
              <a:gd name="connsiteY4" fmla="*/ 38100 h 533250"/>
              <a:gd name="connsiteX0" fmla="*/ 12700 w 213893"/>
              <a:gd name="connsiteY0" fmla="*/ 6350 h 501500"/>
              <a:gd name="connsiteX1" fmla="*/ 207543 w 213893"/>
              <a:gd name="connsiteY1" fmla="*/ 0 h 501500"/>
              <a:gd name="connsiteX2" fmla="*/ 213893 w 213893"/>
              <a:gd name="connsiteY2" fmla="*/ 501500 h 501500"/>
              <a:gd name="connsiteX3" fmla="*/ 0 w 213893"/>
              <a:gd name="connsiteY3" fmla="*/ 501500 h 501500"/>
              <a:gd name="connsiteX4" fmla="*/ 12700 w 213893"/>
              <a:gd name="connsiteY4" fmla="*/ 6350 h 501500"/>
              <a:gd name="connsiteX0" fmla="*/ 31750 w 213893"/>
              <a:gd name="connsiteY0" fmla="*/ 38100 h 501500"/>
              <a:gd name="connsiteX1" fmla="*/ 207543 w 213893"/>
              <a:gd name="connsiteY1" fmla="*/ 0 h 501500"/>
              <a:gd name="connsiteX2" fmla="*/ 213893 w 213893"/>
              <a:gd name="connsiteY2" fmla="*/ 501500 h 501500"/>
              <a:gd name="connsiteX3" fmla="*/ 0 w 213893"/>
              <a:gd name="connsiteY3" fmla="*/ 501500 h 501500"/>
              <a:gd name="connsiteX4" fmla="*/ 31750 w 213893"/>
              <a:gd name="connsiteY4" fmla="*/ 38100 h 501500"/>
              <a:gd name="connsiteX0" fmla="*/ 31750 w 207824"/>
              <a:gd name="connsiteY0" fmla="*/ 38100 h 501500"/>
              <a:gd name="connsiteX1" fmla="*/ 207543 w 207824"/>
              <a:gd name="connsiteY1" fmla="*/ 0 h 501500"/>
              <a:gd name="connsiteX2" fmla="*/ 201193 w 207824"/>
              <a:gd name="connsiteY2" fmla="*/ 476100 h 501500"/>
              <a:gd name="connsiteX3" fmla="*/ 0 w 207824"/>
              <a:gd name="connsiteY3" fmla="*/ 501500 h 501500"/>
              <a:gd name="connsiteX4" fmla="*/ 31750 w 207824"/>
              <a:gd name="connsiteY4" fmla="*/ 38100 h 501500"/>
              <a:gd name="connsiteX0" fmla="*/ 6350 w 182424"/>
              <a:gd name="connsiteY0" fmla="*/ 38100 h 476100"/>
              <a:gd name="connsiteX1" fmla="*/ 182143 w 182424"/>
              <a:gd name="connsiteY1" fmla="*/ 0 h 476100"/>
              <a:gd name="connsiteX2" fmla="*/ 175793 w 182424"/>
              <a:gd name="connsiteY2" fmla="*/ 476100 h 476100"/>
              <a:gd name="connsiteX3" fmla="*/ 0 w 182424"/>
              <a:gd name="connsiteY3" fmla="*/ 444350 h 476100"/>
              <a:gd name="connsiteX4" fmla="*/ 6350 w 182424"/>
              <a:gd name="connsiteY4" fmla="*/ 38100 h 476100"/>
              <a:gd name="connsiteX0" fmla="*/ 6350 w 175793"/>
              <a:gd name="connsiteY0" fmla="*/ 0 h 438000"/>
              <a:gd name="connsiteX1" fmla="*/ 169443 w 175793"/>
              <a:gd name="connsiteY1" fmla="*/ 19050 h 438000"/>
              <a:gd name="connsiteX2" fmla="*/ 175793 w 175793"/>
              <a:gd name="connsiteY2" fmla="*/ 438000 h 438000"/>
              <a:gd name="connsiteX3" fmla="*/ 0 w 175793"/>
              <a:gd name="connsiteY3" fmla="*/ 406250 h 438000"/>
              <a:gd name="connsiteX4" fmla="*/ 6350 w 175793"/>
              <a:gd name="connsiteY4" fmla="*/ 0 h 438000"/>
              <a:gd name="connsiteX0" fmla="*/ 6350 w 176404"/>
              <a:gd name="connsiteY0" fmla="*/ 0 h 438000"/>
              <a:gd name="connsiteX1" fmla="*/ 175793 w 176404"/>
              <a:gd name="connsiteY1" fmla="*/ 63500 h 438000"/>
              <a:gd name="connsiteX2" fmla="*/ 175793 w 176404"/>
              <a:gd name="connsiteY2" fmla="*/ 438000 h 438000"/>
              <a:gd name="connsiteX3" fmla="*/ 0 w 176404"/>
              <a:gd name="connsiteY3" fmla="*/ 406250 h 438000"/>
              <a:gd name="connsiteX4" fmla="*/ 6350 w 176404"/>
              <a:gd name="connsiteY4" fmla="*/ 0 h 438000"/>
              <a:gd name="connsiteX0" fmla="*/ 12700 w 182754"/>
              <a:gd name="connsiteY0" fmla="*/ 0 h 533250"/>
              <a:gd name="connsiteX1" fmla="*/ 182143 w 182754"/>
              <a:gd name="connsiteY1" fmla="*/ 63500 h 533250"/>
              <a:gd name="connsiteX2" fmla="*/ 182143 w 182754"/>
              <a:gd name="connsiteY2" fmla="*/ 438000 h 533250"/>
              <a:gd name="connsiteX3" fmla="*/ 0 w 182754"/>
              <a:gd name="connsiteY3" fmla="*/ 533250 h 533250"/>
              <a:gd name="connsiteX4" fmla="*/ 12700 w 182754"/>
              <a:gd name="connsiteY4" fmla="*/ 0 h 533250"/>
              <a:gd name="connsiteX0" fmla="*/ 12700 w 182754"/>
              <a:gd name="connsiteY0" fmla="*/ 0 h 438000"/>
              <a:gd name="connsiteX1" fmla="*/ 182143 w 182754"/>
              <a:gd name="connsiteY1" fmla="*/ 63500 h 438000"/>
              <a:gd name="connsiteX2" fmla="*/ 182143 w 182754"/>
              <a:gd name="connsiteY2" fmla="*/ 438000 h 438000"/>
              <a:gd name="connsiteX3" fmla="*/ 0 w 182754"/>
              <a:gd name="connsiteY3" fmla="*/ 387200 h 438000"/>
              <a:gd name="connsiteX4" fmla="*/ 12700 w 182754"/>
              <a:gd name="connsiteY4" fmla="*/ 0 h 438000"/>
              <a:gd name="connsiteX0" fmla="*/ 0 w 170054"/>
              <a:gd name="connsiteY0" fmla="*/ 0 h 438000"/>
              <a:gd name="connsiteX1" fmla="*/ 169443 w 170054"/>
              <a:gd name="connsiteY1" fmla="*/ 63500 h 438000"/>
              <a:gd name="connsiteX2" fmla="*/ 169443 w 170054"/>
              <a:gd name="connsiteY2" fmla="*/ 438000 h 438000"/>
              <a:gd name="connsiteX3" fmla="*/ 0 w 170054"/>
              <a:gd name="connsiteY3" fmla="*/ 380850 h 438000"/>
              <a:gd name="connsiteX4" fmla="*/ 0 w 170054"/>
              <a:gd name="connsiteY4" fmla="*/ 0 h 4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54" h="438000">
                <a:moveTo>
                  <a:pt x="0" y="0"/>
                </a:moveTo>
                <a:lnTo>
                  <a:pt x="169443" y="63500"/>
                </a:lnTo>
                <a:cubicBezTo>
                  <a:pt x="171560" y="230667"/>
                  <a:pt x="167326" y="270833"/>
                  <a:pt x="169443" y="438000"/>
                </a:cubicBezTo>
                <a:lnTo>
                  <a:pt x="0" y="380850"/>
                </a:lnTo>
                <a:lnTo>
                  <a:pt x="0" y="0"/>
                </a:lnTo>
                <a:close/>
              </a:path>
            </a:pathLst>
          </a:custGeom>
          <a:solidFill>
            <a:schemeClr val="bg2">
              <a:lumMod val="60000"/>
              <a:lumOff val="40000"/>
            </a:schemeClr>
          </a:solidFill>
          <a:ln>
            <a:noFill/>
          </a:ln>
          <a:effectLst>
            <a:glow>
              <a:schemeClr val="accent1">
                <a:alpha val="40000"/>
              </a:schemeClr>
            </a:glow>
            <a:softEdge rad="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1pPr>
            <a:lvl2pPr marR="0" lvl="1"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2pPr>
            <a:lvl3pPr marR="0" lvl="2"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3pPr>
            <a:lvl4pPr marR="0" lvl="3"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4pPr>
            <a:lvl5pPr marR="0" lvl="4"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5pPr>
            <a:lvl6pPr marR="0" lvl="5"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6pPr>
            <a:lvl7pPr marR="0" lvl="6"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7pPr>
            <a:lvl8pPr marR="0" lvl="7"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8pPr>
            <a:lvl9pPr marR="0" lvl="8"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9pPr>
          </a:lstStyle>
          <a:p>
            <a:pPr defTabSz="914377">
              <a:buClr>
                <a:srgbClr val="3A4A01"/>
              </a:buClr>
              <a:defRPr/>
            </a:pPr>
            <a:endParaRPr lang="en-US" dirty="0">
              <a:solidFill>
                <a:srgbClr val="FFC000"/>
              </a:solidFill>
            </a:endParaRPr>
          </a:p>
        </p:txBody>
      </p:sp>
      <p:sp>
        <p:nvSpPr>
          <p:cNvPr id="70" name="Google Shape;505;p45">
            <a:extLst>
              <a:ext uri="{FF2B5EF4-FFF2-40B4-BE49-F238E27FC236}">
                <a16:creationId xmlns:a16="http://schemas.microsoft.com/office/drawing/2014/main" id="{5B87997A-014D-A22B-F742-AFDADF815C93}"/>
              </a:ext>
            </a:extLst>
          </p:cNvPr>
          <p:cNvSpPr txBox="1">
            <a:spLocks/>
          </p:cNvSpPr>
          <p:nvPr/>
        </p:nvSpPr>
        <p:spPr>
          <a:xfrm>
            <a:off x="388329" y="3631080"/>
            <a:ext cx="170054" cy="438000"/>
          </a:xfrm>
          <a:custGeom>
            <a:avLst/>
            <a:gdLst>
              <a:gd name="connsiteX0" fmla="*/ 0 w 213893"/>
              <a:gd name="connsiteY0" fmla="*/ 0 h 533250"/>
              <a:gd name="connsiteX1" fmla="*/ 213893 w 213893"/>
              <a:gd name="connsiteY1" fmla="*/ 0 h 533250"/>
              <a:gd name="connsiteX2" fmla="*/ 213893 w 213893"/>
              <a:gd name="connsiteY2" fmla="*/ 533250 h 533250"/>
              <a:gd name="connsiteX3" fmla="*/ 0 w 213893"/>
              <a:gd name="connsiteY3" fmla="*/ 533250 h 533250"/>
              <a:gd name="connsiteX4" fmla="*/ 0 w 213893"/>
              <a:gd name="connsiteY4" fmla="*/ 0 h 533250"/>
              <a:gd name="connsiteX0" fmla="*/ 12700 w 213893"/>
              <a:gd name="connsiteY0" fmla="*/ 38100 h 533250"/>
              <a:gd name="connsiteX1" fmla="*/ 213893 w 213893"/>
              <a:gd name="connsiteY1" fmla="*/ 0 h 533250"/>
              <a:gd name="connsiteX2" fmla="*/ 213893 w 213893"/>
              <a:gd name="connsiteY2" fmla="*/ 533250 h 533250"/>
              <a:gd name="connsiteX3" fmla="*/ 0 w 213893"/>
              <a:gd name="connsiteY3" fmla="*/ 533250 h 533250"/>
              <a:gd name="connsiteX4" fmla="*/ 12700 w 213893"/>
              <a:gd name="connsiteY4" fmla="*/ 38100 h 533250"/>
              <a:gd name="connsiteX0" fmla="*/ 12700 w 213893"/>
              <a:gd name="connsiteY0" fmla="*/ 6350 h 501500"/>
              <a:gd name="connsiteX1" fmla="*/ 207543 w 213893"/>
              <a:gd name="connsiteY1" fmla="*/ 0 h 501500"/>
              <a:gd name="connsiteX2" fmla="*/ 213893 w 213893"/>
              <a:gd name="connsiteY2" fmla="*/ 501500 h 501500"/>
              <a:gd name="connsiteX3" fmla="*/ 0 w 213893"/>
              <a:gd name="connsiteY3" fmla="*/ 501500 h 501500"/>
              <a:gd name="connsiteX4" fmla="*/ 12700 w 213893"/>
              <a:gd name="connsiteY4" fmla="*/ 6350 h 501500"/>
              <a:gd name="connsiteX0" fmla="*/ 31750 w 213893"/>
              <a:gd name="connsiteY0" fmla="*/ 38100 h 501500"/>
              <a:gd name="connsiteX1" fmla="*/ 207543 w 213893"/>
              <a:gd name="connsiteY1" fmla="*/ 0 h 501500"/>
              <a:gd name="connsiteX2" fmla="*/ 213893 w 213893"/>
              <a:gd name="connsiteY2" fmla="*/ 501500 h 501500"/>
              <a:gd name="connsiteX3" fmla="*/ 0 w 213893"/>
              <a:gd name="connsiteY3" fmla="*/ 501500 h 501500"/>
              <a:gd name="connsiteX4" fmla="*/ 31750 w 213893"/>
              <a:gd name="connsiteY4" fmla="*/ 38100 h 501500"/>
              <a:gd name="connsiteX0" fmla="*/ 31750 w 207824"/>
              <a:gd name="connsiteY0" fmla="*/ 38100 h 501500"/>
              <a:gd name="connsiteX1" fmla="*/ 207543 w 207824"/>
              <a:gd name="connsiteY1" fmla="*/ 0 h 501500"/>
              <a:gd name="connsiteX2" fmla="*/ 201193 w 207824"/>
              <a:gd name="connsiteY2" fmla="*/ 476100 h 501500"/>
              <a:gd name="connsiteX3" fmla="*/ 0 w 207824"/>
              <a:gd name="connsiteY3" fmla="*/ 501500 h 501500"/>
              <a:gd name="connsiteX4" fmla="*/ 31750 w 207824"/>
              <a:gd name="connsiteY4" fmla="*/ 38100 h 501500"/>
              <a:gd name="connsiteX0" fmla="*/ 6350 w 182424"/>
              <a:gd name="connsiteY0" fmla="*/ 38100 h 476100"/>
              <a:gd name="connsiteX1" fmla="*/ 182143 w 182424"/>
              <a:gd name="connsiteY1" fmla="*/ 0 h 476100"/>
              <a:gd name="connsiteX2" fmla="*/ 175793 w 182424"/>
              <a:gd name="connsiteY2" fmla="*/ 476100 h 476100"/>
              <a:gd name="connsiteX3" fmla="*/ 0 w 182424"/>
              <a:gd name="connsiteY3" fmla="*/ 444350 h 476100"/>
              <a:gd name="connsiteX4" fmla="*/ 6350 w 182424"/>
              <a:gd name="connsiteY4" fmla="*/ 38100 h 476100"/>
              <a:gd name="connsiteX0" fmla="*/ 6350 w 175793"/>
              <a:gd name="connsiteY0" fmla="*/ 0 h 438000"/>
              <a:gd name="connsiteX1" fmla="*/ 169443 w 175793"/>
              <a:gd name="connsiteY1" fmla="*/ 19050 h 438000"/>
              <a:gd name="connsiteX2" fmla="*/ 175793 w 175793"/>
              <a:gd name="connsiteY2" fmla="*/ 438000 h 438000"/>
              <a:gd name="connsiteX3" fmla="*/ 0 w 175793"/>
              <a:gd name="connsiteY3" fmla="*/ 406250 h 438000"/>
              <a:gd name="connsiteX4" fmla="*/ 6350 w 175793"/>
              <a:gd name="connsiteY4" fmla="*/ 0 h 438000"/>
              <a:gd name="connsiteX0" fmla="*/ 6350 w 176404"/>
              <a:gd name="connsiteY0" fmla="*/ 0 h 438000"/>
              <a:gd name="connsiteX1" fmla="*/ 175793 w 176404"/>
              <a:gd name="connsiteY1" fmla="*/ 63500 h 438000"/>
              <a:gd name="connsiteX2" fmla="*/ 175793 w 176404"/>
              <a:gd name="connsiteY2" fmla="*/ 438000 h 438000"/>
              <a:gd name="connsiteX3" fmla="*/ 0 w 176404"/>
              <a:gd name="connsiteY3" fmla="*/ 406250 h 438000"/>
              <a:gd name="connsiteX4" fmla="*/ 6350 w 176404"/>
              <a:gd name="connsiteY4" fmla="*/ 0 h 438000"/>
              <a:gd name="connsiteX0" fmla="*/ 12700 w 182754"/>
              <a:gd name="connsiteY0" fmla="*/ 0 h 533250"/>
              <a:gd name="connsiteX1" fmla="*/ 182143 w 182754"/>
              <a:gd name="connsiteY1" fmla="*/ 63500 h 533250"/>
              <a:gd name="connsiteX2" fmla="*/ 182143 w 182754"/>
              <a:gd name="connsiteY2" fmla="*/ 438000 h 533250"/>
              <a:gd name="connsiteX3" fmla="*/ 0 w 182754"/>
              <a:gd name="connsiteY3" fmla="*/ 533250 h 533250"/>
              <a:gd name="connsiteX4" fmla="*/ 12700 w 182754"/>
              <a:gd name="connsiteY4" fmla="*/ 0 h 533250"/>
              <a:gd name="connsiteX0" fmla="*/ 12700 w 182754"/>
              <a:gd name="connsiteY0" fmla="*/ 0 h 438000"/>
              <a:gd name="connsiteX1" fmla="*/ 182143 w 182754"/>
              <a:gd name="connsiteY1" fmla="*/ 63500 h 438000"/>
              <a:gd name="connsiteX2" fmla="*/ 182143 w 182754"/>
              <a:gd name="connsiteY2" fmla="*/ 438000 h 438000"/>
              <a:gd name="connsiteX3" fmla="*/ 0 w 182754"/>
              <a:gd name="connsiteY3" fmla="*/ 387200 h 438000"/>
              <a:gd name="connsiteX4" fmla="*/ 12700 w 182754"/>
              <a:gd name="connsiteY4" fmla="*/ 0 h 438000"/>
              <a:gd name="connsiteX0" fmla="*/ 0 w 170054"/>
              <a:gd name="connsiteY0" fmla="*/ 0 h 438000"/>
              <a:gd name="connsiteX1" fmla="*/ 169443 w 170054"/>
              <a:gd name="connsiteY1" fmla="*/ 63500 h 438000"/>
              <a:gd name="connsiteX2" fmla="*/ 169443 w 170054"/>
              <a:gd name="connsiteY2" fmla="*/ 438000 h 438000"/>
              <a:gd name="connsiteX3" fmla="*/ 0 w 170054"/>
              <a:gd name="connsiteY3" fmla="*/ 380850 h 438000"/>
              <a:gd name="connsiteX4" fmla="*/ 0 w 170054"/>
              <a:gd name="connsiteY4" fmla="*/ 0 h 4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54" h="438000">
                <a:moveTo>
                  <a:pt x="0" y="0"/>
                </a:moveTo>
                <a:lnTo>
                  <a:pt x="169443" y="63500"/>
                </a:lnTo>
                <a:cubicBezTo>
                  <a:pt x="171560" y="230667"/>
                  <a:pt x="167326" y="270833"/>
                  <a:pt x="169443" y="438000"/>
                </a:cubicBezTo>
                <a:lnTo>
                  <a:pt x="0" y="380850"/>
                </a:lnTo>
                <a:lnTo>
                  <a:pt x="0" y="0"/>
                </a:lnTo>
                <a:close/>
              </a:path>
            </a:pathLst>
          </a:custGeom>
          <a:solidFill>
            <a:schemeClr val="bg2">
              <a:lumMod val="60000"/>
              <a:lumOff val="40000"/>
            </a:schemeClr>
          </a:solidFill>
          <a:ln>
            <a:noFill/>
          </a:ln>
          <a:effectLst>
            <a:glow>
              <a:schemeClr val="accent1">
                <a:alpha val="40000"/>
              </a:schemeClr>
            </a:glow>
            <a:softEdge rad="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1pPr>
            <a:lvl2pPr marR="0" lvl="1"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2pPr>
            <a:lvl3pPr marR="0" lvl="2"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3pPr>
            <a:lvl4pPr marR="0" lvl="3"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4pPr>
            <a:lvl5pPr marR="0" lvl="4"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5pPr>
            <a:lvl6pPr marR="0" lvl="5"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6pPr>
            <a:lvl7pPr marR="0" lvl="6"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7pPr>
            <a:lvl8pPr marR="0" lvl="7"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8pPr>
            <a:lvl9pPr marR="0" lvl="8"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9pPr>
          </a:lstStyle>
          <a:p>
            <a:pPr defTabSz="914377">
              <a:buClr>
                <a:srgbClr val="3A4A01"/>
              </a:buClr>
              <a:defRPr/>
            </a:pPr>
            <a:endParaRPr lang="en-US" dirty="0">
              <a:solidFill>
                <a:srgbClr val="FFC000"/>
              </a:solidFill>
            </a:endParaRPr>
          </a:p>
        </p:txBody>
      </p:sp>
      <p:sp>
        <p:nvSpPr>
          <p:cNvPr id="3" name="Google Shape;310;p31">
            <a:extLst>
              <a:ext uri="{FF2B5EF4-FFF2-40B4-BE49-F238E27FC236}">
                <a16:creationId xmlns:a16="http://schemas.microsoft.com/office/drawing/2014/main" id="{BF28A344-9121-32F1-21AA-5A3A93290A29}"/>
              </a:ext>
            </a:extLst>
          </p:cNvPr>
          <p:cNvSpPr txBox="1">
            <a:spLocks/>
          </p:cNvSpPr>
          <p:nvPr/>
        </p:nvSpPr>
        <p:spPr>
          <a:xfrm>
            <a:off x="885189" y="2189626"/>
            <a:ext cx="1631213" cy="331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lgn="ctr"/>
            <a:r>
              <a:rPr lang="en-US" sz="1600" b="1" dirty="0">
                <a:solidFill>
                  <a:schemeClr val="tx1"/>
                </a:solidFill>
                <a:latin typeface="Montserrat Medium" panose="00000600000000000000" pitchFamily="2" charset="0"/>
              </a:rPr>
              <a:t>Training Data</a:t>
            </a:r>
          </a:p>
        </p:txBody>
      </p:sp>
      <p:sp>
        <p:nvSpPr>
          <p:cNvPr id="4" name="Google Shape;505;p45">
            <a:extLst>
              <a:ext uri="{FF2B5EF4-FFF2-40B4-BE49-F238E27FC236}">
                <a16:creationId xmlns:a16="http://schemas.microsoft.com/office/drawing/2014/main" id="{2551D63A-FC9C-E42E-93E3-533610AC7924}"/>
              </a:ext>
            </a:extLst>
          </p:cNvPr>
          <p:cNvSpPr txBox="1">
            <a:spLocks/>
          </p:cNvSpPr>
          <p:nvPr/>
        </p:nvSpPr>
        <p:spPr>
          <a:xfrm>
            <a:off x="715134" y="2214989"/>
            <a:ext cx="170055" cy="320140"/>
          </a:xfrm>
          <a:custGeom>
            <a:avLst/>
            <a:gdLst>
              <a:gd name="connsiteX0" fmla="*/ 0 w 213893"/>
              <a:gd name="connsiteY0" fmla="*/ 0 h 533250"/>
              <a:gd name="connsiteX1" fmla="*/ 213893 w 213893"/>
              <a:gd name="connsiteY1" fmla="*/ 0 h 533250"/>
              <a:gd name="connsiteX2" fmla="*/ 213893 w 213893"/>
              <a:gd name="connsiteY2" fmla="*/ 533250 h 533250"/>
              <a:gd name="connsiteX3" fmla="*/ 0 w 213893"/>
              <a:gd name="connsiteY3" fmla="*/ 533250 h 533250"/>
              <a:gd name="connsiteX4" fmla="*/ 0 w 213893"/>
              <a:gd name="connsiteY4" fmla="*/ 0 h 533250"/>
              <a:gd name="connsiteX0" fmla="*/ 12700 w 213893"/>
              <a:gd name="connsiteY0" fmla="*/ 38100 h 533250"/>
              <a:gd name="connsiteX1" fmla="*/ 213893 w 213893"/>
              <a:gd name="connsiteY1" fmla="*/ 0 h 533250"/>
              <a:gd name="connsiteX2" fmla="*/ 213893 w 213893"/>
              <a:gd name="connsiteY2" fmla="*/ 533250 h 533250"/>
              <a:gd name="connsiteX3" fmla="*/ 0 w 213893"/>
              <a:gd name="connsiteY3" fmla="*/ 533250 h 533250"/>
              <a:gd name="connsiteX4" fmla="*/ 12700 w 213893"/>
              <a:gd name="connsiteY4" fmla="*/ 38100 h 533250"/>
              <a:gd name="connsiteX0" fmla="*/ 12700 w 213893"/>
              <a:gd name="connsiteY0" fmla="*/ 6350 h 501500"/>
              <a:gd name="connsiteX1" fmla="*/ 207543 w 213893"/>
              <a:gd name="connsiteY1" fmla="*/ 0 h 501500"/>
              <a:gd name="connsiteX2" fmla="*/ 213893 w 213893"/>
              <a:gd name="connsiteY2" fmla="*/ 501500 h 501500"/>
              <a:gd name="connsiteX3" fmla="*/ 0 w 213893"/>
              <a:gd name="connsiteY3" fmla="*/ 501500 h 501500"/>
              <a:gd name="connsiteX4" fmla="*/ 12700 w 213893"/>
              <a:gd name="connsiteY4" fmla="*/ 6350 h 501500"/>
              <a:gd name="connsiteX0" fmla="*/ 31750 w 213893"/>
              <a:gd name="connsiteY0" fmla="*/ 38100 h 501500"/>
              <a:gd name="connsiteX1" fmla="*/ 207543 w 213893"/>
              <a:gd name="connsiteY1" fmla="*/ 0 h 501500"/>
              <a:gd name="connsiteX2" fmla="*/ 213893 w 213893"/>
              <a:gd name="connsiteY2" fmla="*/ 501500 h 501500"/>
              <a:gd name="connsiteX3" fmla="*/ 0 w 213893"/>
              <a:gd name="connsiteY3" fmla="*/ 501500 h 501500"/>
              <a:gd name="connsiteX4" fmla="*/ 31750 w 213893"/>
              <a:gd name="connsiteY4" fmla="*/ 38100 h 501500"/>
              <a:gd name="connsiteX0" fmla="*/ 31750 w 207824"/>
              <a:gd name="connsiteY0" fmla="*/ 38100 h 501500"/>
              <a:gd name="connsiteX1" fmla="*/ 207543 w 207824"/>
              <a:gd name="connsiteY1" fmla="*/ 0 h 501500"/>
              <a:gd name="connsiteX2" fmla="*/ 201193 w 207824"/>
              <a:gd name="connsiteY2" fmla="*/ 476100 h 501500"/>
              <a:gd name="connsiteX3" fmla="*/ 0 w 207824"/>
              <a:gd name="connsiteY3" fmla="*/ 501500 h 501500"/>
              <a:gd name="connsiteX4" fmla="*/ 31750 w 207824"/>
              <a:gd name="connsiteY4" fmla="*/ 38100 h 501500"/>
              <a:gd name="connsiteX0" fmla="*/ 6350 w 182424"/>
              <a:gd name="connsiteY0" fmla="*/ 38100 h 476100"/>
              <a:gd name="connsiteX1" fmla="*/ 182143 w 182424"/>
              <a:gd name="connsiteY1" fmla="*/ 0 h 476100"/>
              <a:gd name="connsiteX2" fmla="*/ 175793 w 182424"/>
              <a:gd name="connsiteY2" fmla="*/ 476100 h 476100"/>
              <a:gd name="connsiteX3" fmla="*/ 0 w 182424"/>
              <a:gd name="connsiteY3" fmla="*/ 444350 h 476100"/>
              <a:gd name="connsiteX4" fmla="*/ 6350 w 182424"/>
              <a:gd name="connsiteY4" fmla="*/ 38100 h 476100"/>
              <a:gd name="connsiteX0" fmla="*/ 6350 w 175793"/>
              <a:gd name="connsiteY0" fmla="*/ 0 h 438000"/>
              <a:gd name="connsiteX1" fmla="*/ 169443 w 175793"/>
              <a:gd name="connsiteY1" fmla="*/ 19050 h 438000"/>
              <a:gd name="connsiteX2" fmla="*/ 175793 w 175793"/>
              <a:gd name="connsiteY2" fmla="*/ 438000 h 438000"/>
              <a:gd name="connsiteX3" fmla="*/ 0 w 175793"/>
              <a:gd name="connsiteY3" fmla="*/ 406250 h 438000"/>
              <a:gd name="connsiteX4" fmla="*/ 6350 w 175793"/>
              <a:gd name="connsiteY4" fmla="*/ 0 h 438000"/>
              <a:gd name="connsiteX0" fmla="*/ 6350 w 176404"/>
              <a:gd name="connsiteY0" fmla="*/ 0 h 438000"/>
              <a:gd name="connsiteX1" fmla="*/ 175793 w 176404"/>
              <a:gd name="connsiteY1" fmla="*/ 63500 h 438000"/>
              <a:gd name="connsiteX2" fmla="*/ 175793 w 176404"/>
              <a:gd name="connsiteY2" fmla="*/ 438000 h 438000"/>
              <a:gd name="connsiteX3" fmla="*/ 0 w 176404"/>
              <a:gd name="connsiteY3" fmla="*/ 406250 h 438000"/>
              <a:gd name="connsiteX4" fmla="*/ 6350 w 176404"/>
              <a:gd name="connsiteY4" fmla="*/ 0 h 438000"/>
              <a:gd name="connsiteX0" fmla="*/ 12700 w 182754"/>
              <a:gd name="connsiteY0" fmla="*/ 0 h 533250"/>
              <a:gd name="connsiteX1" fmla="*/ 182143 w 182754"/>
              <a:gd name="connsiteY1" fmla="*/ 63500 h 533250"/>
              <a:gd name="connsiteX2" fmla="*/ 182143 w 182754"/>
              <a:gd name="connsiteY2" fmla="*/ 438000 h 533250"/>
              <a:gd name="connsiteX3" fmla="*/ 0 w 182754"/>
              <a:gd name="connsiteY3" fmla="*/ 533250 h 533250"/>
              <a:gd name="connsiteX4" fmla="*/ 12700 w 182754"/>
              <a:gd name="connsiteY4" fmla="*/ 0 h 533250"/>
              <a:gd name="connsiteX0" fmla="*/ 12700 w 182754"/>
              <a:gd name="connsiteY0" fmla="*/ 0 h 438000"/>
              <a:gd name="connsiteX1" fmla="*/ 182143 w 182754"/>
              <a:gd name="connsiteY1" fmla="*/ 63500 h 438000"/>
              <a:gd name="connsiteX2" fmla="*/ 182143 w 182754"/>
              <a:gd name="connsiteY2" fmla="*/ 438000 h 438000"/>
              <a:gd name="connsiteX3" fmla="*/ 0 w 182754"/>
              <a:gd name="connsiteY3" fmla="*/ 387200 h 438000"/>
              <a:gd name="connsiteX4" fmla="*/ 12700 w 182754"/>
              <a:gd name="connsiteY4" fmla="*/ 0 h 438000"/>
              <a:gd name="connsiteX0" fmla="*/ 0 w 170054"/>
              <a:gd name="connsiteY0" fmla="*/ 0 h 438000"/>
              <a:gd name="connsiteX1" fmla="*/ 169443 w 170054"/>
              <a:gd name="connsiteY1" fmla="*/ 63500 h 438000"/>
              <a:gd name="connsiteX2" fmla="*/ 169443 w 170054"/>
              <a:gd name="connsiteY2" fmla="*/ 438000 h 438000"/>
              <a:gd name="connsiteX3" fmla="*/ 0 w 170054"/>
              <a:gd name="connsiteY3" fmla="*/ 380850 h 438000"/>
              <a:gd name="connsiteX4" fmla="*/ 0 w 170054"/>
              <a:gd name="connsiteY4" fmla="*/ 0 h 4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54" h="438000">
                <a:moveTo>
                  <a:pt x="0" y="0"/>
                </a:moveTo>
                <a:lnTo>
                  <a:pt x="169443" y="63500"/>
                </a:lnTo>
                <a:cubicBezTo>
                  <a:pt x="171560" y="230667"/>
                  <a:pt x="167326" y="270833"/>
                  <a:pt x="169443" y="438000"/>
                </a:cubicBezTo>
                <a:lnTo>
                  <a:pt x="0" y="380850"/>
                </a:lnTo>
                <a:lnTo>
                  <a:pt x="0" y="0"/>
                </a:lnTo>
                <a:close/>
              </a:path>
            </a:pathLst>
          </a:custGeom>
          <a:solidFill>
            <a:schemeClr val="bg2"/>
          </a:solidFill>
          <a:ln>
            <a:noFill/>
          </a:ln>
          <a:effectLst>
            <a:glow>
              <a:schemeClr val="accent1">
                <a:alpha val="40000"/>
              </a:schemeClr>
            </a:glow>
            <a:softEdge rad="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1pPr>
            <a:lvl2pPr marR="0" lvl="1"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2pPr>
            <a:lvl3pPr marR="0" lvl="2"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3pPr>
            <a:lvl4pPr marR="0" lvl="3"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4pPr>
            <a:lvl5pPr marR="0" lvl="4"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5pPr>
            <a:lvl6pPr marR="0" lvl="5"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6pPr>
            <a:lvl7pPr marR="0" lvl="6"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7pPr>
            <a:lvl8pPr marR="0" lvl="7"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8pPr>
            <a:lvl9pPr marR="0" lvl="8"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9pPr>
          </a:lstStyle>
          <a:p>
            <a:pPr defTabSz="914377">
              <a:buClr>
                <a:srgbClr val="3A4A01"/>
              </a:buClr>
              <a:defRPr/>
            </a:pPr>
            <a:endParaRPr lang="en-US" dirty="0">
              <a:solidFill>
                <a:srgbClr val="FFC000"/>
              </a:solidFill>
            </a:endParaRPr>
          </a:p>
        </p:txBody>
      </p:sp>
      <p:sp>
        <p:nvSpPr>
          <p:cNvPr id="5" name="Google Shape;310;p31">
            <a:extLst>
              <a:ext uri="{FF2B5EF4-FFF2-40B4-BE49-F238E27FC236}">
                <a16:creationId xmlns:a16="http://schemas.microsoft.com/office/drawing/2014/main" id="{408DC7CB-2D5A-2252-BAF7-A1DFEB7B9B13}"/>
              </a:ext>
            </a:extLst>
          </p:cNvPr>
          <p:cNvSpPr txBox="1">
            <a:spLocks/>
          </p:cNvSpPr>
          <p:nvPr/>
        </p:nvSpPr>
        <p:spPr>
          <a:xfrm>
            <a:off x="877295" y="2810567"/>
            <a:ext cx="1878605" cy="385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lgn="ctr"/>
            <a:r>
              <a:rPr lang="en-US" sz="1600" b="1" dirty="0">
                <a:solidFill>
                  <a:schemeClr val="tx1"/>
                </a:solidFill>
                <a:latin typeface="Montserrat Medium" panose="00000600000000000000" pitchFamily="2" charset="0"/>
              </a:rPr>
              <a:t>Testing Models </a:t>
            </a:r>
          </a:p>
        </p:txBody>
      </p:sp>
      <p:sp>
        <p:nvSpPr>
          <p:cNvPr id="18" name="Google Shape;505;p45">
            <a:extLst>
              <a:ext uri="{FF2B5EF4-FFF2-40B4-BE49-F238E27FC236}">
                <a16:creationId xmlns:a16="http://schemas.microsoft.com/office/drawing/2014/main" id="{BB930B75-8DE4-9B65-5C56-D1E693721FFD}"/>
              </a:ext>
            </a:extLst>
          </p:cNvPr>
          <p:cNvSpPr txBox="1">
            <a:spLocks/>
          </p:cNvSpPr>
          <p:nvPr/>
        </p:nvSpPr>
        <p:spPr>
          <a:xfrm>
            <a:off x="715134" y="2813864"/>
            <a:ext cx="162161" cy="372661"/>
          </a:xfrm>
          <a:custGeom>
            <a:avLst/>
            <a:gdLst>
              <a:gd name="connsiteX0" fmla="*/ 0 w 213893"/>
              <a:gd name="connsiteY0" fmla="*/ 0 h 533250"/>
              <a:gd name="connsiteX1" fmla="*/ 213893 w 213893"/>
              <a:gd name="connsiteY1" fmla="*/ 0 h 533250"/>
              <a:gd name="connsiteX2" fmla="*/ 213893 w 213893"/>
              <a:gd name="connsiteY2" fmla="*/ 533250 h 533250"/>
              <a:gd name="connsiteX3" fmla="*/ 0 w 213893"/>
              <a:gd name="connsiteY3" fmla="*/ 533250 h 533250"/>
              <a:gd name="connsiteX4" fmla="*/ 0 w 213893"/>
              <a:gd name="connsiteY4" fmla="*/ 0 h 533250"/>
              <a:gd name="connsiteX0" fmla="*/ 12700 w 213893"/>
              <a:gd name="connsiteY0" fmla="*/ 38100 h 533250"/>
              <a:gd name="connsiteX1" fmla="*/ 213893 w 213893"/>
              <a:gd name="connsiteY1" fmla="*/ 0 h 533250"/>
              <a:gd name="connsiteX2" fmla="*/ 213893 w 213893"/>
              <a:gd name="connsiteY2" fmla="*/ 533250 h 533250"/>
              <a:gd name="connsiteX3" fmla="*/ 0 w 213893"/>
              <a:gd name="connsiteY3" fmla="*/ 533250 h 533250"/>
              <a:gd name="connsiteX4" fmla="*/ 12700 w 213893"/>
              <a:gd name="connsiteY4" fmla="*/ 38100 h 533250"/>
              <a:gd name="connsiteX0" fmla="*/ 12700 w 213893"/>
              <a:gd name="connsiteY0" fmla="*/ 6350 h 501500"/>
              <a:gd name="connsiteX1" fmla="*/ 207543 w 213893"/>
              <a:gd name="connsiteY1" fmla="*/ 0 h 501500"/>
              <a:gd name="connsiteX2" fmla="*/ 213893 w 213893"/>
              <a:gd name="connsiteY2" fmla="*/ 501500 h 501500"/>
              <a:gd name="connsiteX3" fmla="*/ 0 w 213893"/>
              <a:gd name="connsiteY3" fmla="*/ 501500 h 501500"/>
              <a:gd name="connsiteX4" fmla="*/ 12700 w 213893"/>
              <a:gd name="connsiteY4" fmla="*/ 6350 h 501500"/>
              <a:gd name="connsiteX0" fmla="*/ 31750 w 213893"/>
              <a:gd name="connsiteY0" fmla="*/ 38100 h 501500"/>
              <a:gd name="connsiteX1" fmla="*/ 207543 w 213893"/>
              <a:gd name="connsiteY1" fmla="*/ 0 h 501500"/>
              <a:gd name="connsiteX2" fmla="*/ 213893 w 213893"/>
              <a:gd name="connsiteY2" fmla="*/ 501500 h 501500"/>
              <a:gd name="connsiteX3" fmla="*/ 0 w 213893"/>
              <a:gd name="connsiteY3" fmla="*/ 501500 h 501500"/>
              <a:gd name="connsiteX4" fmla="*/ 31750 w 213893"/>
              <a:gd name="connsiteY4" fmla="*/ 38100 h 501500"/>
              <a:gd name="connsiteX0" fmla="*/ 31750 w 207824"/>
              <a:gd name="connsiteY0" fmla="*/ 38100 h 501500"/>
              <a:gd name="connsiteX1" fmla="*/ 207543 w 207824"/>
              <a:gd name="connsiteY1" fmla="*/ 0 h 501500"/>
              <a:gd name="connsiteX2" fmla="*/ 201193 w 207824"/>
              <a:gd name="connsiteY2" fmla="*/ 476100 h 501500"/>
              <a:gd name="connsiteX3" fmla="*/ 0 w 207824"/>
              <a:gd name="connsiteY3" fmla="*/ 501500 h 501500"/>
              <a:gd name="connsiteX4" fmla="*/ 31750 w 207824"/>
              <a:gd name="connsiteY4" fmla="*/ 38100 h 501500"/>
              <a:gd name="connsiteX0" fmla="*/ 6350 w 182424"/>
              <a:gd name="connsiteY0" fmla="*/ 38100 h 476100"/>
              <a:gd name="connsiteX1" fmla="*/ 182143 w 182424"/>
              <a:gd name="connsiteY1" fmla="*/ 0 h 476100"/>
              <a:gd name="connsiteX2" fmla="*/ 175793 w 182424"/>
              <a:gd name="connsiteY2" fmla="*/ 476100 h 476100"/>
              <a:gd name="connsiteX3" fmla="*/ 0 w 182424"/>
              <a:gd name="connsiteY3" fmla="*/ 444350 h 476100"/>
              <a:gd name="connsiteX4" fmla="*/ 6350 w 182424"/>
              <a:gd name="connsiteY4" fmla="*/ 38100 h 476100"/>
              <a:gd name="connsiteX0" fmla="*/ 6350 w 175793"/>
              <a:gd name="connsiteY0" fmla="*/ 0 h 438000"/>
              <a:gd name="connsiteX1" fmla="*/ 169443 w 175793"/>
              <a:gd name="connsiteY1" fmla="*/ 19050 h 438000"/>
              <a:gd name="connsiteX2" fmla="*/ 175793 w 175793"/>
              <a:gd name="connsiteY2" fmla="*/ 438000 h 438000"/>
              <a:gd name="connsiteX3" fmla="*/ 0 w 175793"/>
              <a:gd name="connsiteY3" fmla="*/ 406250 h 438000"/>
              <a:gd name="connsiteX4" fmla="*/ 6350 w 175793"/>
              <a:gd name="connsiteY4" fmla="*/ 0 h 438000"/>
              <a:gd name="connsiteX0" fmla="*/ 6350 w 176404"/>
              <a:gd name="connsiteY0" fmla="*/ 0 h 438000"/>
              <a:gd name="connsiteX1" fmla="*/ 175793 w 176404"/>
              <a:gd name="connsiteY1" fmla="*/ 63500 h 438000"/>
              <a:gd name="connsiteX2" fmla="*/ 175793 w 176404"/>
              <a:gd name="connsiteY2" fmla="*/ 438000 h 438000"/>
              <a:gd name="connsiteX3" fmla="*/ 0 w 176404"/>
              <a:gd name="connsiteY3" fmla="*/ 406250 h 438000"/>
              <a:gd name="connsiteX4" fmla="*/ 6350 w 176404"/>
              <a:gd name="connsiteY4" fmla="*/ 0 h 438000"/>
              <a:gd name="connsiteX0" fmla="*/ 12700 w 182754"/>
              <a:gd name="connsiteY0" fmla="*/ 0 h 533250"/>
              <a:gd name="connsiteX1" fmla="*/ 182143 w 182754"/>
              <a:gd name="connsiteY1" fmla="*/ 63500 h 533250"/>
              <a:gd name="connsiteX2" fmla="*/ 182143 w 182754"/>
              <a:gd name="connsiteY2" fmla="*/ 438000 h 533250"/>
              <a:gd name="connsiteX3" fmla="*/ 0 w 182754"/>
              <a:gd name="connsiteY3" fmla="*/ 533250 h 533250"/>
              <a:gd name="connsiteX4" fmla="*/ 12700 w 182754"/>
              <a:gd name="connsiteY4" fmla="*/ 0 h 533250"/>
              <a:gd name="connsiteX0" fmla="*/ 12700 w 182754"/>
              <a:gd name="connsiteY0" fmla="*/ 0 h 438000"/>
              <a:gd name="connsiteX1" fmla="*/ 182143 w 182754"/>
              <a:gd name="connsiteY1" fmla="*/ 63500 h 438000"/>
              <a:gd name="connsiteX2" fmla="*/ 182143 w 182754"/>
              <a:gd name="connsiteY2" fmla="*/ 438000 h 438000"/>
              <a:gd name="connsiteX3" fmla="*/ 0 w 182754"/>
              <a:gd name="connsiteY3" fmla="*/ 387200 h 438000"/>
              <a:gd name="connsiteX4" fmla="*/ 12700 w 182754"/>
              <a:gd name="connsiteY4" fmla="*/ 0 h 438000"/>
              <a:gd name="connsiteX0" fmla="*/ 0 w 170054"/>
              <a:gd name="connsiteY0" fmla="*/ 0 h 438000"/>
              <a:gd name="connsiteX1" fmla="*/ 169443 w 170054"/>
              <a:gd name="connsiteY1" fmla="*/ 63500 h 438000"/>
              <a:gd name="connsiteX2" fmla="*/ 169443 w 170054"/>
              <a:gd name="connsiteY2" fmla="*/ 438000 h 438000"/>
              <a:gd name="connsiteX3" fmla="*/ 0 w 170054"/>
              <a:gd name="connsiteY3" fmla="*/ 380850 h 438000"/>
              <a:gd name="connsiteX4" fmla="*/ 0 w 170054"/>
              <a:gd name="connsiteY4" fmla="*/ 0 h 4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54" h="438000">
                <a:moveTo>
                  <a:pt x="0" y="0"/>
                </a:moveTo>
                <a:lnTo>
                  <a:pt x="169443" y="63500"/>
                </a:lnTo>
                <a:cubicBezTo>
                  <a:pt x="171560" y="230667"/>
                  <a:pt x="167326" y="270833"/>
                  <a:pt x="169443" y="438000"/>
                </a:cubicBezTo>
                <a:lnTo>
                  <a:pt x="0" y="380850"/>
                </a:lnTo>
                <a:lnTo>
                  <a:pt x="0" y="0"/>
                </a:lnTo>
                <a:close/>
              </a:path>
            </a:pathLst>
          </a:custGeom>
          <a:solidFill>
            <a:schemeClr val="bg2"/>
          </a:solidFill>
          <a:ln>
            <a:noFill/>
          </a:ln>
          <a:effectLst>
            <a:glow>
              <a:schemeClr val="accent1">
                <a:alpha val="40000"/>
              </a:schemeClr>
            </a:glow>
            <a:softEdge rad="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1pPr>
            <a:lvl2pPr marR="0" lvl="1"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2pPr>
            <a:lvl3pPr marR="0" lvl="2"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3pPr>
            <a:lvl4pPr marR="0" lvl="3"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4pPr>
            <a:lvl5pPr marR="0" lvl="4"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5pPr>
            <a:lvl6pPr marR="0" lvl="5"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6pPr>
            <a:lvl7pPr marR="0" lvl="6"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7pPr>
            <a:lvl8pPr marR="0" lvl="7"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8pPr>
            <a:lvl9pPr marR="0" lvl="8"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9pPr>
          </a:lstStyle>
          <a:p>
            <a:pPr defTabSz="914377">
              <a:buClr>
                <a:srgbClr val="3A4A01"/>
              </a:buClr>
              <a:defRPr/>
            </a:pPr>
            <a:endParaRPr lang="en-US" dirty="0">
              <a:solidFill>
                <a:srgbClr val="FFC000"/>
              </a:solidFill>
            </a:endParaRPr>
          </a:p>
        </p:txBody>
      </p:sp>
      <p:sp>
        <p:nvSpPr>
          <p:cNvPr id="19" name="Google Shape;310;p31">
            <a:extLst>
              <a:ext uri="{FF2B5EF4-FFF2-40B4-BE49-F238E27FC236}">
                <a16:creationId xmlns:a16="http://schemas.microsoft.com/office/drawing/2014/main" id="{E719E093-44F5-3E51-D6F6-AAC4DC38FB0D}"/>
              </a:ext>
            </a:extLst>
          </p:cNvPr>
          <p:cNvSpPr txBox="1">
            <a:spLocks/>
          </p:cNvSpPr>
          <p:nvPr/>
        </p:nvSpPr>
        <p:spPr>
          <a:xfrm>
            <a:off x="2571072" y="2810567"/>
            <a:ext cx="4001855" cy="385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lgn="ctr">
              <a:buClr>
                <a:schemeClr val="bg2"/>
              </a:buClr>
              <a:buSzPct val="100000"/>
              <a:buFont typeface="Wingdings" panose="05000000000000000000" pitchFamily="2" charset="2"/>
              <a:buChar char="v"/>
            </a:pPr>
            <a:r>
              <a:rPr lang="en-US" sz="1600" dirty="0">
                <a:latin typeface="Montserrat Medium" panose="00000600000000000000" pitchFamily="2" charset="0"/>
                <a:ea typeface="Calibri" panose="020F0502020204030204" pitchFamily="34" charset="0"/>
                <a:cs typeface="Arial" panose="020B0604020202020204" pitchFamily="34" charset="0"/>
              </a:rPr>
              <a:t>Daily model : 1/1/2024 -&gt; 1/6 2024</a:t>
            </a:r>
            <a:endParaRPr lang="en-US" sz="1600" dirty="0">
              <a:latin typeface="Montserrat Medium" panose="00000600000000000000" pitchFamily="2" charset="0"/>
            </a:endParaRPr>
          </a:p>
        </p:txBody>
      </p:sp>
      <p:sp>
        <p:nvSpPr>
          <p:cNvPr id="20" name="Google Shape;310;p31">
            <a:extLst>
              <a:ext uri="{FF2B5EF4-FFF2-40B4-BE49-F238E27FC236}">
                <a16:creationId xmlns:a16="http://schemas.microsoft.com/office/drawing/2014/main" id="{A47E5643-692D-DB03-7808-A8CF49CF9DD2}"/>
              </a:ext>
            </a:extLst>
          </p:cNvPr>
          <p:cNvSpPr txBox="1">
            <a:spLocks/>
          </p:cNvSpPr>
          <p:nvPr/>
        </p:nvSpPr>
        <p:spPr>
          <a:xfrm>
            <a:off x="2643642" y="3273018"/>
            <a:ext cx="4114581" cy="3857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lgn="ctr">
              <a:buClr>
                <a:schemeClr val="bg2"/>
              </a:buClr>
              <a:buSzPct val="100000"/>
              <a:buFont typeface="Wingdings" panose="05000000000000000000" pitchFamily="2" charset="2"/>
              <a:buChar char="v"/>
            </a:pPr>
            <a:r>
              <a:rPr lang="en-US" sz="1600" dirty="0">
                <a:latin typeface="Montserrat Medium" panose="00000600000000000000" pitchFamily="2" charset="0"/>
                <a:ea typeface="Calibri" panose="020F0502020204030204" pitchFamily="34" charset="0"/>
                <a:cs typeface="Arial" panose="020B0604020202020204" pitchFamily="34" charset="0"/>
              </a:rPr>
              <a:t>Hourly model : 1/1/2024 -&gt; 1/3 / 2024</a:t>
            </a:r>
            <a:endParaRPr lang="en-US" sz="1600" dirty="0">
              <a:latin typeface="Montserrat Medium" panose="00000600000000000000" pitchFamily="2" charset="0"/>
            </a:endParaRPr>
          </a:p>
        </p:txBody>
      </p:sp>
      <p:sp>
        <p:nvSpPr>
          <p:cNvPr id="25" name="TextBox 24">
            <a:extLst>
              <a:ext uri="{FF2B5EF4-FFF2-40B4-BE49-F238E27FC236}">
                <a16:creationId xmlns:a16="http://schemas.microsoft.com/office/drawing/2014/main" id="{6F576C35-9095-5C9D-44EE-228CEAF9DCF5}"/>
              </a:ext>
            </a:extLst>
          </p:cNvPr>
          <p:cNvSpPr txBox="1"/>
          <p:nvPr/>
        </p:nvSpPr>
        <p:spPr>
          <a:xfrm>
            <a:off x="460490" y="1486540"/>
            <a:ext cx="8683510" cy="584775"/>
          </a:xfrm>
          <a:prstGeom prst="rect">
            <a:avLst/>
          </a:prstGeom>
          <a:noFill/>
        </p:spPr>
        <p:txBody>
          <a:bodyPr wrap="square">
            <a:spAutoFit/>
          </a:bodyPr>
          <a:lstStyle/>
          <a:p>
            <a:pPr marL="285744" indent="-285744" algn="ctr">
              <a:buClr>
                <a:schemeClr val="bg2"/>
              </a:buClr>
              <a:buSzPct val="100000"/>
              <a:buFont typeface="Wingdings" panose="05000000000000000000" pitchFamily="2" charset="2"/>
              <a:buChar char="v"/>
            </a:pPr>
            <a:r>
              <a:rPr lang="en-US" sz="1600" dirty="0">
                <a:latin typeface="Montserrat Medium" panose="00000600000000000000" pitchFamily="2" charset="0"/>
                <a:ea typeface="Calibri" panose="020F0502020204030204" pitchFamily="34" charset="0"/>
                <a:cs typeface="Arial" panose="020B0604020202020204" pitchFamily="34" charset="0"/>
              </a:rPr>
              <a:t>Solar and meteorological data sets from NASA POWER for all 27 governorates </a:t>
            </a:r>
            <a:r>
              <a:rPr lang="ar-EG" sz="1600" dirty="0">
                <a:latin typeface="Montserrat Medium" panose="00000600000000000000" pitchFamily="2" charset="0"/>
                <a:ea typeface="Calibri" panose="020F0502020204030204" pitchFamily="34" charset="0"/>
                <a:cs typeface="Arial" panose="020B0604020202020204" pitchFamily="34" charset="0"/>
              </a:rPr>
              <a:t> </a:t>
            </a:r>
            <a:r>
              <a:rPr lang="en-US" sz="1600" dirty="0">
                <a:latin typeface="Montserrat Medium" panose="00000600000000000000" pitchFamily="2" charset="0"/>
                <a:ea typeface="Calibri" panose="020F0502020204030204" pitchFamily="34" charset="0"/>
                <a:cs typeface="Arial" panose="020B0604020202020204" pitchFamily="34" charset="0"/>
              </a:rPr>
              <a:t>of Egypt</a:t>
            </a:r>
            <a:r>
              <a:rPr lang="ar-EG" sz="1600" dirty="0">
                <a:latin typeface="Montserrat Medium" panose="00000600000000000000" pitchFamily="2" charset="0"/>
                <a:ea typeface="Calibri" panose="020F0502020204030204" pitchFamily="34" charset="0"/>
                <a:cs typeface="Arial" panose="020B0604020202020204" pitchFamily="34" charset="0"/>
              </a:rPr>
              <a:t>.</a:t>
            </a:r>
            <a:r>
              <a:rPr lang="en-US" sz="1600" dirty="0">
                <a:latin typeface="Montserrat Medium" panose="00000600000000000000" pitchFamily="2" charset="0"/>
                <a:ea typeface="Calibri" panose="020F0502020204030204" pitchFamily="34" charset="0"/>
                <a:cs typeface="Arial" panose="020B0604020202020204" pitchFamily="34" charset="0"/>
              </a:rPr>
              <a:t> </a:t>
            </a:r>
            <a:endParaRPr lang="en-US" sz="1600" dirty="0"/>
          </a:p>
        </p:txBody>
      </p:sp>
    </p:spTree>
    <p:extLst>
      <p:ext uri="{BB962C8B-B14F-4D97-AF65-F5344CB8AC3E}">
        <p14:creationId xmlns:p14="http://schemas.microsoft.com/office/powerpoint/2010/main" val="2246253903"/>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750"/>
                                        <p:tgtEl>
                                          <p:spTgt spid="2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750"/>
                                        <p:tgtEl>
                                          <p:spTgt spid="1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75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750"/>
                                        <p:tgtEl>
                                          <p:spTgt spid="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750"/>
                                        <p:tgtEl>
                                          <p:spTgt spid="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75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750"/>
                                        <p:tgtEl>
                                          <p:spTgt spid="1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750"/>
                                        <p:tgtEl>
                                          <p:spTgt spid="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750"/>
                                        <p:tgtEl>
                                          <p:spTgt spid="1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75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up)">
                                      <p:cBhvr>
                                        <p:cTn id="43" dur="750"/>
                                        <p:tgtEl>
                                          <p:spTgt spid="7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750"/>
                                        <p:tgtEl>
                                          <p:spTgt spid="1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7" grpId="0"/>
      <p:bldP spid="26" grpId="0" animBg="1"/>
      <p:bldP spid="70" grpId="0" animBg="1"/>
      <p:bldP spid="3" grpId="0"/>
      <p:bldP spid="4" grpId="0" animBg="1"/>
      <p:bldP spid="5" grpId="0"/>
      <p:bldP spid="18" grpId="0" animBg="1"/>
      <p:bldP spid="19" grpId="0"/>
      <p:bldP spid="20"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4F9DAC1D-8684-1B7F-164C-FE367EBA16DF}"/>
              </a:ext>
            </a:extLst>
          </p:cNvPr>
          <p:cNvGraphicFramePr>
            <a:graphicFrameLocks noGrp="1"/>
          </p:cNvGraphicFramePr>
          <p:nvPr>
            <p:extLst>
              <p:ext uri="{D42A27DB-BD31-4B8C-83A1-F6EECF244321}">
                <p14:modId xmlns:p14="http://schemas.microsoft.com/office/powerpoint/2010/main" val="1892912010"/>
              </p:ext>
            </p:extLst>
          </p:nvPr>
        </p:nvGraphicFramePr>
        <p:xfrm>
          <a:off x="1156897" y="1133796"/>
          <a:ext cx="6659799" cy="1112520"/>
        </p:xfrm>
        <a:graphic>
          <a:graphicData uri="http://schemas.openxmlformats.org/drawingml/2006/table">
            <a:tbl>
              <a:tblPr firstRow="1" bandRow="1">
                <a:tableStyleId>{55A6711F-58EE-4AAE-A269-09FC438B1983}</a:tableStyleId>
              </a:tblPr>
              <a:tblGrid>
                <a:gridCol w="2219933">
                  <a:extLst>
                    <a:ext uri="{9D8B030D-6E8A-4147-A177-3AD203B41FA5}">
                      <a16:colId xmlns:a16="http://schemas.microsoft.com/office/drawing/2014/main" val="3022935889"/>
                    </a:ext>
                  </a:extLst>
                </a:gridCol>
                <a:gridCol w="2219933">
                  <a:extLst>
                    <a:ext uri="{9D8B030D-6E8A-4147-A177-3AD203B41FA5}">
                      <a16:colId xmlns:a16="http://schemas.microsoft.com/office/drawing/2014/main" val="864890893"/>
                    </a:ext>
                  </a:extLst>
                </a:gridCol>
                <a:gridCol w="2219933">
                  <a:extLst>
                    <a:ext uri="{9D8B030D-6E8A-4147-A177-3AD203B41FA5}">
                      <a16:colId xmlns:a16="http://schemas.microsoft.com/office/drawing/2014/main" val="1070291101"/>
                    </a:ext>
                  </a:extLst>
                </a:gridCol>
              </a:tblGrid>
              <a:tr h="370840">
                <a:tc>
                  <a:txBody>
                    <a:bodyPr/>
                    <a:lstStyle/>
                    <a:p>
                      <a:endParaRPr lang="en-US" dirty="0"/>
                    </a:p>
                  </a:txBody>
                  <a:tcPr/>
                </a:tc>
                <a:tc>
                  <a:txBody>
                    <a:bodyPr/>
                    <a:lstStyle/>
                    <a:p>
                      <a:pPr algn="ctr"/>
                      <a:r>
                        <a:rPr lang="en-US" dirty="0"/>
                        <a:t>      SVR	</a:t>
                      </a:r>
                    </a:p>
                  </a:txBody>
                  <a:tcPr/>
                </a:tc>
                <a:tc>
                  <a:txBody>
                    <a:bodyPr/>
                    <a:lstStyle/>
                    <a:p>
                      <a:pPr algn="ctr"/>
                      <a:r>
                        <a:rPr lang="en-US" dirty="0"/>
                        <a:t>FNN</a:t>
                      </a:r>
                    </a:p>
                  </a:txBody>
                  <a:tcPr/>
                </a:tc>
                <a:extLst>
                  <a:ext uri="{0D108BD9-81ED-4DB2-BD59-A6C34878D82A}">
                    <a16:rowId xmlns:a16="http://schemas.microsoft.com/office/drawing/2014/main" val="1292087359"/>
                  </a:ext>
                </a:extLst>
              </a:tr>
              <a:tr h="370840">
                <a:tc>
                  <a:txBody>
                    <a:bodyPr/>
                    <a:lstStyle/>
                    <a:p>
                      <a:pPr algn="ctr"/>
                      <a:r>
                        <a:rPr lang="en-US" dirty="0"/>
                        <a:t>R2</a:t>
                      </a:r>
                    </a:p>
                  </a:txBody>
                  <a:tcPr/>
                </a:tc>
                <a:tc>
                  <a:txBody>
                    <a:bodyPr/>
                    <a:lstStyle/>
                    <a:p>
                      <a:pPr algn="ctr"/>
                      <a:r>
                        <a:rPr lang="en-US" dirty="0"/>
                        <a:t>0.844</a:t>
                      </a:r>
                    </a:p>
                  </a:txBody>
                  <a:tcPr/>
                </a:tc>
                <a:tc>
                  <a:txBody>
                    <a:bodyPr/>
                    <a:lstStyle/>
                    <a:p>
                      <a:pPr algn="ctr"/>
                      <a:r>
                        <a:rPr lang="en-US" dirty="0"/>
                        <a:t>0.768</a:t>
                      </a:r>
                    </a:p>
                  </a:txBody>
                  <a:tcPr/>
                </a:tc>
                <a:extLst>
                  <a:ext uri="{0D108BD9-81ED-4DB2-BD59-A6C34878D82A}">
                    <a16:rowId xmlns:a16="http://schemas.microsoft.com/office/drawing/2014/main" val="3773542800"/>
                  </a:ext>
                </a:extLst>
              </a:tr>
              <a:tr h="370840">
                <a:tc>
                  <a:txBody>
                    <a:bodyPr/>
                    <a:lstStyle/>
                    <a:p>
                      <a:pPr algn="ctr"/>
                      <a:r>
                        <a:rPr lang="en-US" dirty="0"/>
                        <a:t>MAE</a:t>
                      </a:r>
                    </a:p>
                  </a:txBody>
                  <a:tcPr/>
                </a:tc>
                <a:tc>
                  <a:txBody>
                    <a:bodyPr/>
                    <a:lstStyle/>
                    <a:p>
                      <a:pPr algn="ctr"/>
                      <a:r>
                        <a:rPr lang="en-US" dirty="0"/>
                        <a:t>0.405</a:t>
                      </a:r>
                    </a:p>
                  </a:txBody>
                  <a:tcPr/>
                </a:tc>
                <a:tc>
                  <a:txBody>
                    <a:bodyPr/>
                    <a:lstStyle/>
                    <a:p>
                      <a:pPr algn="ctr"/>
                      <a:r>
                        <a:rPr lang="en-US" dirty="0"/>
                        <a:t>0.505</a:t>
                      </a:r>
                    </a:p>
                  </a:txBody>
                  <a:tcPr/>
                </a:tc>
                <a:extLst>
                  <a:ext uri="{0D108BD9-81ED-4DB2-BD59-A6C34878D82A}">
                    <a16:rowId xmlns:a16="http://schemas.microsoft.com/office/drawing/2014/main" val="3489062145"/>
                  </a:ext>
                </a:extLst>
              </a:tr>
            </a:tbl>
          </a:graphicData>
        </a:graphic>
      </p:graphicFrame>
      <p:sp>
        <p:nvSpPr>
          <p:cNvPr id="9" name="Google Shape;579;p46">
            <a:extLst>
              <a:ext uri="{FF2B5EF4-FFF2-40B4-BE49-F238E27FC236}">
                <a16:creationId xmlns:a16="http://schemas.microsoft.com/office/drawing/2014/main" id="{9DC681D7-3FC7-1C77-A50C-3DE9581B005A}"/>
              </a:ext>
            </a:extLst>
          </p:cNvPr>
          <p:cNvSpPr/>
          <p:nvPr/>
        </p:nvSpPr>
        <p:spPr>
          <a:xfrm rot="5400000">
            <a:off x="7620862" y="-977407"/>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8374901" y="-387342"/>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2" name="TextBox 1">
            <a:extLst>
              <a:ext uri="{FF2B5EF4-FFF2-40B4-BE49-F238E27FC236}">
                <a16:creationId xmlns:a16="http://schemas.microsoft.com/office/drawing/2014/main" id="{2032A03E-5B7D-A85C-F4AF-F3B04D5CA6E5}"/>
              </a:ext>
            </a:extLst>
          </p:cNvPr>
          <p:cNvSpPr txBox="1"/>
          <p:nvPr/>
        </p:nvSpPr>
        <p:spPr>
          <a:xfrm>
            <a:off x="2426919" y="2343187"/>
            <a:ext cx="3903869"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Literature Review</a:t>
            </a:r>
          </a:p>
        </p:txBody>
      </p:sp>
      <p:sp>
        <p:nvSpPr>
          <p:cNvPr id="14" name="Right Triangle 13">
            <a:extLst>
              <a:ext uri="{FF2B5EF4-FFF2-40B4-BE49-F238E27FC236}">
                <a16:creationId xmlns:a16="http://schemas.microsoft.com/office/drawing/2014/main" id="{4CB27159-B598-884E-8E1D-8837E5A2F0A7}"/>
              </a:ext>
            </a:extLst>
          </p:cNvPr>
          <p:cNvSpPr/>
          <p:nvPr/>
        </p:nvSpPr>
        <p:spPr>
          <a:xfrm>
            <a:off x="1168327" y="1137606"/>
            <a:ext cx="2195903" cy="356534"/>
          </a:xfrm>
          <a:prstGeom prst="rtTriangl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6">
            <a:extLst>
              <a:ext uri="{FF2B5EF4-FFF2-40B4-BE49-F238E27FC236}">
                <a16:creationId xmlns:a16="http://schemas.microsoft.com/office/drawing/2014/main" id="{FF529597-4CAC-A535-C4CB-2D213AC55503}"/>
              </a:ext>
            </a:extLst>
          </p:cNvPr>
          <p:cNvGraphicFramePr>
            <a:graphicFrameLocks noGrp="1"/>
          </p:cNvGraphicFramePr>
          <p:nvPr>
            <p:extLst>
              <p:ext uri="{D42A27DB-BD31-4B8C-83A1-F6EECF244321}">
                <p14:modId xmlns:p14="http://schemas.microsoft.com/office/powerpoint/2010/main" val="3843758581"/>
              </p:ext>
            </p:extLst>
          </p:nvPr>
        </p:nvGraphicFramePr>
        <p:xfrm>
          <a:off x="319938" y="3485263"/>
          <a:ext cx="4213962" cy="743840"/>
        </p:xfrm>
        <a:graphic>
          <a:graphicData uri="http://schemas.openxmlformats.org/drawingml/2006/table">
            <a:tbl>
              <a:tblPr firstRow="1" bandRow="1">
                <a:tableStyleId>{55A6711F-58EE-4AAE-A269-09FC438B1983}</a:tableStyleId>
              </a:tblPr>
              <a:tblGrid>
                <a:gridCol w="1165962">
                  <a:extLst>
                    <a:ext uri="{9D8B030D-6E8A-4147-A177-3AD203B41FA5}">
                      <a16:colId xmlns:a16="http://schemas.microsoft.com/office/drawing/2014/main" val="3244232139"/>
                    </a:ext>
                  </a:extLst>
                </a:gridCol>
                <a:gridCol w="1409700">
                  <a:extLst>
                    <a:ext uri="{9D8B030D-6E8A-4147-A177-3AD203B41FA5}">
                      <a16:colId xmlns:a16="http://schemas.microsoft.com/office/drawing/2014/main" val="2184210857"/>
                    </a:ext>
                  </a:extLst>
                </a:gridCol>
                <a:gridCol w="1638300">
                  <a:extLst>
                    <a:ext uri="{9D8B030D-6E8A-4147-A177-3AD203B41FA5}">
                      <a16:colId xmlns:a16="http://schemas.microsoft.com/office/drawing/2014/main" val="334425368"/>
                    </a:ext>
                  </a:extLst>
                </a:gridCol>
              </a:tblGrid>
              <a:tr h="369080">
                <a:tc>
                  <a:txBody>
                    <a:bodyPr/>
                    <a:lstStyle/>
                    <a:p>
                      <a:endParaRPr lang="en-US" dirty="0"/>
                    </a:p>
                  </a:txBody>
                  <a:tcPr>
                    <a:solidFill>
                      <a:schemeClr val="accent1"/>
                    </a:solidFill>
                  </a:tcPr>
                </a:tc>
                <a:tc>
                  <a:txBody>
                    <a:bodyPr/>
                    <a:lstStyle/>
                    <a:p>
                      <a:pPr algn="ctr">
                        <a:lnSpc>
                          <a:spcPct val="150000"/>
                        </a:lnSpc>
                        <a:spcBef>
                          <a:spcPts val="600"/>
                        </a:spcBef>
                      </a:pPr>
                      <a:r>
                        <a:rPr lang="en-US" dirty="0"/>
                        <a:t> Paper SVR</a:t>
                      </a:r>
                    </a:p>
                  </a:txBody>
                  <a:tcPr>
                    <a:solidFill>
                      <a:schemeClr val="accent1"/>
                    </a:solidFill>
                  </a:tcPr>
                </a:tc>
                <a:tc>
                  <a:txBody>
                    <a:bodyPr/>
                    <a:lstStyle/>
                    <a:p>
                      <a:pPr algn="ctr">
                        <a:lnSpc>
                          <a:spcPct val="150000"/>
                        </a:lnSpc>
                        <a:spcBef>
                          <a:spcPts val="600"/>
                        </a:spcBef>
                      </a:pPr>
                      <a:r>
                        <a:rPr lang="en-US" dirty="0"/>
                        <a:t>Our SVR (Cairo)</a:t>
                      </a:r>
                    </a:p>
                  </a:txBody>
                  <a:tcPr>
                    <a:solidFill>
                      <a:schemeClr val="accent1"/>
                    </a:solidFill>
                  </a:tcPr>
                </a:tc>
                <a:extLst>
                  <a:ext uri="{0D108BD9-81ED-4DB2-BD59-A6C34878D82A}">
                    <a16:rowId xmlns:a16="http://schemas.microsoft.com/office/drawing/2014/main" val="4086471339"/>
                  </a:ext>
                </a:extLst>
              </a:tr>
              <a:tr h="330020">
                <a:tc>
                  <a:txBody>
                    <a:bodyPr/>
                    <a:lstStyle/>
                    <a:p>
                      <a:pPr algn="ctr">
                        <a:lnSpc>
                          <a:spcPct val="150000"/>
                        </a:lnSpc>
                      </a:pPr>
                      <a:r>
                        <a:rPr lang="en-US" dirty="0"/>
                        <a:t>R2</a:t>
                      </a:r>
                    </a:p>
                  </a:txBody>
                  <a:tcPr>
                    <a:solidFill>
                      <a:schemeClr val="accent1"/>
                    </a:solidFill>
                  </a:tcP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dirty="0"/>
                        <a:t>0.911</a:t>
                      </a:r>
                    </a:p>
                  </a:txBody>
                  <a:tcPr>
                    <a:solidFill>
                      <a:schemeClr val="accent1"/>
                    </a:solidFill>
                  </a:tcP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dirty="0"/>
                        <a:t>0.844</a:t>
                      </a:r>
                    </a:p>
                  </a:txBody>
                  <a:tcPr>
                    <a:solidFill>
                      <a:schemeClr val="accent1"/>
                    </a:solidFill>
                  </a:tcPr>
                </a:tc>
                <a:extLst>
                  <a:ext uri="{0D108BD9-81ED-4DB2-BD59-A6C34878D82A}">
                    <a16:rowId xmlns:a16="http://schemas.microsoft.com/office/drawing/2014/main" val="4263113675"/>
                  </a:ext>
                </a:extLst>
              </a:tr>
            </a:tbl>
          </a:graphicData>
        </a:graphic>
      </p:graphicFrame>
      <p:sp>
        <p:nvSpPr>
          <p:cNvPr id="18" name="Right Triangle 17">
            <a:extLst>
              <a:ext uri="{FF2B5EF4-FFF2-40B4-BE49-F238E27FC236}">
                <a16:creationId xmlns:a16="http://schemas.microsoft.com/office/drawing/2014/main" id="{1B88F998-2ECD-F522-0D34-93861CF2DC84}"/>
              </a:ext>
            </a:extLst>
          </p:cNvPr>
          <p:cNvSpPr/>
          <p:nvPr/>
        </p:nvSpPr>
        <p:spPr>
          <a:xfrm>
            <a:off x="332116" y="3492468"/>
            <a:ext cx="1134734" cy="344548"/>
          </a:xfrm>
          <a:prstGeom prst="rtTriangl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EE46D0B-FDD2-8B24-B524-3AFE894E9DA6}"/>
              </a:ext>
            </a:extLst>
          </p:cNvPr>
          <p:cNvSpPr txBox="1"/>
          <p:nvPr/>
        </p:nvSpPr>
        <p:spPr>
          <a:xfrm>
            <a:off x="2274991" y="1111704"/>
            <a:ext cx="1236254" cy="307777"/>
          </a:xfrm>
          <a:prstGeom prst="rect">
            <a:avLst/>
          </a:prstGeom>
          <a:noFill/>
        </p:spPr>
        <p:txBody>
          <a:bodyPr wrap="square">
            <a:spAutoFit/>
          </a:bodyPr>
          <a:lstStyle/>
          <a:p>
            <a:pPr algn="ctr"/>
            <a:r>
              <a:rPr lang="en-US" dirty="0">
                <a:solidFill>
                  <a:schemeClr val="tx1"/>
                </a:solidFill>
                <a:latin typeface="Montserrat SemiBold" panose="00000700000000000000" pitchFamily="2" charset="0"/>
              </a:rPr>
              <a:t>Model</a:t>
            </a:r>
          </a:p>
        </p:txBody>
      </p:sp>
      <p:sp>
        <p:nvSpPr>
          <p:cNvPr id="30" name="TextBox 29">
            <a:extLst>
              <a:ext uri="{FF2B5EF4-FFF2-40B4-BE49-F238E27FC236}">
                <a16:creationId xmlns:a16="http://schemas.microsoft.com/office/drawing/2014/main" id="{1220E194-A42E-A5A8-1F83-9E43D61A63FF}"/>
              </a:ext>
            </a:extLst>
          </p:cNvPr>
          <p:cNvSpPr txBox="1"/>
          <p:nvPr/>
        </p:nvSpPr>
        <p:spPr>
          <a:xfrm>
            <a:off x="188892" y="3641962"/>
            <a:ext cx="985303" cy="276999"/>
          </a:xfrm>
          <a:prstGeom prst="rect">
            <a:avLst/>
          </a:prstGeom>
          <a:noFill/>
        </p:spPr>
        <p:txBody>
          <a:bodyPr wrap="square">
            <a:spAutoFit/>
          </a:bodyPr>
          <a:lstStyle/>
          <a:p>
            <a:pPr algn="ctr"/>
            <a:r>
              <a:rPr lang="en-US" sz="1200" dirty="0">
                <a:solidFill>
                  <a:schemeClr val="tx1"/>
                </a:solidFill>
                <a:latin typeface="Montserrat SemiBold" panose="00000700000000000000" pitchFamily="2" charset="0"/>
              </a:rPr>
              <a:t>Matrices</a:t>
            </a:r>
          </a:p>
        </p:txBody>
      </p:sp>
      <p:sp>
        <p:nvSpPr>
          <p:cNvPr id="32" name="TextBox 31">
            <a:extLst>
              <a:ext uri="{FF2B5EF4-FFF2-40B4-BE49-F238E27FC236}">
                <a16:creationId xmlns:a16="http://schemas.microsoft.com/office/drawing/2014/main" id="{CBEF6BFF-8BDC-35D5-CCB6-36A8CA6F7192}"/>
              </a:ext>
            </a:extLst>
          </p:cNvPr>
          <p:cNvSpPr txBox="1"/>
          <p:nvPr/>
        </p:nvSpPr>
        <p:spPr>
          <a:xfrm>
            <a:off x="681543" y="3469941"/>
            <a:ext cx="985303" cy="276999"/>
          </a:xfrm>
          <a:prstGeom prst="rect">
            <a:avLst/>
          </a:prstGeom>
          <a:noFill/>
        </p:spPr>
        <p:txBody>
          <a:bodyPr wrap="square">
            <a:spAutoFit/>
          </a:bodyPr>
          <a:lstStyle/>
          <a:p>
            <a:pPr algn="ctr"/>
            <a:r>
              <a:rPr lang="en-US" sz="1200" dirty="0">
                <a:solidFill>
                  <a:schemeClr val="tx1"/>
                </a:solidFill>
                <a:latin typeface="Montserrat SemiBold" panose="00000700000000000000" pitchFamily="2" charset="0"/>
              </a:rPr>
              <a:t>Model</a:t>
            </a:r>
          </a:p>
        </p:txBody>
      </p:sp>
      <p:sp>
        <p:nvSpPr>
          <p:cNvPr id="35" name="Google Shape;310;p31">
            <a:extLst>
              <a:ext uri="{FF2B5EF4-FFF2-40B4-BE49-F238E27FC236}">
                <a16:creationId xmlns:a16="http://schemas.microsoft.com/office/drawing/2014/main" id="{81D34E35-C8D9-B279-6195-B29DB9A23835}"/>
              </a:ext>
            </a:extLst>
          </p:cNvPr>
          <p:cNvSpPr txBox="1">
            <a:spLocks/>
          </p:cNvSpPr>
          <p:nvPr/>
        </p:nvSpPr>
        <p:spPr>
          <a:xfrm>
            <a:off x="594181" y="2864938"/>
            <a:ext cx="4086218" cy="284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r>
              <a:rPr lang="en-US" sz="1300" b="1" dirty="0">
                <a:solidFill>
                  <a:schemeClr val="tx1"/>
                </a:solidFill>
                <a:latin typeface="Montserrat Medium" panose="00000600000000000000" pitchFamily="2" charset="0"/>
              </a:rPr>
              <a:t>Daily Model</a:t>
            </a:r>
          </a:p>
          <a:p>
            <a:pPr marL="0" indent="0" algn="ctr"/>
            <a:r>
              <a:rPr lang="en-US" sz="1300" dirty="0">
                <a:solidFill>
                  <a:schemeClr val="tx1"/>
                </a:solidFill>
                <a:latin typeface="Montserrat Medium" panose="00000600000000000000" pitchFamily="2" charset="0"/>
              </a:rPr>
              <a:t>Meenal and Immanuel Selvakumar (2018)</a:t>
            </a:r>
          </a:p>
        </p:txBody>
      </p:sp>
      <p:sp>
        <p:nvSpPr>
          <p:cNvPr id="36" name="Google Shape;505;p45">
            <a:extLst>
              <a:ext uri="{FF2B5EF4-FFF2-40B4-BE49-F238E27FC236}">
                <a16:creationId xmlns:a16="http://schemas.microsoft.com/office/drawing/2014/main" id="{6C347098-A728-470A-5918-B9E497343E16}"/>
              </a:ext>
            </a:extLst>
          </p:cNvPr>
          <p:cNvSpPr txBox="1">
            <a:spLocks/>
          </p:cNvSpPr>
          <p:nvPr/>
        </p:nvSpPr>
        <p:spPr>
          <a:xfrm>
            <a:off x="403538" y="2885213"/>
            <a:ext cx="170055" cy="320140"/>
          </a:xfrm>
          <a:custGeom>
            <a:avLst/>
            <a:gdLst>
              <a:gd name="connsiteX0" fmla="*/ 0 w 213893"/>
              <a:gd name="connsiteY0" fmla="*/ 0 h 533250"/>
              <a:gd name="connsiteX1" fmla="*/ 213893 w 213893"/>
              <a:gd name="connsiteY1" fmla="*/ 0 h 533250"/>
              <a:gd name="connsiteX2" fmla="*/ 213893 w 213893"/>
              <a:gd name="connsiteY2" fmla="*/ 533250 h 533250"/>
              <a:gd name="connsiteX3" fmla="*/ 0 w 213893"/>
              <a:gd name="connsiteY3" fmla="*/ 533250 h 533250"/>
              <a:gd name="connsiteX4" fmla="*/ 0 w 213893"/>
              <a:gd name="connsiteY4" fmla="*/ 0 h 533250"/>
              <a:gd name="connsiteX0" fmla="*/ 12700 w 213893"/>
              <a:gd name="connsiteY0" fmla="*/ 38100 h 533250"/>
              <a:gd name="connsiteX1" fmla="*/ 213893 w 213893"/>
              <a:gd name="connsiteY1" fmla="*/ 0 h 533250"/>
              <a:gd name="connsiteX2" fmla="*/ 213893 w 213893"/>
              <a:gd name="connsiteY2" fmla="*/ 533250 h 533250"/>
              <a:gd name="connsiteX3" fmla="*/ 0 w 213893"/>
              <a:gd name="connsiteY3" fmla="*/ 533250 h 533250"/>
              <a:gd name="connsiteX4" fmla="*/ 12700 w 213893"/>
              <a:gd name="connsiteY4" fmla="*/ 38100 h 533250"/>
              <a:gd name="connsiteX0" fmla="*/ 12700 w 213893"/>
              <a:gd name="connsiteY0" fmla="*/ 6350 h 501500"/>
              <a:gd name="connsiteX1" fmla="*/ 207543 w 213893"/>
              <a:gd name="connsiteY1" fmla="*/ 0 h 501500"/>
              <a:gd name="connsiteX2" fmla="*/ 213893 w 213893"/>
              <a:gd name="connsiteY2" fmla="*/ 501500 h 501500"/>
              <a:gd name="connsiteX3" fmla="*/ 0 w 213893"/>
              <a:gd name="connsiteY3" fmla="*/ 501500 h 501500"/>
              <a:gd name="connsiteX4" fmla="*/ 12700 w 213893"/>
              <a:gd name="connsiteY4" fmla="*/ 6350 h 501500"/>
              <a:gd name="connsiteX0" fmla="*/ 31750 w 213893"/>
              <a:gd name="connsiteY0" fmla="*/ 38100 h 501500"/>
              <a:gd name="connsiteX1" fmla="*/ 207543 w 213893"/>
              <a:gd name="connsiteY1" fmla="*/ 0 h 501500"/>
              <a:gd name="connsiteX2" fmla="*/ 213893 w 213893"/>
              <a:gd name="connsiteY2" fmla="*/ 501500 h 501500"/>
              <a:gd name="connsiteX3" fmla="*/ 0 w 213893"/>
              <a:gd name="connsiteY3" fmla="*/ 501500 h 501500"/>
              <a:gd name="connsiteX4" fmla="*/ 31750 w 213893"/>
              <a:gd name="connsiteY4" fmla="*/ 38100 h 501500"/>
              <a:gd name="connsiteX0" fmla="*/ 31750 w 207824"/>
              <a:gd name="connsiteY0" fmla="*/ 38100 h 501500"/>
              <a:gd name="connsiteX1" fmla="*/ 207543 w 207824"/>
              <a:gd name="connsiteY1" fmla="*/ 0 h 501500"/>
              <a:gd name="connsiteX2" fmla="*/ 201193 w 207824"/>
              <a:gd name="connsiteY2" fmla="*/ 476100 h 501500"/>
              <a:gd name="connsiteX3" fmla="*/ 0 w 207824"/>
              <a:gd name="connsiteY3" fmla="*/ 501500 h 501500"/>
              <a:gd name="connsiteX4" fmla="*/ 31750 w 207824"/>
              <a:gd name="connsiteY4" fmla="*/ 38100 h 501500"/>
              <a:gd name="connsiteX0" fmla="*/ 6350 w 182424"/>
              <a:gd name="connsiteY0" fmla="*/ 38100 h 476100"/>
              <a:gd name="connsiteX1" fmla="*/ 182143 w 182424"/>
              <a:gd name="connsiteY1" fmla="*/ 0 h 476100"/>
              <a:gd name="connsiteX2" fmla="*/ 175793 w 182424"/>
              <a:gd name="connsiteY2" fmla="*/ 476100 h 476100"/>
              <a:gd name="connsiteX3" fmla="*/ 0 w 182424"/>
              <a:gd name="connsiteY3" fmla="*/ 444350 h 476100"/>
              <a:gd name="connsiteX4" fmla="*/ 6350 w 182424"/>
              <a:gd name="connsiteY4" fmla="*/ 38100 h 476100"/>
              <a:gd name="connsiteX0" fmla="*/ 6350 w 175793"/>
              <a:gd name="connsiteY0" fmla="*/ 0 h 438000"/>
              <a:gd name="connsiteX1" fmla="*/ 169443 w 175793"/>
              <a:gd name="connsiteY1" fmla="*/ 19050 h 438000"/>
              <a:gd name="connsiteX2" fmla="*/ 175793 w 175793"/>
              <a:gd name="connsiteY2" fmla="*/ 438000 h 438000"/>
              <a:gd name="connsiteX3" fmla="*/ 0 w 175793"/>
              <a:gd name="connsiteY3" fmla="*/ 406250 h 438000"/>
              <a:gd name="connsiteX4" fmla="*/ 6350 w 175793"/>
              <a:gd name="connsiteY4" fmla="*/ 0 h 438000"/>
              <a:gd name="connsiteX0" fmla="*/ 6350 w 176404"/>
              <a:gd name="connsiteY0" fmla="*/ 0 h 438000"/>
              <a:gd name="connsiteX1" fmla="*/ 175793 w 176404"/>
              <a:gd name="connsiteY1" fmla="*/ 63500 h 438000"/>
              <a:gd name="connsiteX2" fmla="*/ 175793 w 176404"/>
              <a:gd name="connsiteY2" fmla="*/ 438000 h 438000"/>
              <a:gd name="connsiteX3" fmla="*/ 0 w 176404"/>
              <a:gd name="connsiteY3" fmla="*/ 406250 h 438000"/>
              <a:gd name="connsiteX4" fmla="*/ 6350 w 176404"/>
              <a:gd name="connsiteY4" fmla="*/ 0 h 438000"/>
              <a:gd name="connsiteX0" fmla="*/ 12700 w 182754"/>
              <a:gd name="connsiteY0" fmla="*/ 0 h 533250"/>
              <a:gd name="connsiteX1" fmla="*/ 182143 w 182754"/>
              <a:gd name="connsiteY1" fmla="*/ 63500 h 533250"/>
              <a:gd name="connsiteX2" fmla="*/ 182143 w 182754"/>
              <a:gd name="connsiteY2" fmla="*/ 438000 h 533250"/>
              <a:gd name="connsiteX3" fmla="*/ 0 w 182754"/>
              <a:gd name="connsiteY3" fmla="*/ 533250 h 533250"/>
              <a:gd name="connsiteX4" fmla="*/ 12700 w 182754"/>
              <a:gd name="connsiteY4" fmla="*/ 0 h 533250"/>
              <a:gd name="connsiteX0" fmla="*/ 12700 w 182754"/>
              <a:gd name="connsiteY0" fmla="*/ 0 h 438000"/>
              <a:gd name="connsiteX1" fmla="*/ 182143 w 182754"/>
              <a:gd name="connsiteY1" fmla="*/ 63500 h 438000"/>
              <a:gd name="connsiteX2" fmla="*/ 182143 w 182754"/>
              <a:gd name="connsiteY2" fmla="*/ 438000 h 438000"/>
              <a:gd name="connsiteX3" fmla="*/ 0 w 182754"/>
              <a:gd name="connsiteY3" fmla="*/ 387200 h 438000"/>
              <a:gd name="connsiteX4" fmla="*/ 12700 w 182754"/>
              <a:gd name="connsiteY4" fmla="*/ 0 h 438000"/>
              <a:gd name="connsiteX0" fmla="*/ 0 w 170054"/>
              <a:gd name="connsiteY0" fmla="*/ 0 h 438000"/>
              <a:gd name="connsiteX1" fmla="*/ 169443 w 170054"/>
              <a:gd name="connsiteY1" fmla="*/ 63500 h 438000"/>
              <a:gd name="connsiteX2" fmla="*/ 169443 w 170054"/>
              <a:gd name="connsiteY2" fmla="*/ 438000 h 438000"/>
              <a:gd name="connsiteX3" fmla="*/ 0 w 170054"/>
              <a:gd name="connsiteY3" fmla="*/ 380850 h 438000"/>
              <a:gd name="connsiteX4" fmla="*/ 0 w 170054"/>
              <a:gd name="connsiteY4" fmla="*/ 0 h 4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54" h="438000">
                <a:moveTo>
                  <a:pt x="0" y="0"/>
                </a:moveTo>
                <a:lnTo>
                  <a:pt x="169443" y="63500"/>
                </a:lnTo>
                <a:cubicBezTo>
                  <a:pt x="171560" y="230667"/>
                  <a:pt x="167326" y="270833"/>
                  <a:pt x="169443" y="438000"/>
                </a:cubicBezTo>
                <a:lnTo>
                  <a:pt x="0" y="380850"/>
                </a:lnTo>
                <a:lnTo>
                  <a:pt x="0" y="0"/>
                </a:lnTo>
                <a:close/>
              </a:path>
            </a:pathLst>
          </a:custGeom>
          <a:solidFill>
            <a:schemeClr val="bg2"/>
          </a:solidFill>
          <a:ln>
            <a:noFill/>
          </a:ln>
          <a:effectLst>
            <a:glow>
              <a:schemeClr val="accent1">
                <a:alpha val="40000"/>
              </a:schemeClr>
            </a:glow>
            <a:softEdge rad="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1pPr>
            <a:lvl2pPr marR="0" lvl="1"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2pPr>
            <a:lvl3pPr marR="0" lvl="2"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3pPr>
            <a:lvl4pPr marR="0" lvl="3"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4pPr>
            <a:lvl5pPr marR="0" lvl="4"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5pPr>
            <a:lvl6pPr marR="0" lvl="5"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6pPr>
            <a:lvl7pPr marR="0" lvl="6"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7pPr>
            <a:lvl8pPr marR="0" lvl="7"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8pPr>
            <a:lvl9pPr marR="0" lvl="8"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9pPr>
          </a:lstStyle>
          <a:p>
            <a:pPr defTabSz="914377">
              <a:buClr>
                <a:srgbClr val="3A4A01"/>
              </a:buClr>
              <a:defRPr/>
            </a:pPr>
            <a:endParaRPr lang="en-US" dirty="0">
              <a:solidFill>
                <a:srgbClr val="FFC000"/>
              </a:solidFill>
            </a:endParaRPr>
          </a:p>
        </p:txBody>
      </p:sp>
      <p:sp>
        <p:nvSpPr>
          <p:cNvPr id="39" name="Google Shape;310;p31">
            <a:extLst>
              <a:ext uri="{FF2B5EF4-FFF2-40B4-BE49-F238E27FC236}">
                <a16:creationId xmlns:a16="http://schemas.microsoft.com/office/drawing/2014/main" id="{8F814252-A91D-7730-56C3-A5ACA4DD5266}"/>
              </a:ext>
            </a:extLst>
          </p:cNvPr>
          <p:cNvSpPr txBox="1">
            <a:spLocks/>
          </p:cNvSpPr>
          <p:nvPr/>
        </p:nvSpPr>
        <p:spPr>
          <a:xfrm>
            <a:off x="319938" y="685869"/>
            <a:ext cx="8871492" cy="359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lgn="ctr"/>
            <a:r>
              <a:rPr lang="en-US" sz="1500" dirty="0">
                <a:solidFill>
                  <a:schemeClr val="tx1"/>
                </a:solidFill>
                <a:latin typeface="Montserrat Medium" panose="00000600000000000000" pitchFamily="2" charset="0"/>
              </a:rPr>
              <a:t>Comparison of Our SVR and FNN Models Tested for Daily Solar Irradiance Prediction</a:t>
            </a:r>
          </a:p>
        </p:txBody>
      </p:sp>
      <p:sp>
        <p:nvSpPr>
          <p:cNvPr id="40" name="Google Shape;505;p45">
            <a:extLst>
              <a:ext uri="{FF2B5EF4-FFF2-40B4-BE49-F238E27FC236}">
                <a16:creationId xmlns:a16="http://schemas.microsoft.com/office/drawing/2014/main" id="{F5FF387E-5D63-2521-E1A7-6413A89C37D9}"/>
              </a:ext>
            </a:extLst>
          </p:cNvPr>
          <p:cNvSpPr txBox="1">
            <a:spLocks/>
          </p:cNvSpPr>
          <p:nvPr/>
        </p:nvSpPr>
        <p:spPr>
          <a:xfrm>
            <a:off x="294538" y="662066"/>
            <a:ext cx="228255" cy="440093"/>
          </a:xfrm>
          <a:custGeom>
            <a:avLst/>
            <a:gdLst>
              <a:gd name="connsiteX0" fmla="*/ 0 w 213893"/>
              <a:gd name="connsiteY0" fmla="*/ 0 h 533250"/>
              <a:gd name="connsiteX1" fmla="*/ 213893 w 213893"/>
              <a:gd name="connsiteY1" fmla="*/ 0 h 533250"/>
              <a:gd name="connsiteX2" fmla="*/ 213893 w 213893"/>
              <a:gd name="connsiteY2" fmla="*/ 533250 h 533250"/>
              <a:gd name="connsiteX3" fmla="*/ 0 w 213893"/>
              <a:gd name="connsiteY3" fmla="*/ 533250 h 533250"/>
              <a:gd name="connsiteX4" fmla="*/ 0 w 213893"/>
              <a:gd name="connsiteY4" fmla="*/ 0 h 533250"/>
              <a:gd name="connsiteX0" fmla="*/ 12700 w 213893"/>
              <a:gd name="connsiteY0" fmla="*/ 38100 h 533250"/>
              <a:gd name="connsiteX1" fmla="*/ 213893 w 213893"/>
              <a:gd name="connsiteY1" fmla="*/ 0 h 533250"/>
              <a:gd name="connsiteX2" fmla="*/ 213893 w 213893"/>
              <a:gd name="connsiteY2" fmla="*/ 533250 h 533250"/>
              <a:gd name="connsiteX3" fmla="*/ 0 w 213893"/>
              <a:gd name="connsiteY3" fmla="*/ 533250 h 533250"/>
              <a:gd name="connsiteX4" fmla="*/ 12700 w 213893"/>
              <a:gd name="connsiteY4" fmla="*/ 38100 h 533250"/>
              <a:gd name="connsiteX0" fmla="*/ 12700 w 213893"/>
              <a:gd name="connsiteY0" fmla="*/ 6350 h 501500"/>
              <a:gd name="connsiteX1" fmla="*/ 207543 w 213893"/>
              <a:gd name="connsiteY1" fmla="*/ 0 h 501500"/>
              <a:gd name="connsiteX2" fmla="*/ 213893 w 213893"/>
              <a:gd name="connsiteY2" fmla="*/ 501500 h 501500"/>
              <a:gd name="connsiteX3" fmla="*/ 0 w 213893"/>
              <a:gd name="connsiteY3" fmla="*/ 501500 h 501500"/>
              <a:gd name="connsiteX4" fmla="*/ 12700 w 213893"/>
              <a:gd name="connsiteY4" fmla="*/ 6350 h 501500"/>
              <a:gd name="connsiteX0" fmla="*/ 31750 w 213893"/>
              <a:gd name="connsiteY0" fmla="*/ 38100 h 501500"/>
              <a:gd name="connsiteX1" fmla="*/ 207543 w 213893"/>
              <a:gd name="connsiteY1" fmla="*/ 0 h 501500"/>
              <a:gd name="connsiteX2" fmla="*/ 213893 w 213893"/>
              <a:gd name="connsiteY2" fmla="*/ 501500 h 501500"/>
              <a:gd name="connsiteX3" fmla="*/ 0 w 213893"/>
              <a:gd name="connsiteY3" fmla="*/ 501500 h 501500"/>
              <a:gd name="connsiteX4" fmla="*/ 31750 w 213893"/>
              <a:gd name="connsiteY4" fmla="*/ 38100 h 501500"/>
              <a:gd name="connsiteX0" fmla="*/ 31750 w 207824"/>
              <a:gd name="connsiteY0" fmla="*/ 38100 h 501500"/>
              <a:gd name="connsiteX1" fmla="*/ 207543 w 207824"/>
              <a:gd name="connsiteY1" fmla="*/ 0 h 501500"/>
              <a:gd name="connsiteX2" fmla="*/ 201193 w 207824"/>
              <a:gd name="connsiteY2" fmla="*/ 476100 h 501500"/>
              <a:gd name="connsiteX3" fmla="*/ 0 w 207824"/>
              <a:gd name="connsiteY3" fmla="*/ 501500 h 501500"/>
              <a:gd name="connsiteX4" fmla="*/ 31750 w 207824"/>
              <a:gd name="connsiteY4" fmla="*/ 38100 h 501500"/>
              <a:gd name="connsiteX0" fmla="*/ 6350 w 182424"/>
              <a:gd name="connsiteY0" fmla="*/ 38100 h 476100"/>
              <a:gd name="connsiteX1" fmla="*/ 182143 w 182424"/>
              <a:gd name="connsiteY1" fmla="*/ 0 h 476100"/>
              <a:gd name="connsiteX2" fmla="*/ 175793 w 182424"/>
              <a:gd name="connsiteY2" fmla="*/ 476100 h 476100"/>
              <a:gd name="connsiteX3" fmla="*/ 0 w 182424"/>
              <a:gd name="connsiteY3" fmla="*/ 444350 h 476100"/>
              <a:gd name="connsiteX4" fmla="*/ 6350 w 182424"/>
              <a:gd name="connsiteY4" fmla="*/ 38100 h 476100"/>
              <a:gd name="connsiteX0" fmla="*/ 6350 w 175793"/>
              <a:gd name="connsiteY0" fmla="*/ 0 h 438000"/>
              <a:gd name="connsiteX1" fmla="*/ 169443 w 175793"/>
              <a:gd name="connsiteY1" fmla="*/ 19050 h 438000"/>
              <a:gd name="connsiteX2" fmla="*/ 175793 w 175793"/>
              <a:gd name="connsiteY2" fmla="*/ 438000 h 438000"/>
              <a:gd name="connsiteX3" fmla="*/ 0 w 175793"/>
              <a:gd name="connsiteY3" fmla="*/ 406250 h 438000"/>
              <a:gd name="connsiteX4" fmla="*/ 6350 w 175793"/>
              <a:gd name="connsiteY4" fmla="*/ 0 h 438000"/>
              <a:gd name="connsiteX0" fmla="*/ 6350 w 176404"/>
              <a:gd name="connsiteY0" fmla="*/ 0 h 438000"/>
              <a:gd name="connsiteX1" fmla="*/ 175793 w 176404"/>
              <a:gd name="connsiteY1" fmla="*/ 63500 h 438000"/>
              <a:gd name="connsiteX2" fmla="*/ 175793 w 176404"/>
              <a:gd name="connsiteY2" fmla="*/ 438000 h 438000"/>
              <a:gd name="connsiteX3" fmla="*/ 0 w 176404"/>
              <a:gd name="connsiteY3" fmla="*/ 406250 h 438000"/>
              <a:gd name="connsiteX4" fmla="*/ 6350 w 176404"/>
              <a:gd name="connsiteY4" fmla="*/ 0 h 438000"/>
              <a:gd name="connsiteX0" fmla="*/ 12700 w 182754"/>
              <a:gd name="connsiteY0" fmla="*/ 0 h 533250"/>
              <a:gd name="connsiteX1" fmla="*/ 182143 w 182754"/>
              <a:gd name="connsiteY1" fmla="*/ 63500 h 533250"/>
              <a:gd name="connsiteX2" fmla="*/ 182143 w 182754"/>
              <a:gd name="connsiteY2" fmla="*/ 438000 h 533250"/>
              <a:gd name="connsiteX3" fmla="*/ 0 w 182754"/>
              <a:gd name="connsiteY3" fmla="*/ 533250 h 533250"/>
              <a:gd name="connsiteX4" fmla="*/ 12700 w 182754"/>
              <a:gd name="connsiteY4" fmla="*/ 0 h 533250"/>
              <a:gd name="connsiteX0" fmla="*/ 12700 w 182754"/>
              <a:gd name="connsiteY0" fmla="*/ 0 h 438000"/>
              <a:gd name="connsiteX1" fmla="*/ 182143 w 182754"/>
              <a:gd name="connsiteY1" fmla="*/ 63500 h 438000"/>
              <a:gd name="connsiteX2" fmla="*/ 182143 w 182754"/>
              <a:gd name="connsiteY2" fmla="*/ 438000 h 438000"/>
              <a:gd name="connsiteX3" fmla="*/ 0 w 182754"/>
              <a:gd name="connsiteY3" fmla="*/ 387200 h 438000"/>
              <a:gd name="connsiteX4" fmla="*/ 12700 w 182754"/>
              <a:gd name="connsiteY4" fmla="*/ 0 h 438000"/>
              <a:gd name="connsiteX0" fmla="*/ 0 w 170054"/>
              <a:gd name="connsiteY0" fmla="*/ 0 h 438000"/>
              <a:gd name="connsiteX1" fmla="*/ 169443 w 170054"/>
              <a:gd name="connsiteY1" fmla="*/ 63500 h 438000"/>
              <a:gd name="connsiteX2" fmla="*/ 169443 w 170054"/>
              <a:gd name="connsiteY2" fmla="*/ 438000 h 438000"/>
              <a:gd name="connsiteX3" fmla="*/ 0 w 170054"/>
              <a:gd name="connsiteY3" fmla="*/ 380850 h 438000"/>
              <a:gd name="connsiteX4" fmla="*/ 0 w 170054"/>
              <a:gd name="connsiteY4" fmla="*/ 0 h 4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54" h="438000">
                <a:moveTo>
                  <a:pt x="0" y="0"/>
                </a:moveTo>
                <a:lnTo>
                  <a:pt x="169443" y="63500"/>
                </a:lnTo>
                <a:cubicBezTo>
                  <a:pt x="171560" y="230667"/>
                  <a:pt x="167326" y="270833"/>
                  <a:pt x="169443" y="438000"/>
                </a:cubicBezTo>
                <a:lnTo>
                  <a:pt x="0" y="380850"/>
                </a:lnTo>
                <a:lnTo>
                  <a:pt x="0" y="0"/>
                </a:lnTo>
                <a:close/>
              </a:path>
            </a:pathLst>
          </a:custGeom>
          <a:solidFill>
            <a:schemeClr val="bg2"/>
          </a:solidFill>
          <a:ln>
            <a:noFill/>
          </a:ln>
          <a:effectLst>
            <a:glow>
              <a:schemeClr val="accent1">
                <a:alpha val="40000"/>
              </a:schemeClr>
            </a:glow>
            <a:softEdge rad="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1pPr>
            <a:lvl2pPr marR="0" lvl="1"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2pPr>
            <a:lvl3pPr marR="0" lvl="2"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3pPr>
            <a:lvl4pPr marR="0" lvl="3"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4pPr>
            <a:lvl5pPr marR="0" lvl="4"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5pPr>
            <a:lvl6pPr marR="0" lvl="5"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6pPr>
            <a:lvl7pPr marR="0" lvl="6"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7pPr>
            <a:lvl8pPr marR="0" lvl="7"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8pPr>
            <a:lvl9pPr marR="0" lvl="8"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9pPr>
          </a:lstStyle>
          <a:p>
            <a:pPr defTabSz="914377">
              <a:buClr>
                <a:srgbClr val="3A4A01"/>
              </a:buClr>
              <a:defRPr/>
            </a:pPr>
            <a:endParaRPr lang="en-US" dirty="0">
              <a:solidFill>
                <a:srgbClr val="FFC000"/>
              </a:solidFill>
            </a:endParaRPr>
          </a:p>
        </p:txBody>
      </p:sp>
      <p:graphicFrame>
        <p:nvGraphicFramePr>
          <p:cNvPr id="41" name="Table 40">
            <a:extLst>
              <a:ext uri="{FF2B5EF4-FFF2-40B4-BE49-F238E27FC236}">
                <a16:creationId xmlns:a16="http://schemas.microsoft.com/office/drawing/2014/main" id="{6341E6B6-8731-5121-AA2C-10D956C916A8}"/>
              </a:ext>
            </a:extLst>
          </p:cNvPr>
          <p:cNvGraphicFramePr>
            <a:graphicFrameLocks noGrp="1"/>
          </p:cNvGraphicFramePr>
          <p:nvPr>
            <p:extLst>
              <p:ext uri="{D42A27DB-BD31-4B8C-83A1-F6EECF244321}">
                <p14:modId xmlns:p14="http://schemas.microsoft.com/office/powerpoint/2010/main" val="1431836120"/>
              </p:ext>
            </p:extLst>
          </p:nvPr>
        </p:nvGraphicFramePr>
        <p:xfrm>
          <a:off x="4695631" y="3478390"/>
          <a:ext cx="4213962" cy="768249"/>
        </p:xfrm>
        <a:graphic>
          <a:graphicData uri="http://schemas.openxmlformats.org/drawingml/2006/table">
            <a:tbl>
              <a:tblPr firstRow="1" bandRow="1">
                <a:tableStyleId>{55A6711F-58EE-4AAE-A269-09FC438B1983}</a:tableStyleId>
              </a:tblPr>
              <a:tblGrid>
                <a:gridCol w="1164149">
                  <a:extLst>
                    <a:ext uri="{9D8B030D-6E8A-4147-A177-3AD203B41FA5}">
                      <a16:colId xmlns:a16="http://schemas.microsoft.com/office/drawing/2014/main" val="3244232139"/>
                    </a:ext>
                  </a:extLst>
                </a:gridCol>
                <a:gridCol w="1411513">
                  <a:extLst>
                    <a:ext uri="{9D8B030D-6E8A-4147-A177-3AD203B41FA5}">
                      <a16:colId xmlns:a16="http://schemas.microsoft.com/office/drawing/2014/main" val="2184210857"/>
                    </a:ext>
                  </a:extLst>
                </a:gridCol>
                <a:gridCol w="1638300">
                  <a:extLst>
                    <a:ext uri="{9D8B030D-6E8A-4147-A177-3AD203B41FA5}">
                      <a16:colId xmlns:a16="http://schemas.microsoft.com/office/drawing/2014/main" val="334425368"/>
                    </a:ext>
                  </a:extLst>
                </a:gridCol>
              </a:tblGrid>
              <a:tr h="396329">
                <a:tc>
                  <a:txBody>
                    <a:bodyPr/>
                    <a:lstStyle/>
                    <a:p>
                      <a:endParaRPr lang="en-US" dirty="0"/>
                    </a:p>
                  </a:txBody>
                  <a:tcPr>
                    <a:solidFill>
                      <a:schemeClr val="accent1"/>
                    </a:solidFill>
                  </a:tcPr>
                </a:tc>
                <a:tc>
                  <a:txBody>
                    <a:bodyPr/>
                    <a:lstStyle/>
                    <a:p>
                      <a:pPr algn="ctr">
                        <a:lnSpc>
                          <a:spcPct val="150000"/>
                        </a:lnSpc>
                        <a:spcBef>
                          <a:spcPts val="600"/>
                        </a:spcBef>
                      </a:pPr>
                      <a:r>
                        <a:rPr lang="en-US" dirty="0"/>
                        <a:t> Paper SVR</a:t>
                      </a:r>
                    </a:p>
                  </a:txBody>
                  <a:tcPr>
                    <a:solidFill>
                      <a:schemeClr val="accent1"/>
                    </a:solidFill>
                  </a:tcPr>
                </a:tc>
                <a:tc>
                  <a:txBody>
                    <a:bodyPr/>
                    <a:lstStyle/>
                    <a:p>
                      <a:pPr algn="ctr">
                        <a:lnSpc>
                          <a:spcPct val="150000"/>
                        </a:lnSpc>
                        <a:spcBef>
                          <a:spcPts val="600"/>
                        </a:spcBef>
                      </a:pPr>
                      <a:r>
                        <a:rPr lang="en-US" dirty="0"/>
                        <a:t>Our SVR (Cairo)</a:t>
                      </a:r>
                    </a:p>
                  </a:txBody>
                  <a:tcPr>
                    <a:solidFill>
                      <a:schemeClr val="accent1"/>
                    </a:solidFill>
                  </a:tcPr>
                </a:tc>
                <a:extLst>
                  <a:ext uri="{0D108BD9-81ED-4DB2-BD59-A6C34878D82A}">
                    <a16:rowId xmlns:a16="http://schemas.microsoft.com/office/drawing/2014/main" val="4086471339"/>
                  </a:ext>
                </a:extLst>
              </a:tr>
              <a:tr h="354384">
                <a:tc>
                  <a:txBody>
                    <a:bodyPr/>
                    <a:lstStyle/>
                    <a:p>
                      <a:pPr algn="ctr">
                        <a:lnSpc>
                          <a:spcPct val="150000"/>
                        </a:lnSpc>
                      </a:pPr>
                      <a:r>
                        <a:rPr lang="en-US" dirty="0"/>
                        <a:t>R2</a:t>
                      </a:r>
                    </a:p>
                  </a:txBody>
                  <a:tcPr>
                    <a:solidFill>
                      <a:schemeClr val="accent1"/>
                    </a:solidFill>
                  </a:tcP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dirty="0"/>
                        <a:t>0.90</a:t>
                      </a:r>
                    </a:p>
                  </a:txBody>
                  <a:tcPr>
                    <a:solidFill>
                      <a:schemeClr val="accent1"/>
                    </a:solidFill>
                  </a:tcPr>
                </a:tc>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dirty="0"/>
                        <a:t>0.949</a:t>
                      </a:r>
                    </a:p>
                  </a:txBody>
                  <a:tcPr>
                    <a:solidFill>
                      <a:schemeClr val="accent1"/>
                    </a:solidFill>
                  </a:tcPr>
                </a:tc>
                <a:extLst>
                  <a:ext uri="{0D108BD9-81ED-4DB2-BD59-A6C34878D82A}">
                    <a16:rowId xmlns:a16="http://schemas.microsoft.com/office/drawing/2014/main" val="4263113675"/>
                  </a:ext>
                </a:extLst>
              </a:tr>
            </a:tbl>
          </a:graphicData>
        </a:graphic>
      </p:graphicFrame>
      <p:sp>
        <p:nvSpPr>
          <p:cNvPr id="42" name="Right Triangle 41">
            <a:extLst>
              <a:ext uri="{FF2B5EF4-FFF2-40B4-BE49-F238E27FC236}">
                <a16:creationId xmlns:a16="http://schemas.microsoft.com/office/drawing/2014/main" id="{755289B4-DCF6-B2CA-35D6-542584EB621E}"/>
              </a:ext>
            </a:extLst>
          </p:cNvPr>
          <p:cNvSpPr/>
          <p:nvPr/>
        </p:nvSpPr>
        <p:spPr>
          <a:xfrm>
            <a:off x="4710871" y="3492468"/>
            <a:ext cx="1118429" cy="369513"/>
          </a:xfrm>
          <a:prstGeom prst="rtTriangl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6AD0448-2C24-F990-9913-E0E6A8500E6B}"/>
              </a:ext>
            </a:extLst>
          </p:cNvPr>
          <p:cNvSpPr txBox="1"/>
          <p:nvPr/>
        </p:nvSpPr>
        <p:spPr>
          <a:xfrm>
            <a:off x="4572000" y="3641962"/>
            <a:ext cx="985303" cy="276999"/>
          </a:xfrm>
          <a:prstGeom prst="rect">
            <a:avLst/>
          </a:prstGeom>
          <a:noFill/>
        </p:spPr>
        <p:txBody>
          <a:bodyPr wrap="square">
            <a:spAutoFit/>
          </a:bodyPr>
          <a:lstStyle/>
          <a:p>
            <a:pPr algn="ctr"/>
            <a:r>
              <a:rPr lang="en-US" sz="1200" dirty="0">
                <a:solidFill>
                  <a:schemeClr val="tx1"/>
                </a:solidFill>
                <a:latin typeface="Montserrat SemiBold" panose="00000700000000000000" pitchFamily="2" charset="0"/>
              </a:rPr>
              <a:t>Matrices</a:t>
            </a:r>
          </a:p>
        </p:txBody>
      </p:sp>
      <p:sp>
        <p:nvSpPr>
          <p:cNvPr id="44" name="TextBox 43">
            <a:extLst>
              <a:ext uri="{FF2B5EF4-FFF2-40B4-BE49-F238E27FC236}">
                <a16:creationId xmlns:a16="http://schemas.microsoft.com/office/drawing/2014/main" id="{F840C429-B58F-0A49-33B6-1A243BF223A6}"/>
              </a:ext>
            </a:extLst>
          </p:cNvPr>
          <p:cNvSpPr txBox="1"/>
          <p:nvPr/>
        </p:nvSpPr>
        <p:spPr>
          <a:xfrm>
            <a:off x="5064651" y="3479229"/>
            <a:ext cx="985303" cy="276999"/>
          </a:xfrm>
          <a:prstGeom prst="rect">
            <a:avLst/>
          </a:prstGeom>
          <a:noFill/>
        </p:spPr>
        <p:txBody>
          <a:bodyPr wrap="square">
            <a:spAutoFit/>
          </a:bodyPr>
          <a:lstStyle/>
          <a:p>
            <a:pPr algn="ctr"/>
            <a:r>
              <a:rPr lang="en-US" sz="1200" dirty="0">
                <a:solidFill>
                  <a:schemeClr val="tx1"/>
                </a:solidFill>
                <a:latin typeface="Montserrat SemiBold" panose="00000700000000000000" pitchFamily="2" charset="0"/>
              </a:rPr>
              <a:t>Model</a:t>
            </a:r>
          </a:p>
        </p:txBody>
      </p:sp>
      <p:sp>
        <p:nvSpPr>
          <p:cNvPr id="45" name="Google Shape;666;p43">
            <a:extLst>
              <a:ext uri="{FF2B5EF4-FFF2-40B4-BE49-F238E27FC236}">
                <a16:creationId xmlns:a16="http://schemas.microsoft.com/office/drawing/2014/main" id="{E623C94F-E8C5-808B-4B26-3C4F41721BBF}"/>
              </a:ext>
            </a:extLst>
          </p:cNvPr>
          <p:cNvSpPr txBox="1"/>
          <p:nvPr/>
        </p:nvSpPr>
        <p:spPr>
          <a:xfrm>
            <a:off x="-29039" y="4442523"/>
            <a:ext cx="4737895" cy="429876"/>
          </a:xfrm>
          <a:prstGeom prst="rect">
            <a:avLst/>
          </a:prstGeom>
          <a:noFill/>
          <a:ln>
            <a:noFill/>
          </a:ln>
        </p:spPr>
        <p:txBody>
          <a:bodyPr spcFirstLastPara="1" wrap="square" lIns="91425" tIns="91425" rIns="91425" bIns="91425" anchor="ctr" anchorCtr="0">
            <a:noAutofit/>
          </a:bodyPr>
          <a:lstStyle/>
          <a:p>
            <a:pPr lvl="0" algn="ctr"/>
            <a:r>
              <a:rPr lang="en-US" sz="1100" dirty="0">
                <a:solidFill>
                  <a:schemeClr val="dk1"/>
                </a:solidFill>
                <a:latin typeface="Montserrat"/>
                <a:ea typeface="Montserrat"/>
                <a:cs typeface="Montserrat"/>
                <a:sym typeface="Montserrat"/>
              </a:rPr>
              <a:t>The study concluded that SVR outperformed ANN SVR effectively captures complex relationships within meteorological datasets, making it the best choice for solar irradiance prediction.</a:t>
            </a:r>
            <a:endParaRPr lang="en-US" sz="1100" b="1" dirty="0">
              <a:solidFill>
                <a:schemeClr val="dk1"/>
              </a:solidFill>
              <a:latin typeface="Montserrat"/>
              <a:ea typeface="Montserrat"/>
              <a:cs typeface="Montserrat"/>
              <a:sym typeface="Montserrat"/>
            </a:endParaRPr>
          </a:p>
        </p:txBody>
      </p:sp>
      <p:sp>
        <p:nvSpPr>
          <p:cNvPr id="47" name="Google Shape;666;p43">
            <a:extLst>
              <a:ext uri="{FF2B5EF4-FFF2-40B4-BE49-F238E27FC236}">
                <a16:creationId xmlns:a16="http://schemas.microsoft.com/office/drawing/2014/main" id="{09A8FD2A-6E3A-9921-1CF5-BA9184E6B4C4}"/>
              </a:ext>
            </a:extLst>
          </p:cNvPr>
          <p:cNvSpPr txBox="1"/>
          <p:nvPr/>
        </p:nvSpPr>
        <p:spPr>
          <a:xfrm>
            <a:off x="4572000" y="4441601"/>
            <a:ext cx="4649914" cy="429876"/>
          </a:xfrm>
          <a:prstGeom prst="rect">
            <a:avLst/>
          </a:prstGeom>
          <a:noFill/>
          <a:ln>
            <a:noFill/>
          </a:ln>
        </p:spPr>
        <p:txBody>
          <a:bodyPr spcFirstLastPara="1" wrap="square" lIns="91425" tIns="91425" rIns="91425" bIns="91425" anchor="ctr" anchorCtr="0">
            <a:noAutofit/>
          </a:bodyPr>
          <a:lstStyle/>
          <a:p>
            <a:pPr lvl="0" algn="ctr"/>
            <a:r>
              <a:rPr lang="en-US" sz="1100" dirty="0">
                <a:solidFill>
                  <a:schemeClr val="dk1"/>
                </a:solidFill>
                <a:latin typeface="Montserrat"/>
                <a:ea typeface="Montserrat"/>
                <a:cs typeface="Montserrat"/>
                <a:sym typeface="Montserrat"/>
              </a:rPr>
              <a:t>The study investigated tree-based ensemble methods for modeling hourly solar radiation across five solar-meteorological stations. They compared SVR, MLP, and DT for hourly solar radiation forecasting</a:t>
            </a:r>
            <a:endParaRPr lang="en-US" sz="1100" b="1" dirty="0">
              <a:solidFill>
                <a:schemeClr val="dk1"/>
              </a:solidFill>
              <a:latin typeface="Montserrat"/>
              <a:ea typeface="Montserrat"/>
              <a:cs typeface="Montserrat"/>
              <a:sym typeface="Montserrat"/>
            </a:endParaRPr>
          </a:p>
        </p:txBody>
      </p:sp>
      <p:sp>
        <p:nvSpPr>
          <p:cNvPr id="48" name="Google Shape;310;p31">
            <a:extLst>
              <a:ext uri="{FF2B5EF4-FFF2-40B4-BE49-F238E27FC236}">
                <a16:creationId xmlns:a16="http://schemas.microsoft.com/office/drawing/2014/main" id="{D81E0159-BECC-D1FC-035C-0310715070CA}"/>
              </a:ext>
            </a:extLst>
          </p:cNvPr>
          <p:cNvSpPr txBox="1">
            <a:spLocks/>
          </p:cNvSpPr>
          <p:nvPr/>
        </p:nvSpPr>
        <p:spPr>
          <a:xfrm>
            <a:off x="4876106" y="2903938"/>
            <a:ext cx="4086218" cy="284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r>
              <a:rPr lang="en-US" sz="1300" b="1" dirty="0">
                <a:solidFill>
                  <a:schemeClr val="tx1"/>
                </a:solidFill>
                <a:latin typeface="Montserrat Medium" panose="00000600000000000000" pitchFamily="2" charset="0"/>
              </a:rPr>
              <a:t>Hourly Model </a:t>
            </a:r>
          </a:p>
          <a:p>
            <a:pPr marL="0" indent="0"/>
            <a:r>
              <a:rPr lang="en-US" sz="1300" b="1" dirty="0">
                <a:solidFill>
                  <a:schemeClr val="tx1"/>
                </a:solidFill>
                <a:latin typeface="Montserrat Medium" panose="00000600000000000000" pitchFamily="2" charset="0"/>
              </a:rPr>
              <a:t>     </a:t>
            </a:r>
            <a:r>
              <a:rPr lang="da-DK" sz="1300" dirty="0">
                <a:solidFill>
                  <a:schemeClr val="tx1"/>
                </a:solidFill>
                <a:latin typeface="Montserrat Medium" panose="00000600000000000000" pitchFamily="2" charset="0"/>
              </a:rPr>
              <a:t>Muhammed A. Hassan et al. (2017)</a:t>
            </a:r>
            <a:endParaRPr lang="en-US" sz="1300" dirty="0">
              <a:solidFill>
                <a:schemeClr val="tx1"/>
              </a:solidFill>
              <a:latin typeface="Montserrat Medium" panose="00000600000000000000" pitchFamily="2" charset="0"/>
            </a:endParaRPr>
          </a:p>
          <a:p>
            <a:pPr marL="0" indent="0"/>
            <a:endParaRPr lang="en-US" sz="1300" b="1" dirty="0">
              <a:solidFill>
                <a:schemeClr val="tx1"/>
              </a:solidFill>
              <a:latin typeface="Montserrat Medium" panose="00000600000000000000" pitchFamily="2" charset="0"/>
            </a:endParaRPr>
          </a:p>
        </p:txBody>
      </p:sp>
      <p:sp>
        <p:nvSpPr>
          <p:cNvPr id="49" name="Google Shape;505;p45">
            <a:extLst>
              <a:ext uri="{FF2B5EF4-FFF2-40B4-BE49-F238E27FC236}">
                <a16:creationId xmlns:a16="http://schemas.microsoft.com/office/drawing/2014/main" id="{673A495D-E967-171E-8F54-FD4A5C96B507}"/>
              </a:ext>
            </a:extLst>
          </p:cNvPr>
          <p:cNvSpPr txBox="1">
            <a:spLocks/>
          </p:cNvSpPr>
          <p:nvPr/>
        </p:nvSpPr>
        <p:spPr>
          <a:xfrm>
            <a:off x="4682931" y="2962366"/>
            <a:ext cx="170055" cy="320140"/>
          </a:xfrm>
          <a:custGeom>
            <a:avLst/>
            <a:gdLst>
              <a:gd name="connsiteX0" fmla="*/ 0 w 213893"/>
              <a:gd name="connsiteY0" fmla="*/ 0 h 533250"/>
              <a:gd name="connsiteX1" fmla="*/ 213893 w 213893"/>
              <a:gd name="connsiteY1" fmla="*/ 0 h 533250"/>
              <a:gd name="connsiteX2" fmla="*/ 213893 w 213893"/>
              <a:gd name="connsiteY2" fmla="*/ 533250 h 533250"/>
              <a:gd name="connsiteX3" fmla="*/ 0 w 213893"/>
              <a:gd name="connsiteY3" fmla="*/ 533250 h 533250"/>
              <a:gd name="connsiteX4" fmla="*/ 0 w 213893"/>
              <a:gd name="connsiteY4" fmla="*/ 0 h 533250"/>
              <a:gd name="connsiteX0" fmla="*/ 12700 w 213893"/>
              <a:gd name="connsiteY0" fmla="*/ 38100 h 533250"/>
              <a:gd name="connsiteX1" fmla="*/ 213893 w 213893"/>
              <a:gd name="connsiteY1" fmla="*/ 0 h 533250"/>
              <a:gd name="connsiteX2" fmla="*/ 213893 w 213893"/>
              <a:gd name="connsiteY2" fmla="*/ 533250 h 533250"/>
              <a:gd name="connsiteX3" fmla="*/ 0 w 213893"/>
              <a:gd name="connsiteY3" fmla="*/ 533250 h 533250"/>
              <a:gd name="connsiteX4" fmla="*/ 12700 w 213893"/>
              <a:gd name="connsiteY4" fmla="*/ 38100 h 533250"/>
              <a:gd name="connsiteX0" fmla="*/ 12700 w 213893"/>
              <a:gd name="connsiteY0" fmla="*/ 6350 h 501500"/>
              <a:gd name="connsiteX1" fmla="*/ 207543 w 213893"/>
              <a:gd name="connsiteY1" fmla="*/ 0 h 501500"/>
              <a:gd name="connsiteX2" fmla="*/ 213893 w 213893"/>
              <a:gd name="connsiteY2" fmla="*/ 501500 h 501500"/>
              <a:gd name="connsiteX3" fmla="*/ 0 w 213893"/>
              <a:gd name="connsiteY3" fmla="*/ 501500 h 501500"/>
              <a:gd name="connsiteX4" fmla="*/ 12700 w 213893"/>
              <a:gd name="connsiteY4" fmla="*/ 6350 h 501500"/>
              <a:gd name="connsiteX0" fmla="*/ 31750 w 213893"/>
              <a:gd name="connsiteY0" fmla="*/ 38100 h 501500"/>
              <a:gd name="connsiteX1" fmla="*/ 207543 w 213893"/>
              <a:gd name="connsiteY1" fmla="*/ 0 h 501500"/>
              <a:gd name="connsiteX2" fmla="*/ 213893 w 213893"/>
              <a:gd name="connsiteY2" fmla="*/ 501500 h 501500"/>
              <a:gd name="connsiteX3" fmla="*/ 0 w 213893"/>
              <a:gd name="connsiteY3" fmla="*/ 501500 h 501500"/>
              <a:gd name="connsiteX4" fmla="*/ 31750 w 213893"/>
              <a:gd name="connsiteY4" fmla="*/ 38100 h 501500"/>
              <a:gd name="connsiteX0" fmla="*/ 31750 w 207824"/>
              <a:gd name="connsiteY0" fmla="*/ 38100 h 501500"/>
              <a:gd name="connsiteX1" fmla="*/ 207543 w 207824"/>
              <a:gd name="connsiteY1" fmla="*/ 0 h 501500"/>
              <a:gd name="connsiteX2" fmla="*/ 201193 w 207824"/>
              <a:gd name="connsiteY2" fmla="*/ 476100 h 501500"/>
              <a:gd name="connsiteX3" fmla="*/ 0 w 207824"/>
              <a:gd name="connsiteY3" fmla="*/ 501500 h 501500"/>
              <a:gd name="connsiteX4" fmla="*/ 31750 w 207824"/>
              <a:gd name="connsiteY4" fmla="*/ 38100 h 501500"/>
              <a:gd name="connsiteX0" fmla="*/ 6350 w 182424"/>
              <a:gd name="connsiteY0" fmla="*/ 38100 h 476100"/>
              <a:gd name="connsiteX1" fmla="*/ 182143 w 182424"/>
              <a:gd name="connsiteY1" fmla="*/ 0 h 476100"/>
              <a:gd name="connsiteX2" fmla="*/ 175793 w 182424"/>
              <a:gd name="connsiteY2" fmla="*/ 476100 h 476100"/>
              <a:gd name="connsiteX3" fmla="*/ 0 w 182424"/>
              <a:gd name="connsiteY3" fmla="*/ 444350 h 476100"/>
              <a:gd name="connsiteX4" fmla="*/ 6350 w 182424"/>
              <a:gd name="connsiteY4" fmla="*/ 38100 h 476100"/>
              <a:gd name="connsiteX0" fmla="*/ 6350 w 175793"/>
              <a:gd name="connsiteY0" fmla="*/ 0 h 438000"/>
              <a:gd name="connsiteX1" fmla="*/ 169443 w 175793"/>
              <a:gd name="connsiteY1" fmla="*/ 19050 h 438000"/>
              <a:gd name="connsiteX2" fmla="*/ 175793 w 175793"/>
              <a:gd name="connsiteY2" fmla="*/ 438000 h 438000"/>
              <a:gd name="connsiteX3" fmla="*/ 0 w 175793"/>
              <a:gd name="connsiteY3" fmla="*/ 406250 h 438000"/>
              <a:gd name="connsiteX4" fmla="*/ 6350 w 175793"/>
              <a:gd name="connsiteY4" fmla="*/ 0 h 438000"/>
              <a:gd name="connsiteX0" fmla="*/ 6350 w 176404"/>
              <a:gd name="connsiteY0" fmla="*/ 0 h 438000"/>
              <a:gd name="connsiteX1" fmla="*/ 175793 w 176404"/>
              <a:gd name="connsiteY1" fmla="*/ 63500 h 438000"/>
              <a:gd name="connsiteX2" fmla="*/ 175793 w 176404"/>
              <a:gd name="connsiteY2" fmla="*/ 438000 h 438000"/>
              <a:gd name="connsiteX3" fmla="*/ 0 w 176404"/>
              <a:gd name="connsiteY3" fmla="*/ 406250 h 438000"/>
              <a:gd name="connsiteX4" fmla="*/ 6350 w 176404"/>
              <a:gd name="connsiteY4" fmla="*/ 0 h 438000"/>
              <a:gd name="connsiteX0" fmla="*/ 12700 w 182754"/>
              <a:gd name="connsiteY0" fmla="*/ 0 h 533250"/>
              <a:gd name="connsiteX1" fmla="*/ 182143 w 182754"/>
              <a:gd name="connsiteY1" fmla="*/ 63500 h 533250"/>
              <a:gd name="connsiteX2" fmla="*/ 182143 w 182754"/>
              <a:gd name="connsiteY2" fmla="*/ 438000 h 533250"/>
              <a:gd name="connsiteX3" fmla="*/ 0 w 182754"/>
              <a:gd name="connsiteY3" fmla="*/ 533250 h 533250"/>
              <a:gd name="connsiteX4" fmla="*/ 12700 w 182754"/>
              <a:gd name="connsiteY4" fmla="*/ 0 h 533250"/>
              <a:gd name="connsiteX0" fmla="*/ 12700 w 182754"/>
              <a:gd name="connsiteY0" fmla="*/ 0 h 438000"/>
              <a:gd name="connsiteX1" fmla="*/ 182143 w 182754"/>
              <a:gd name="connsiteY1" fmla="*/ 63500 h 438000"/>
              <a:gd name="connsiteX2" fmla="*/ 182143 w 182754"/>
              <a:gd name="connsiteY2" fmla="*/ 438000 h 438000"/>
              <a:gd name="connsiteX3" fmla="*/ 0 w 182754"/>
              <a:gd name="connsiteY3" fmla="*/ 387200 h 438000"/>
              <a:gd name="connsiteX4" fmla="*/ 12700 w 182754"/>
              <a:gd name="connsiteY4" fmla="*/ 0 h 438000"/>
              <a:gd name="connsiteX0" fmla="*/ 0 w 170054"/>
              <a:gd name="connsiteY0" fmla="*/ 0 h 438000"/>
              <a:gd name="connsiteX1" fmla="*/ 169443 w 170054"/>
              <a:gd name="connsiteY1" fmla="*/ 63500 h 438000"/>
              <a:gd name="connsiteX2" fmla="*/ 169443 w 170054"/>
              <a:gd name="connsiteY2" fmla="*/ 438000 h 438000"/>
              <a:gd name="connsiteX3" fmla="*/ 0 w 170054"/>
              <a:gd name="connsiteY3" fmla="*/ 380850 h 438000"/>
              <a:gd name="connsiteX4" fmla="*/ 0 w 170054"/>
              <a:gd name="connsiteY4" fmla="*/ 0 h 4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54" h="438000">
                <a:moveTo>
                  <a:pt x="0" y="0"/>
                </a:moveTo>
                <a:lnTo>
                  <a:pt x="169443" y="63500"/>
                </a:lnTo>
                <a:cubicBezTo>
                  <a:pt x="171560" y="230667"/>
                  <a:pt x="167326" y="270833"/>
                  <a:pt x="169443" y="438000"/>
                </a:cubicBezTo>
                <a:lnTo>
                  <a:pt x="0" y="380850"/>
                </a:lnTo>
                <a:lnTo>
                  <a:pt x="0" y="0"/>
                </a:lnTo>
                <a:close/>
              </a:path>
            </a:pathLst>
          </a:custGeom>
          <a:solidFill>
            <a:schemeClr val="bg2"/>
          </a:solidFill>
          <a:ln>
            <a:noFill/>
          </a:ln>
          <a:effectLst>
            <a:glow>
              <a:schemeClr val="accent1">
                <a:alpha val="40000"/>
              </a:schemeClr>
            </a:glow>
            <a:softEdge rad="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1pPr>
            <a:lvl2pPr marR="0" lvl="1"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2pPr>
            <a:lvl3pPr marR="0" lvl="2"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3pPr>
            <a:lvl4pPr marR="0" lvl="3"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4pPr>
            <a:lvl5pPr marR="0" lvl="4"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5pPr>
            <a:lvl6pPr marR="0" lvl="5"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6pPr>
            <a:lvl7pPr marR="0" lvl="6"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7pPr>
            <a:lvl8pPr marR="0" lvl="7"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8pPr>
            <a:lvl9pPr marR="0" lvl="8" algn="l" rtl="0">
              <a:lnSpc>
                <a:spcPct val="100000"/>
              </a:lnSpc>
              <a:spcBef>
                <a:spcPts val="0"/>
              </a:spcBef>
              <a:spcAft>
                <a:spcPts val="0"/>
              </a:spcAft>
              <a:buClr>
                <a:schemeClr val="dk1"/>
              </a:buClr>
              <a:buSzPts val="3000"/>
              <a:buFont typeface="Baloo 2"/>
              <a:buNone/>
              <a:defRPr sz="3000" b="1" i="0" u="none" strike="noStrike" cap="none">
                <a:solidFill>
                  <a:schemeClr val="dk1"/>
                </a:solidFill>
                <a:latin typeface="Baloo 2"/>
                <a:ea typeface="Baloo 2"/>
                <a:cs typeface="Baloo 2"/>
                <a:sym typeface="Baloo 2"/>
              </a:defRPr>
            </a:lvl9pPr>
          </a:lstStyle>
          <a:p>
            <a:pPr defTabSz="914377">
              <a:buClr>
                <a:srgbClr val="3A4A01"/>
              </a:buClr>
              <a:defRPr/>
            </a:pPr>
            <a:endParaRPr lang="en-US" dirty="0">
              <a:solidFill>
                <a:srgbClr val="FFC000"/>
              </a:solidFill>
            </a:endParaRPr>
          </a:p>
        </p:txBody>
      </p:sp>
      <p:sp>
        <p:nvSpPr>
          <p:cNvPr id="50" name="TextBox 49">
            <a:extLst>
              <a:ext uri="{FF2B5EF4-FFF2-40B4-BE49-F238E27FC236}">
                <a16:creationId xmlns:a16="http://schemas.microsoft.com/office/drawing/2014/main" id="{883A10FB-F0DD-1251-8BCD-0835DA9A7604}"/>
              </a:ext>
            </a:extLst>
          </p:cNvPr>
          <p:cNvSpPr txBox="1"/>
          <p:nvPr/>
        </p:nvSpPr>
        <p:spPr>
          <a:xfrm>
            <a:off x="2354941" y="106520"/>
            <a:ext cx="3903869" cy="553998"/>
          </a:xfrm>
          <a:prstGeom prst="rect">
            <a:avLst/>
          </a:prstGeom>
          <a:noFill/>
        </p:spPr>
        <p:txBody>
          <a:bodyPr wrap="square">
            <a:spAutoFit/>
          </a:bodyPr>
          <a:lstStyle/>
          <a:p>
            <a:pPr algn="ctr"/>
            <a:r>
              <a:rPr lang="en-US" sz="3000" dirty="0">
                <a:solidFill>
                  <a:schemeClr val="bg2"/>
                </a:solidFill>
                <a:latin typeface="Montserrat SemiBold" panose="00000700000000000000" pitchFamily="2" charset="0"/>
              </a:rPr>
              <a:t>Our Experiments</a:t>
            </a:r>
          </a:p>
        </p:txBody>
      </p:sp>
      <p:sp>
        <p:nvSpPr>
          <p:cNvPr id="3" name="TextBox 2">
            <a:extLst>
              <a:ext uri="{FF2B5EF4-FFF2-40B4-BE49-F238E27FC236}">
                <a16:creationId xmlns:a16="http://schemas.microsoft.com/office/drawing/2014/main" id="{266A272B-BE87-EA19-6620-D4C57ED43474}"/>
              </a:ext>
            </a:extLst>
          </p:cNvPr>
          <p:cNvSpPr txBox="1"/>
          <p:nvPr/>
        </p:nvSpPr>
        <p:spPr>
          <a:xfrm>
            <a:off x="1012157" y="1198855"/>
            <a:ext cx="1236254" cy="307777"/>
          </a:xfrm>
          <a:prstGeom prst="rect">
            <a:avLst/>
          </a:prstGeom>
          <a:noFill/>
        </p:spPr>
        <p:txBody>
          <a:bodyPr wrap="square">
            <a:spAutoFit/>
          </a:bodyPr>
          <a:lstStyle/>
          <a:p>
            <a:pPr algn="ctr"/>
            <a:r>
              <a:rPr lang="en-US" dirty="0">
                <a:solidFill>
                  <a:schemeClr val="tx1"/>
                </a:solidFill>
                <a:latin typeface="Montserrat SemiBold" panose="00000700000000000000" pitchFamily="2" charset="0"/>
              </a:rPr>
              <a:t>Matrices</a:t>
            </a:r>
          </a:p>
        </p:txBody>
      </p:sp>
    </p:spTree>
    <p:extLst>
      <p:ext uri="{BB962C8B-B14F-4D97-AF65-F5344CB8AC3E}">
        <p14:creationId xmlns:p14="http://schemas.microsoft.com/office/powerpoint/2010/main" val="13499759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61;p29">
            <a:extLst>
              <a:ext uri="{FF2B5EF4-FFF2-40B4-BE49-F238E27FC236}">
                <a16:creationId xmlns:a16="http://schemas.microsoft.com/office/drawing/2014/main" id="{8D9E14AB-6013-EBD5-CE5C-EB55516E31B2}"/>
              </a:ext>
            </a:extLst>
          </p:cNvPr>
          <p:cNvSpPr txBox="1">
            <a:spLocks/>
          </p:cNvSpPr>
          <p:nvPr/>
        </p:nvSpPr>
        <p:spPr>
          <a:xfrm>
            <a:off x="2975082" y="226005"/>
            <a:ext cx="3394085" cy="593300"/>
          </a:xfrm>
          <a:prstGeom prst="rect">
            <a:avLst/>
          </a:prstGeom>
          <a:solidFill>
            <a:schemeClr val="bg1"/>
          </a:solid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3200" dirty="0">
                <a:solidFill>
                  <a:schemeClr val="tx1"/>
                </a:solidFill>
              </a:rPr>
              <a:t>Daily Testing</a:t>
            </a:r>
          </a:p>
        </p:txBody>
      </p:sp>
      <p:sp>
        <p:nvSpPr>
          <p:cNvPr id="2" name="Google Shape;310;p31">
            <a:extLst>
              <a:ext uri="{FF2B5EF4-FFF2-40B4-BE49-F238E27FC236}">
                <a16:creationId xmlns:a16="http://schemas.microsoft.com/office/drawing/2014/main" id="{9DFACF25-B64F-6109-EF9F-C1B228A9E13C}"/>
              </a:ext>
            </a:extLst>
          </p:cNvPr>
          <p:cNvSpPr txBox="1">
            <a:spLocks/>
          </p:cNvSpPr>
          <p:nvPr/>
        </p:nvSpPr>
        <p:spPr>
          <a:xfrm>
            <a:off x="475614" y="835790"/>
            <a:ext cx="6522086" cy="37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kern="100" dirty="0">
                <a:latin typeface="Montserrat" panose="00000500000000000000" pitchFamily="2" charset="0"/>
                <a:ea typeface="Calibri" panose="020F0502020204030204" pitchFamily="34" charset="0"/>
                <a:cs typeface="Arial" panose="020B0604020202020204" pitchFamily="34" charset="0"/>
              </a:rPr>
              <a:t>Daily testing accuracies for all 27 governorates SVR models</a:t>
            </a:r>
            <a:endParaRPr lang="en-US" sz="1600" dirty="0">
              <a:latin typeface="Montserrat Medium" panose="00000600000000000000" pitchFamily="2" charset="0"/>
            </a:endParaRPr>
          </a:p>
        </p:txBody>
      </p:sp>
      <p:sp>
        <p:nvSpPr>
          <p:cNvPr id="19" name="Google Shape;218;p31">
            <a:extLst>
              <a:ext uri="{FF2B5EF4-FFF2-40B4-BE49-F238E27FC236}">
                <a16:creationId xmlns:a16="http://schemas.microsoft.com/office/drawing/2014/main" id="{18977216-DE5B-5E5B-F372-615E696A49AE}"/>
              </a:ext>
            </a:extLst>
          </p:cNvPr>
          <p:cNvSpPr/>
          <p:nvPr/>
        </p:nvSpPr>
        <p:spPr>
          <a:xfrm>
            <a:off x="105508" y="121787"/>
            <a:ext cx="187709" cy="813195"/>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0" name="Google Shape;218;p31">
            <a:extLst>
              <a:ext uri="{FF2B5EF4-FFF2-40B4-BE49-F238E27FC236}">
                <a16:creationId xmlns:a16="http://schemas.microsoft.com/office/drawing/2014/main" id="{68BD0A72-F3B8-124D-127A-393256EA32B8}"/>
              </a:ext>
            </a:extLst>
          </p:cNvPr>
          <p:cNvSpPr/>
          <p:nvPr/>
        </p:nvSpPr>
        <p:spPr>
          <a:xfrm rot="16200000">
            <a:off x="1177033" y="-979407"/>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1" name="Google Shape;218;p31">
            <a:extLst>
              <a:ext uri="{FF2B5EF4-FFF2-40B4-BE49-F238E27FC236}">
                <a16:creationId xmlns:a16="http://schemas.microsoft.com/office/drawing/2014/main" id="{531CB83A-B195-CC26-BFE6-1E6FC5CE308F}"/>
              </a:ext>
            </a:extLst>
          </p:cNvPr>
          <p:cNvSpPr/>
          <p:nvPr/>
        </p:nvSpPr>
        <p:spPr>
          <a:xfrm rot="10766417">
            <a:off x="8884454" y="116058"/>
            <a:ext cx="187709" cy="813195"/>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2" name="Google Shape;218;p31">
            <a:extLst>
              <a:ext uri="{FF2B5EF4-FFF2-40B4-BE49-F238E27FC236}">
                <a16:creationId xmlns:a16="http://schemas.microsoft.com/office/drawing/2014/main" id="{C820AAD2-FD3C-F075-A526-DBE852D259B6}"/>
              </a:ext>
            </a:extLst>
          </p:cNvPr>
          <p:cNvSpPr/>
          <p:nvPr/>
        </p:nvSpPr>
        <p:spPr>
          <a:xfrm rot="5366417">
            <a:off x="7822198" y="-975264"/>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4" name="Google Shape;440;p35">
            <a:extLst>
              <a:ext uri="{FF2B5EF4-FFF2-40B4-BE49-F238E27FC236}">
                <a16:creationId xmlns:a16="http://schemas.microsoft.com/office/drawing/2014/main" id="{D0840670-3416-EC76-9B47-30FCC24A54BF}"/>
              </a:ext>
            </a:extLst>
          </p:cNvPr>
          <p:cNvSpPr/>
          <p:nvPr/>
        </p:nvSpPr>
        <p:spPr>
          <a:xfrm>
            <a:off x="8540847" y="453825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
        <p:nvSpPr>
          <p:cNvPr id="25" name="Google Shape;440;p35">
            <a:extLst>
              <a:ext uri="{FF2B5EF4-FFF2-40B4-BE49-F238E27FC236}">
                <a16:creationId xmlns:a16="http://schemas.microsoft.com/office/drawing/2014/main" id="{ECE587E9-F64B-706F-D21F-0DA627138FBA}"/>
              </a:ext>
            </a:extLst>
          </p:cNvPr>
          <p:cNvSpPr/>
          <p:nvPr/>
        </p:nvSpPr>
        <p:spPr>
          <a:xfrm>
            <a:off x="-605250" y="460851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pic>
        <p:nvPicPr>
          <p:cNvPr id="4" name="Picture 3">
            <a:extLst>
              <a:ext uri="{FF2B5EF4-FFF2-40B4-BE49-F238E27FC236}">
                <a16:creationId xmlns:a16="http://schemas.microsoft.com/office/drawing/2014/main" id="{0C5BEEB6-A74B-D558-C908-6A545F13545E}"/>
              </a:ext>
            </a:extLst>
          </p:cNvPr>
          <p:cNvPicPr>
            <a:picLocks noChangeAspect="1"/>
          </p:cNvPicPr>
          <p:nvPr/>
        </p:nvPicPr>
        <p:blipFill>
          <a:blip r:embed="rId2"/>
          <a:stretch>
            <a:fillRect/>
          </a:stretch>
        </p:blipFill>
        <p:spPr>
          <a:xfrm>
            <a:off x="1193428" y="1311294"/>
            <a:ext cx="6957392" cy="3606201"/>
          </a:xfrm>
          <a:prstGeom prst="rect">
            <a:avLst/>
          </a:prstGeom>
          <a:ln>
            <a:solidFill>
              <a:schemeClr val="bg1">
                <a:lumMod val="75000"/>
              </a:schemeClr>
            </a:solidFill>
          </a:ln>
        </p:spPr>
      </p:pic>
    </p:spTree>
    <p:extLst>
      <p:ext uri="{BB962C8B-B14F-4D97-AF65-F5344CB8AC3E}">
        <p14:creationId xmlns:p14="http://schemas.microsoft.com/office/powerpoint/2010/main" val="397557184"/>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261;p29">
            <a:extLst>
              <a:ext uri="{FF2B5EF4-FFF2-40B4-BE49-F238E27FC236}">
                <a16:creationId xmlns:a16="http://schemas.microsoft.com/office/drawing/2014/main" id="{8D9E14AB-6013-EBD5-CE5C-EB55516E31B2}"/>
              </a:ext>
            </a:extLst>
          </p:cNvPr>
          <p:cNvSpPr txBox="1">
            <a:spLocks/>
          </p:cNvSpPr>
          <p:nvPr/>
        </p:nvSpPr>
        <p:spPr>
          <a:xfrm>
            <a:off x="2975082" y="226005"/>
            <a:ext cx="3394085" cy="593300"/>
          </a:xfrm>
          <a:prstGeom prst="rect">
            <a:avLst/>
          </a:prstGeom>
          <a:solidFill>
            <a:schemeClr val="bg1"/>
          </a:solid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3200" dirty="0">
                <a:solidFill>
                  <a:schemeClr val="tx1"/>
                </a:solidFill>
              </a:rPr>
              <a:t>Hourly Testing</a:t>
            </a:r>
          </a:p>
        </p:txBody>
      </p:sp>
      <p:sp>
        <p:nvSpPr>
          <p:cNvPr id="2" name="Google Shape;310;p31">
            <a:extLst>
              <a:ext uri="{FF2B5EF4-FFF2-40B4-BE49-F238E27FC236}">
                <a16:creationId xmlns:a16="http://schemas.microsoft.com/office/drawing/2014/main" id="{9DFACF25-B64F-6109-EF9F-C1B228A9E13C}"/>
              </a:ext>
            </a:extLst>
          </p:cNvPr>
          <p:cNvSpPr txBox="1">
            <a:spLocks/>
          </p:cNvSpPr>
          <p:nvPr/>
        </p:nvSpPr>
        <p:spPr>
          <a:xfrm>
            <a:off x="475614" y="835790"/>
            <a:ext cx="6793866" cy="373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kern="100" dirty="0">
                <a:latin typeface="Montserrat" panose="00000500000000000000" pitchFamily="2" charset="0"/>
                <a:ea typeface="Calibri" panose="020F0502020204030204" pitchFamily="34" charset="0"/>
                <a:cs typeface="Arial" panose="020B0604020202020204" pitchFamily="34" charset="0"/>
              </a:rPr>
              <a:t>Hourly testing accuracies for all 27 governorates SVR models</a:t>
            </a:r>
            <a:endParaRPr lang="en-US" sz="1600" dirty="0">
              <a:latin typeface="Montserrat Medium" panose="00000600000000000000" pitchFamily="2" charset="0"/>
            </a:endParaRPr>
          </a:p>
        </p:txBody>
      </p:sp>
      <p:sp>
        <p:nvSpPr>
          <p:cNvPr id="19" name="Google Shape;218;p31">
            <a:extLst>
              <a:ext uri="{FF2B5EF4-FFF2-40B4-BE49-F238E27FC236}">
                <a16:creationId xmlns:a16="http://schemas.microsoft.com/office/drawing/2014/main" id="{18977216-DE5B-5E5B-F372-615E696A49AE}"/>
              </a:ext>
            </a:extLst>
          </p:cNvPr>
          <p:cNvSpPr/>
          <p:nvPr/>
        </p:nvSpPr>
        <p:spPr>
          <a:xfrm>
            <a:off x="105508" y="121787"/>
            <a:ext cx="187709" cy="813195"/>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0" name="Google Shape;218;p31">
            <a:extLst>
              <a:ext uri="{FF2B5EF4-FFF2-40B4-BE49-F238E27FC236}">
                <a16:creationId xmlns:a16="http://schemas.microsoft.com/office/drawing/2014/main" id="{68BD0A72-F3B8-124D-127A-393256EA32B8}"/>
              </a:ext>
            </a:extLst>
          </p:cNvPr>
          <p:cNvSpPr/>
          <p:nvPr/>
        </p:nvSpPr>
        <p:spPr>
          <a:xfrm rot="16200000">
            <a:off x="1177033" y="-979407"/>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1" name="Google Shape;218;p31">
            <a:extLst>
              <a:ext uri="{FF2B5EF4-FFF2-40B4-BE49-F238E27FC236}">
                <a16:creationId xmlns:a16="http://schemas.microsoft.com/office/drawing/2014/main" id="{531CB83A-B195-CC26-BFE6-1E6FC5CE308F}"/>
              </a:ext>
            </a:extLst>
          </p:cNvPr>
          <p:cNvSpPr/>
          <p:nvPr/>
        </p:nvSpPr>
        <p:spPr>
          <a:xfrm rot="10766417">
            <a:off x="8884454" y="116058"/>
            <a:ext cx="187709" cy="813195"/>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2" name="Google Shape;218;p31">
            <a:extLst>
              <a:ext uri="{FF2B5EF4-FFF2-40B4-BE49-F238E27FC236}">
                <a16:creationId xmlns:a16="http://schemas.microsoft.com/office/drawing/2014/main" id="{C820AAD2-FD3C-F075-A526-DBE852D259B6}"/>
              </a:ext>
            </a:extLst>
          </p:cNvPr>
          <p:cNvSpPr/>
          <p:nvPr/>
        </p:nvSpPr>
        <p:spPr>
          <a:xfrm rot="5366417">
            <a:off x="7822198" y="-975264"/>
            <a:ext cx="175259" cy="2318312"/>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4" name="Google Shape;440;p35">
            <a:extLst>
              <a:ext uri="{FF2B5EF4-FFF2-40B4-BE49-F238E27FC236}">
                <a16:creationId xmlns:a16="http://schemas.microsoft.com/office/drawing/2014/main" id="{D0840670-3416-EC76-9B47-30FCC24A54BF}"/>
              </a:ext>
            </a:extLst>
          </p:cNvPr>
          <p:cNvSpPr/>
          <p:nvPr/>
        </p:nvSpPr>
        <p:spPr>
          <a:xfrm>
            <a:off x="8540847" y="453825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
        <p:nvSpPr>
          <p:cNvPr id="25" name="Google Shape;440;p35">
            <a:extLst>
              <a:ext uri="{FF2B5EF4-FFF2-40B4-BE49-F238E27FC236}">
                <a16:creationId xmlns:a16="http://schemas.microsoft.com/office/drawing/2014/main" id="{ECE587E9-F64B-706F-D21F-0DA627138FBA}"/>
              </a:ext>
            </a:extLst>
          </p:cNvPr>
          <p:cNvSpPr/>
          <p:nvPr/>
        </p:nvSpPr>
        <p:spPr>
          <a:xfrm>
            <a:off x="-605250" y="460851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pic>
        <p:nvPicPr>
          <p:cNvPr id="5" name="Picture 4">
            <a:extLst>
              <a:ext uri="{FF2B5EF4-FFF2-40B4-BE49-F238E27FC236}">
                <a16:creationId xmlns:a16="http://schemas.microsoft.com/office/drawing/2014/main" id="{89C2576E-5386-E545-32C3-E46CDAD7FB99}"/>
              </a:ext>
            </a:extLst>
          </p:cNvPr>
          <p:cNvPicPr>
            <a:picLocks noChangeAspect="1"/>
          </p:cNvPicPr>
          <p:nvPr/>
        </p:nvPicPr>
        <p:blipFill>
          <a:blip r:embed="rId2"/>
          <a:stretch>
            <a:fillRect/>
          </a:stretch>
        </p:blipFill>
        <p:spPr>
          <a:xfrm>
            <a:off x="1162352" y="1345733"/>
            <a:ext cx="7019544" cy="3571762"/>
          </a:xfrm>
          <a:prstGeom prst="rect">
            <a:avLst/>
          </a:prstGeom>
          <a:ln>
            <a:solidFill>
              <a:schemeClr val="bg1">
                <a:lumMod val="75000"/>
              </a:schemeClr>
            </a:solidFill>
          </a:ln>
        </p:spPr>
      </p:pic>
    </p:spTree>
    <p:extLst>
      <p:ext uri="{BB962C8B-B14F-4D97-AF65-F5344CB8AC3E}">
        <p14:creationId xmlns:p14="http://schemas.microsoft.com/office/powerpoint/2010/main" val="3684985276"/>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oogle Shape;665;p43">
            <a:extLst>
              <a:ext uri="{FF2B5EF4-FFF2-40B4-BE49-F238E27FC236}">
                <a16:creationId xmlns:a16="http://schemas.microsoft.com/office/drawing/2014/main" id="{01881B1A-5BBE-9E34-77AA-599BD31320DF}"/>
              </a:ext>
            </a:extLst>
          </p:cNvPr>
          <p:cNvGraphicFramePr/>
          <p:nvPr>
            <p:extLst>
              <p:ext uri="{D42A27DB-BD31-4B8C-83A1-F6EECF244321}">
                <p14:modId xmlns:p14="http://schemas.microsoft.com/office/powerpoint/2010/main" val="557246630"/>
              </p:ext>
            </p:extLst>
          </p:nvPr>
        </p:nvGraphicFramePr>
        <p:xfrm>
          <a:off x="109712" y="920210"/>
          <a:ext cx="8942832" cy="3328969"/>
        </p:xfrm>
        <a:graphic>
          <a:graphicData uri="http://schemas.openxmlformats.org/drawingml/2006/table">
            <a:tbl>
              <a:tblPr>
                <a:noFill/>
                <a:tableStyleId>{55A6711F-58EE-4AAE-A269-09FC438B1983}</a:tableStyleId>
              </a:tblPr>
              <a:tblGrid>
                <a:gridCol w="2468880">
                  <a:extLst>
                    <a:ext uri="{9D8B030D-6E8A-4147-A177-3AD203B41FA5}">
                      <a16:colId xmlns:a16="http://schemas.microsoft.com/office/drawing/2014/main" val="20000"/>
                    </a:ext>
                  </a:extLst>
                </a:gridCol>
                <a:gridCol w="1618488">
                  <a:extLst>
                    <a:ext uri="{9D8B030D-6E8A-4147-A177-3AD203B41FA5}">
                      <a16:colId xmlns:a16="http://schemas.microsoft.com/office/drawing/2014/main" val="20001"/>
                    </a:ext>
                  </a:extLst>
                </a:gridCol>
                <a:gridCol w="1618488">
                  <a:extLst>
                    <a:ext uri="{9D8B030D-6E8A-4147-A177-3AD203B41FA5}">
                      <a16:colId xmlns:a16="http://schemas.microsoft.com/office/drawing/2014/main" val="1089309291"/>
                    </a:ext>
                  </a:extLst>
                </a:gridCol>
                <a:gridCol w="1618488">
                  <a:extLst>
                    <a:ext uri="{9D8B030D-6E8A-4147-A177-3AD203B41FA5}">
                      <a16:colId xmlns:a16="http://schemas.microsoft.com/office/drawing/2014/main" val="20002"/>
                    </a:ext>
                  </a:extLst>
                </a:gridCol>
                <a:gridCol w="1618488">
                  <a:extLst>
                    <a:ext uri="{9D8B030D-6E8A-4147-A177-3AD203B41FA5}">
                      <a16:colId xmlns:a16="http://schemas.microsoft.com/office/drawing/2014/main" val="3369471080"/>
                    </a:ext>
                  </a:extLst>
                </a:gridCol>
              </a:tblGrid>
              <a:tr h="594360">
                <a:tc>
                  <a:txBody>
                    <a:bodyPr/>
                    <a:lstStyle/>
                    <a:p>
                      <a:pPr marL="0" lvl="0" indent="0" algn="ctr" rtl="0">
                        <a:spcBef>
                          <a:spcPts val="0"/>
                        </a:spcBef>
                        <a:spcAft>
                          <a:spcPts val="0"/>
                        </a:spcAft>
                        <a:buNone/>
                      </a:pPr>
                      <a:r>
                        <a:rPr lang="en-US" dirty="0">
                          <a:solidFill>
                            <a:schemeClr val="dk1"/>
                          </a:solidFill>
                          <a:latin typeface="Montserrat SemiBold"/>
                          <a:ea typeface="Montserrat SemiBold"/>
                          <a:cs typeface="Montserrat SemiBold"/>
                          <a:sym typeface="Montserrat SemiBold"/>
                        </a:rPr>
                        <a:t>Location</a:t>
                      </a:r>
                      <a:endParaRPr dirty="0">
                        <a:solidFill>
                          <a:schemeClr val="dk1"/>
                        </a:solidFill>
                        <a:latin typeface="Montserrat SemiBold"/>
                        <a:ea typeface="Montserrat SemiBold"/>
                        <a:cs typeface="Montserrat SemiBold"/>
                        <a:sym typeface="Montserrat SemiBold"/>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2"/>
                    </a:solidFill>
                  </a:tcPr>
                </a:tc>
                <a:tc gridSpan="2">
                  <a:txBody>
                    <a:bodyPr/>
                    <a:lstStyle/>
                    <a:p>
                      <a:pPr marL="0" lvl="0" indent="0" algn="ctr" rtl="0">
                        <a:spcBef>
                          <a:spcPts val="0"/>
                        </a:spcBef>
                        <a:spcAft>
                          <a:spcPts val="0"/>
                        </a:spcAft>
                        <a:buNone/>
                      </a:pPr>
                      <a:r>
                        <a:rPr lang="en-US" sz="1300" dirty="0">
                          <a:solidFill>
                            <a:schemeClr val="dk1"/>
                          </a:solidFill>
                          <a:latin typeface="Montserrat"/>
                          <a:ea typeface="Montserrat"/>
                          <a:cs typeface="Montserrat"/>
                          <a:sym typeface="Montserrat"/>
                        </a:rPr>
                        <a:t>Luxor</a:t>
                      </a:r>
                      <a:endParaRPr sz="1300" dirty="0">
                        <a:solidFill>
                          <a:schemeClr val="dk1"/>
                        </a:solidFill>
                        <a:latin typeface="Montserrat"/>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E672">
                        <a:alpha val="48210"/>
                      </a:srgbClr>
                    </a:solidFill>
                  </a:tcPr>
                </a:tc>
                <a:tc hMerge="1">
                  <a:txBody>
                    <a:bodyPr/>
                    <a:lstStyle/>
                    <a:p>
                      <a:endParaRPr lang="en-US"/>
                    </a:p>
                  </a:txBody>
                  <a:tcPr/>
                </a:tc>
                <a:tc gridSpan="2">
                  <a:txBody>
                    <a:bodyPr/>
                    <a:lstStyle/>
                    <a:p>
                      <a:pPr marL="0" lvl="0" indent="0" algn="ctr" rtl="0">
                        <a:spcBef>
                          <a:spcPts val="0"/>
                        </a:spcBef>
                        <a:spcAft>
                          <a:spcPts val="0"/>
                        </a:spcAft>
                        <a:buNone/>
                      </a:pPr>
                      <a:r>
                        <a:rPr lang="en-US" sz="1300" dirty="0">
                          <a:solidFill>
                            <a:schemeClr val="dk1"/>
                          </a:solidFill>
                          <a:latin typeface="Montserrat"/>
                          <a:ea typeface="Montserrat"/>
                          <a:cs typeface="Montserrat"/>
                          <a:sym typeface="Montserrat"/>
                        </a:rPr>
                        <a:t> Port Said</a:t>
                      </a:r>
                      <a:endParaRPr sz="1300" dirty="0">
                        <a:solidFill>
                          <a:schemeClr val="dk1"/>
                        </a:solidFill>
                        <a:latin typeface="Montserrat"/>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E672">
                        <a:alpha val="48210"/>
                      </a:srgbClr>
                    </a:solidFill>
                  </a:tcPr>
                </a:tc>
                <a:tc hMerge="1">
                  <a:txBody>
                    <a:bodyPr/>
                    <a:lstStyle/>
                    <a:p>
                      <a:endParaRPr lang="en-US"/>
                    </a:p>
                  </a:txBody>
                  <a:tcPr/>
                </a:tc>
                <a:extLst>
                  <a:ext uri="{0D108BD9-81ED-4DB2-BD59-A6C34878D82A}">
                    <a16:rowId xmlns:a16="http://schemas.microsoft.com/office/drawing/2014/main" val="10001"/>
                  </a:ext>
                </a:extLst>
              </a:tr>
              <a:tr h="594360">
                <a:tc>
                  <a:txBody>
                    <a:bodyPr/>
                    <a:lstStyle/>
                    <a:p>
                      <a:pPr marL="0" lvl="0" indent="0" algn="ctr" rtl="0">
                        <a:spcBef>
                          <a:spcPts val="0"/>
                        </a:spcBef>
                        <a:spcAft>
                          <a:spcPts val="0"/>
                        </a:spcAft>
                        <a:buNone/>
                      </a:pPr>
                      <a:r>
                        <a:rPr lang="en-US" dirty="0">
                          <a:solidFill>
                            <a:schemeClr val="dk1"/>
                          </a:solidFill>
                          <a:latin typeface="Montserrat SemiBold"/>
                          <a:ea typeface="Montserrat SemiBold"/>
                          <a:cs typeface="Montserrat SemiBold"/>
                          <a:sym typeface="Montserrat SemiBold"/>
                        </a:rPr>
                        <a:t>Date</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lvl="0" indent="0" algn="ctr" rtl="0">
                        <a:spcBef>
                          <a:spcPts val="0"/>
                        </a:spcBef>
                        <a:spcAft>
                          <a:spcPts val="0"/>
                        </a:spcAft>
                        <a:buNone/>
                      </a:pPr>
                      <a:r>
                        <a:rPr lang="en" sz="1300" dirty="0">
                          <a:solidFill>
                            <a:schemeClr val="dk1"/>
                          </a:solidFill>
                          <a:latin typeface="Montserrat"/>
                          <a:ea typeface="Montserrat"/>
                          <a:cs typeface="Montserrat"/>
                          <a:sym typeface="Montserrat"/>
                        </a:rPr>
                        <a:t>2024-03-12</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marL="0" lvl="0" indent="0" algn="ctr" rtl="0">
                        <a:spcBef>
                          <a:spcPts val="0"/>
                        </a:spcBef>
                        <a:spcAft>
                          <a:spcPts val="0"/>
                        </a:spcAft>
                        <a:buNone/>
                      </a:pPr>
                      <a:endParaRPr sz="1200" dirty="0">
                        <a:solidFill>
                          <a:schemeClr val="dk1"/>
                        </a:solidFill>
                        <a:latin typeface="Montserrat"/>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2"/>
                  </a:ext>
                </a:extLst>
              </a:tr>
              <a:tr h="546553">
                <a:tc rowSpan="2">
                  <a:txBody>
                    <a:bodyPr/>
                    <a:lstStyle/>
                    <a:p>
                      <a:pPr marL="0" lvl="0" indent="0" algn="ctr" rtl="0">
                        <a:spcBef>
                          <a:spcPts val="0"/>
                        </a:spcBef>
                        <a:spcAft>
                          <a:spcPts val="0"/>
                        </a:spcAft>
                        <a:buNone/>
                      </a:pPr>
                      <a:r>
                        <a:rPr lang="en-US" dirty="0">
                          <a:solidFill>
                            <a:schemeClr val="dk1"/>
                          </a:solidFill>
                          <a:latin typeface="Montserrat SemiBold"/>
                          <a:ea typeface="Montserrat SemiBold"/>
                          <a:cs typeface="Montserrat SemiBold"/>
                          <a:sym typeface="Montserrat SemiBold"/>
                        </a:rPr>
                        <a:t>Meteorological Data</a:t>
                      </a:r>
                      <a:endParaRPr dirty="0">
                        <a:solidFill>
                          <a:schemeClr val="dk1"/>
                        </a:solidFill>
                        <a:latin typeface="Montserrat SemiBold"/>
                        <a:ea typeface="Montserrat SemiBold"/>
                        <a:cs typeface="Montserrat SemiBold"/>
                        <a:sym typeface="Montserrat SemiBold"/>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2"/>
                    </a:solidFill>
                  </a:tcPr>
                </a:tc>
                <a:tc>
                  <a:txBody>
                    <a:bodyPr/>
                    <a:lstStyle/>
                    <a:p>
                      <a:pPr marL="342900" lvl="0" indent="0"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 T2M: 22.35</a:t>
                      </a:r>
                    </a:p>
                    <a:p>
                      <a:pPr marL="342900" lvl="0" indent="0"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 RH2M: 15</a:t>
                      </a:r>
                    </a:p>
                  </a:txBody>
                  <a:tcPr marL="91425" marR="9142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a:txBody>
                    <a:bodyPr/>
                    <a:lstStyle/>
                    <a:p>
                      <a:pPr marL="171450" lvl="0" indent="-171450"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PS: 98.62</a:t>
                      </a:r>
                    </a:p>
                    <a:p>
                      <a:pPr marL="171450" lvl="0" indent="-171450"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WS10M: 2.1</a:t>
                      </a:r>
                      <a:endParaRPr sz="1300" dirty="0">
                        <a:solidFill>
                          <a:schemeClr val="dk1"/>
                        </a:solidFill>
                        <a:latin typeface="Montserrat"/>
                        <a:ea typeface="Montserrat"/>
                        <a:cs typeface="Montserrat"/>
                        <a:sym typeface="Montserrat"/>
                      </a:endParaRPr>
                    </a:p>
                  </a:txBody>
                  <a:tcPr marL="91425" marR="9142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a:txBody>
                    <a:bodyPr/>
                    <a:lstStyle/>
                    <a:p>
                      <a:pPr marL="457200" lvl="0" indent="-53975" algn="l" rtl="0">
                        <a:lnSpc>
                          <a:spcPct val="150000"/>
                        </a:lnSpc>
                        <a:spcBef>
                          <a:spcPts val="0"/>
                        </a:spcBef>
                        <a:spcAft>
                          <a:spcPts val="0"/>
                        </a:spcAft>
                        <a:buFont typeface="Courier New" panose="02070309020205020404" pitchFamily="49" charset="0"/>
                        <a:buChar char="o"/>
                        <a:tabLst>
                          <a:tab pos="746125" algn="l"/>
                        </a:tabLst>
                      </a:pPr>
                      <a:r>
                        <a:rPr lang="en-US" sz="1300" dirty="0">
                          <a:solidFill>
                            <a:schemeClr val="dk1"/>
                          </a:solidFill>
                          <a:latin typeface="Montserrat"/>
                          <a:ea typeface="Montserrat"/>
                          <a:cs typeface="Montserrat"/>
                          <a:sym typeface="Montserrat"/>
                        </a:rPr>
                        <a:t> T2M: 18.38</a:t>
                      </a:r>
                    </a:p>
                    <a:p>
                      <a:pPr marL="403225" lvl="0" indent="0" algn="l" rtl="0">
                        <a:lnSpc>
                          <a:spcPct val="150000"/>
                        </a:lnSpc>
                        <a:spcBef>
                          <a:spcPts val="0"/>
                        </a:spcBef>
                        <a:spcAft>
                          <a:spcPts val="0"/>
                        </a:spcAft>
                        <a:buFont typeface="Courier New" panose="02070309020205020404" pitchFamily="49" charset="0"/>
                        <a:buChar char="o"/>
                        <a:tabLst>
                          <a:tab pos="517525" algn="l"/>
                          <a:tab pos="746125" algn="l"/>
                        </a:tabLst>
                      </a:pPr>
                      <a:r>
                        <a:rPr lang="en-US" sz="1300" dirty="0">
                          <a:solidFill>
                            <a:schemeClr val="dk1"/>
                          </a:solidFill>
                          <a:latin typeface="Montserrat"/>
                          <a:ea typeface="Montserrat"/>
                          <a:cs typeface="Montserrat"/>
                          <a:sym typeface="Montserrat"/>
                        </a:rPr>
                        <a:t> RH2M: 63</a:t>
                      </a:r>
                      <a:endParaRPr sz="1300" dirty="0">
                        <a:solidFill>
                          <a:schemeClr val="dk1"/>
                        </a:solidFill>
                        <a:latin typeface="Montserrat"/>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a:txBody>
                    <a:bodyPr/>
                    <a:lstStyle/>
                    <a:p>
                      <a:pPr marL="174625" lvl="0" indent="-174625"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PS: 101.45</a:t>
                      </a:r>
                    </a:p>
                    <a:p>
                      <a:pPr marL="174625" lvl="0" indent="-174625"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WS10M: 3.59</a:t>
                      </a:r>
                      <a:endParaRPr sz="1300" dirty="0">
                        <a:solidFill>
                          <a:schemeClr val="dk1"/>
                        </a:solidFill>
                        <a:latin typeface="Montserrat"/>
                        <a:ea typeface="Montserrat"/>
                        <a:cs typeface="Montserrat"/>
                        <a:sym typeface="Montserrat"/>
                      </a:endParaRPr>
                    </a:p>
                  </a:txBody>
                  <a:tcPr marL="91425" marR="9142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extLst>
                  <a:ext uri="{0D108BD9-81ED-4DB2-BD59-A6C34878D82A}">
                    <a16:rowId xmlns:a16="http://schemas.microsoft.com/office/drawing/2014/main" val="10003"/>
                  </a:ext>
                </a:extLst>
              </a:tr>
              <a:tr h="390633">
                <a:tc vMerge="1">
                  <a:txBody>
                    <a:bodyPr/>
                    <a:lstStyle/>
                    <a:p>
                      <a:endParaRPr lang="en-US"/>
                    </a:p>
                  </a:txBody>
                  <a:tcPr>
                    <a:lnT w="12700" cap="flat" cmpd="sng" algn="ctr">
                      <a:solidFill>
                        <a:schemeClr val="tx1"/>
                      </a:solidFill>
                      <a:prstDash val="solid"/>
                      <a:round/>
                      <a:headEnd type="none" w="med" len="med"/>
                      <a:tailEnd type="none" w="med" len="med"/>
                    </a:lnT>
                  </a:tcPr>
                </a:tc>
                <a:tc gridSpan="2">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US" sz="1300" dirty="0">
                          <a:solidFill>
                            <a:schemeClr val="dk1"/>
                          </a:solidFill>
                          <a:latin typeface="Montserrat"/>
                          <a:ea typeface="Montserrat"/>
                          <a:cs typeface="Montserrat"/>
                          <a:sym typeface="Montserrat"/>
                        </a:rPr>
                        <a:t>PRECTOTCORR: 0.0</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hMerge="1">
                  <a:txBody>
                    <a:bodyPr/>
                    <a:lstStyle/>
                    <a:p>
                      <a:pPr marL="0" lvl="0" indent="0" algn="l" rtl="0">
                        <a:spcBef>
                          <a:spcPts val="0"/>
                        </a:spcBef>
                        <a:spcAft>
                          <a:spcPts val="0"/>
                        </a:spcAft>
                        <a:buNone/>
                      </a:pPr>
                      <a:endParaRPr sz="1100" dirty="0">
                        <a:solidFill>
                          <a:schemeClr val="dk1"/>
                        </a:solidFill>
                        <a:latin typeface="Montserrat"/>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E672">
                        <a:alpha val="48210"/>
                      </a:srgbClr>
                    </a:solidFill>
                  </a:tcPr>
                </a:tc>
                <a:tc gridSpan="2">
                  <a:txBody>
                    <a:bodyPr/>
                    <a:lstStyle/>
                    <a:p>
                      <a:pPr marL="171450" indent="-171450" algn="ctr">
                        <a:buFont typeface="Courier New" panose="02070309020205020404" pitchFamily="49" charset="0"/>
                        <a:buChar char="o"/>
                      </a:pPr>
                      <a:r>
                        <a:rPr lang="en-US" sz="1300" dirty="0">
                          <a:solidFill>
                            <a:schemeClr val="dk1"/>
                          </a:solidFill>
                          <a:latin typeface="Montserrat"/>
                          <a:ea typeface="Montserrat"/>
                          <a:cs typeface="Montserrat"/>
                          <a:sym typeface="Montserrat"/>
                        </a:rPr>
                        <a:t>PRECTOTCORR: 0.0</a:t>
                      </a:r>
                      <a:endParaRPr lang="en-US" sz="1300" dirty="0"/>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hMerge="1">
                  <a:txBody>
                    <a:bodyPr/>
                    <a:lstStyle/>
                    <a:p>
                      <a:endParaRPr lang="en-US"/>
                    </a:p>
                  </a:txBody>
                  <a:tcPr/>
                </a:tc>
                <a:extLst>
                  <a:ext uri="{0D108BD9-81ED-4DB2-BD59-A6C34878D82A}">
                    <a16:rowId xmlns:a16="http://schemas.microsoft.com/office/drawing/2014/main" val="3374927093"/>
                  </a:ext>
                </a:extLst>
              </a:tr>
              <a:tr h="594360">
                <a:tc>
                  <a:txBody>
                    <a:bodyPr/>
                    <a:lstStyle/>
                    <a:p>
                      <a:pPr marL="0" lvl="0" indent="0" algn="ctr" rtl="0">
                        <a:spcBef>
                          <a:spcPts val="0"/>
                        </a:spcBef>
                        <a:spcAft>
                          <a:spcPts val="0"/>
                        </a:spcAft>
                        <a:buNone/>
                      </a:pPr>
                      <a:r>
                        <a:rPr lang="en-US" sz="1300" b="0" dirty="0">
                          <a:solidFill>
                            <a:schemeClr val="dk1"/>
                          </a:solidFill>
                          <a:latin typeface="Montserrat SemiBold"/>
                          <a:ea typeface="Montserrat SemiBold"/>
                          <a:cs typeface="Montserrat SemiBold"/>
                          <a:sym typeface="Montserrat SemiBold"/>
                        </a:rPr>
                        <a:t>Predicted </a:t>
                      </a:r>
                      <a:r>
                        <a:rPr lang="en-US" sz="1300" b="1" dirty="0">
                          <a:solidFill>
                            <a:schemeClr val="dk1"/>
                          </a:solidFill>
                          <a:latin typeface="Montserrat SemiBold"/>
                          <a:ea typeface="Montserrat SemiBold"/>
                          <a:cs typeface="Montserrat SemiBold"/>
                          <a:sym typeface="Montserrat SemiBold"/>
                        </a:rPr>
                        <a:t>Solar Irradiance</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b="0" u="sng" dirty="0">
                          <a:solidFill>
                            <a:schemeClr val="dk1"/>
                          </a:solidFill>
                          <a:latin typeface="Montserrat"/>
                          <a:ea typeface="Montserrat"/>
                          <a:cs typeface="Montserrat"/>
                          <a:sym typeface="Montserrat"/>
                        </a:rPr>
                        <a:t>6.83</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lvl="0" indent="0" algn="ctr" rtl="0">
                        <a:spcBef>
                          <a:spcPts val="0"/>
                        </a:spcBef>
                        <a:spcAft>
                          <a:spcPts val="0"/>
                        </a:spcAft>
                        <a:buNone/>
                      </a:pPr>
                      <a:r>
                        <a:rPr lang="en-US" sz="1300" u="sng" dirty="0">
                          <a:solidFill>
                            <a:schemeClr val="dk1"/>
                          </a:solidFill>
                          <a:latin typeface="Montserrat"/>
                          <a:ea typeface="Montserrat"/>
                          <a:cs typeface="Montserrat"/>
                          <a:sym typeface="Montserrat"/>
                        </a:rPr>
                        <a:t>5.6</a:t>
                      </a:r>
                      <a:endParaRPr sz="1300" u="sng" dirty="0">
                        <a:solidFill>
                          <a:schemeClr val="dk1"/>
                        </a:solidFill>
                        <a:latin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00405444"/>
                  </a:ext>
                </a:extLst>
              </a:tr>
              <a:tr h="594360">
                <a:tc>
                  <a:txBody>
                    <a:bodyPr/>
                    <a:lstStyle/>
                    <a:p>
                      <a:pPr marL="0" lvl="0" indent="0" algn="ctr" rtl="0">
                        <a:spcBef>
                          <a:spcPts val="0"/>
                        </a:spcBef>
                        <a:spcAft>
                          <a:spcPts val="0"/>
                        </a:spcAft>
                        <a:buNone/>
                      </a:pPr>
                      <a:r>
                        <a:rPr lang="en-US" sz="1300" b="0" dirty="0">
                          <a:solidFill>
                            <a:schemeClr val="dk1"/>
                          </a:solidFill>
                          <a:latin typeface="Montserrat SemiBold"/>
                          <a:ea typeface="Montserrat SemiBold"/>
                          <a:cs typeface="Montserrat SemiBold"/>
                          <a:sym typeface="Montserrat SemiBold"/>
                        </a:rPr>
                        <a:t>Actual </a:t>
                      </a:r>
                      <a:r>
                        <a:rPr lang="en-US" sz="1300" b="1" dirty="0">
                          <a:solidFill>
                            <a:schemeClr val="dk1"/>
                          </a:solidFill>
                          <a:latin typeface="Montserrat SemiBold"/>
                          <a:ea typeface="Montserrat SemiBold"/>
                          <a:cs typeface="Montserrat SemiBold"/>
                          <a:sym typeface="Montserrat SemiBold"/>
                        </a:rPr>
                        <a:t>Solar Irradiance</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b="0" u="sng" dirty="0">
                          <a:solidFill>
                            <a:schemeClr val="dk1"/>
                          </a:solidFill>
                          <a:latin typeface="Montserrat"/>
                          <a:sym typeface="Montserrat"/>
                        </a:rPr>
                        <a:t> 6.44</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3BB"/>
                    </a:solidFill>
                  </a:tcPr>
                </a:tc>
                <a:tc hMerge="1">
                  <a:txBody>
                    <a:bodyPr/>
                    <a:lstStyle/>
                    <a:p>
                      <a:endParaRPr lang="en-US"/>
                    </a:p>
                  </a:txBody>
                  <a:tcPr>
                    <a:lnT w="12700" cap="flat" cmpd="sng" algn="ctr">
                      <a:solidFill>
                        <a:schemeClr val="tx1"/>
                      </a:solidFill>
                      <a:prstDash val="solid"/>
                      <a:round/>
                      <a:headEnd type="none" w="med" len="med"/>
                      <a:tailEnd type="none" w="med" len="med"/>
                    </a:lnT>
                  </a:tcPr>
                </a:tc>
                <a:tc gridSpan="2">
                  <a:txBody>
                    <a:bodyPr/>
                    <a:lstStyle/>
                    <a:p>
                      <a:pPr marL="0" lvl="0" indent="0" algn="ctr" rtl="0">
                        <a:spcBef>
                          <a:spcPts val="0"/>
                        </a:spcBef>
                        <a:spcAft>
                          <a:spcPts val="0"/>
                        </a:spcAft>
                        <a:buNone/>
                      </a:pPr>
                      <a:r>
                        <a:rPr lang="en-US" sz="1300" u="sng" dirty="0">
                          <a:solidFill>
                            <a:schemeClr val="dk1"/>
                          </a:solidFill>
                          <a:latin typeface="Montserrat"/>
                          <a:sym typeface="Montserrat"/>
                        </a:rPr>
                        <a:t>5.5</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3BB"/>
                    </a:solidFill>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6" name="Google Shape;666;p43">
            <a:extLst>
              <a:ext uri="{FF2B5EF4-FFF2-40B4-BE49-F238E27FC236}">
                <a16:creationId xmlns:a16="http://schemas.microsoft.com/office/drawing/2014/main" id="{278B1014-CD42-C22B-CCDD-E013A79EE224}"/>
              </a:ext>
            </a:extLst>
          </p:cNvPr>
          <p:cNvSpPr txBox="1"/>
          <p:nvPr/>
        </p:nvSpPr>
        <p:spPr>
          <a:xfrm>
            <a:off x="962177" y="4639882"/>
            <a:ext cx="7317633" cy="4298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dk1"/>
                </a:solidFill>
                <a:latin typeface="Montserrat"/>
                <a:ea typeface="Montserrat"/>
                <a:cs typeface="Montserrat"/>
                <a:sym typeface="Montserrat"/>
              </a:rPr>
              <a:t>Surface shortwave downward irradiance (kW-hr/m^2/day), temperature (T2M), wind speed at 10 meters (WS10M), pressure (PS), corrected precipitation (PRECTOTCORR), and relative humidity at 2 meters (RH2M)</a:t>
            </a:r>
            <a:endParaRPr lang="en-US" sz="1000" b="1" dirty="0">
              <a:solidFill>
                <a:schemeClr val="dk1"/>
              </a:solidFill>
              <a:latin typeface="Montserrat"/>
              <a:ea typeface="Montserrat"/>
              <a:cs typeface="Montserrat"/>
              <a:sym typeface="Montserrat"/>
            </a:endParaRPr>
          </a:p>
        </p:txBody>
      </p:sp>
      <p:sp>
        <p:nvSpPr>
          <p:cNvPr id="7" name="Google Shape;664;p43">
            <a:extLst>
              <a:ext uri="{FF2B5EF4-FFF2-40B4-BE49-F238E27FC236}">
                <a16:creationId xmlns:a16="http://schemas.microsoft.com/office/drawing/2014/main" id="{3A3141BB-CE18-4C9A-9DB8-24D7A63C121C}"/>
              </a:ext>
            </a:extLst>
          </p:cNvPr>
          <p:cNvSpPr txBox="1">
            <a:spLocks noGrp="1"/>
          </p:cNvSpPr>
          <p:nvPr>
            <p:ph type="title"/>
          </p:nvPr>
        </p:nvSpPr>
        <p:spPr>
          <a:xfrm>
            <a:off x="1173443" y="75653"/>
            <a:ext cx="7204894" cy="7599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t>Daily Model </a:t>
            </a:r>
            <a:r>
              <a:rPr lang="en" sz="3500" dirty="0">
                <a:solidFill>
                  <a:schemeClr val="dk2"/>
                </a:solidFill>
              </a:rPr>
              <a:t>Testing Examples</a:t>
            </a:r>
            <a:endParaRPr sz="3500" dirty="0">
              <a:solidFill>
                <a:schemeClr val="dk2"/>
              </a:solidFill>
            </a:endParaRPr>
          </a:p>
        </p:txBody>
      </p:sp>
      <p:grpSp>
        <p:nvGrpSpPr>
          <p:cNvPr id="2" name="Google Shape;952;p45">
            <a:extLst>
              <a:ext uri="{FF2B5EF4-FFF2-40B4-BE49-F238E27FC236}">
                <a16:creationId xmlns:a16="http://schemas.microsoft.com/office/drawing/2014/main" id="{AA2D1FF0-B972-0223-FD8D-1E7678B1F9D5}"/>
              </a:ext>
            </a:extLst>
          </p:cNvPr>
          <p:cNvGrpSpPr/>
          <p:nvPr/>
        </p:nvGrpSpPr>
        <p:grpSpPr>
          <a:xfrm>
            <a:off x="160413" y="184497"/>
            <a:ext cx="579900" cy="579900"/>
            <a:chOff x="717482" y="2490688"/>
            <a:chExt cx="579900" cy="579900"/>
          </a:xfrm>
        </p:grpSpPr>
        <p:sp>
          <p:nvSpPr>
            <p:cNvPr id="3" name="Google Shape;953;p45">
              <a:extLst>
                <a:ext uri="{FF2B5EF4-FFF2-40B4-BE49-F238E27FC236}">
                  <a16:creationId xmlns:a16="http://schemas.microsoft.com/office/drawing/2014/main" id="{0470B541-F35E-E72C-3B3A-F398D61F1B8D}"/>
                </a:ext>
              </a:extLst>
            </p:cNvPr>
            <p:cNvSpPr/>
            <p:nvPr/>
          </p:nvSpPr>
          <p:spPr>
            <a:xfrm>
              <a:off x="7174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4" name="Google Shape;954;p45">
              <a:extLst>
                <a:ext uri="{FF2B5EF4-FFF2-40B4-BE49-F238E27FC236}">
                  <a16:creationId xmlns:a16="http://schemas.microsoft.com/office/drawing/2014/main" id="{7CDF1532-9E89-98AA-6328-0FA278DC76EE}"/>
                </a:ext>
              </a:extLst>
            </p:cNvPr>
            <p:cNvGrpSpPr/>
            <p:nvPr/>
          </p:nvGrpSpPr>
          <p:grpSpPr>
            <a:xfrm>
              <a:off x="821315" y="2596948"/>
              <a:ext cx="372234" cy="367379"/>
              <a:chOff x="796050" y="2446450"/>
              <a:chExt cx="358400" cy="353725"/>
            </a:xfrm>
          </p:grpSpPr>
          <p:sp>
            <p:nvSpPr>
              <p:cNvPr id="8" name="Google Shape;955;p45">
                <a:extLst>
                  <a:ext uri="{FF2B5EF4-FFF2-40B4-BE49-F238E27FC236}">
                    <a16:creationId xmlns:a16="http://schemas.microsoft.com/office/drawing/2014/main" id="{CA786803-3D3A-0522-2B2A-6A8230F0EE16}"/>
                  </a:ext>
                </a:extLst>
              </p:cNvPr>
              <p:cNvSpPr/>
              <p:nvPr/>
            </p:nvSpPr>
            <p:spPr>
              <a:xfrm>
                <a:off x="796050" y="2646125"/>
                <a:ext cx="358400" cy="154050"/>
              </a:xfrm>
              <a:custGeom>
                <a:avLst/>
                <a:gdLst/>
                <a:ahLst/>
                <a:cxnLst/>
                <a:rect l="l" t="t" r="r" b="b"/>
                <a:pathLst>
                  <a:path w="14336" h="6162" extrusionOk="0">
                    <a:moveTo>
                      <a:pt x="6754" y="830"/>
                    </a:moveTo>
                    <a:lnTo>
                      <a:pt x="6754" y="2667"/>
                    </a:lnTo>
                    <a:lnTo>
                      <a:pt x="2530" y="2667"/>
                    </a:lnTo>
                    <a:lnTo>
                      <a:pt x="3458" y="830"/>
                    </a:lnTo>
                    <a:close/>
                    <a:moveTo>
                      <a:pt x="10878" y="830"/>
                    </a:moveTo>
                    <a:lnTo>
                      <a:pt x="11806" y="2667"/>
                    </a:lnTo>
                    <a:lnTo>
                      <a:pt x="7582" y="2667"/>
                    </a:lnTo>
                    <a:lnTo>
                      <a:pt x="7582" y="830"/>
                    </a:lnTo>
                    <a:close/>
                    <a:moveTo>
                      <a:pt x="6754" y="3495"/>
                    </a:moveTo>
                    <a:lnTo>
                      <a:pt x="6754" y="5334"/>
                    </a:lnTo>
                    <a:lnTo>
                      <a:pt x="1182" y="5334"/>
                    </a:lnTo>
                    <a:lnTo>
                      <a:pt x="2110" y="3495"/>
                    </a:lnTo>
                    <a:close/>
                    <a:moveTo>
                      <a:pt x="12226" y="3495"/>
                    </a:moveTo>
                    <a:lnTo>
                      <a:pt x="13153" y="5334"/>
                    </a:lnTo>
                    <a:lnTo>
                      <a:pt x="7582" y="5334"/>
                    </a:lnTo>
                    <a:lnTo>
                      <a:pt x="7582" y="3495"/>
                    </a:lnTo>
                    <a:close/>
                    <a:moveTo>
                      <a:pt x="3203" y="1"/>
                    </a:moveTo>
                    <a:cubicBezTo>
                      <a:pt x="3046" y="1"/>
                      <a:pt x="2903" y="90"/>
                      <a:pt x="2832" y="228"/>
                    </a:cubicBezTo>
                    <a:lnTo>
                      <a:pt x="139" y="5562"/>
                    </a:lnTo>
                    <a:cubicBezTo>
                      <a:pt x="0" y="5836"/>
                      <a:pt x="201" y="6162"/>
                      <a:pt x="509" y="6162"/>
                    </a:cubicBezTo>
                    <a:lnTo>
                      <a:pt x="13827" y="6162"/>
                    </a:lnTo>
                    <a:cubicBezTo>
                      <a:pt x="14136" y="6162"/>
                      <a:pt x="14336" y="5836"/>
                      <a:pt x="14197" y="5562"/>
                    </a:cubicBezTo>
                    <a:lnTo>
                      <a:pt x="11503" y="228"/>
                    </a:lnTo>
                    <a:cubicBezTo>
                      <a:pt x="11433" y="90"/>
                      <a:pt x="11290" y="1"/>
                      <a:pt x="1113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 name="Google Shape;956;p45">
                <a:extLst>
                  <a:ext uri="{FF2B5EF4-FFF2-40B4-BE49-F238E27FC236}">
                    <a16:creationId xmlns:a16="http://schemas.microsoft.com/office/drawing/2014/main" id="{3390C7BF-86B9-272F-6FD4-8B19E41EDD01}"/>
                  </a:ext>
                </a:extLst>
              </p:cNvPr>
              <p:cNvSpPr/>
              <p:nvPr/>
            </p:nvSpPr>
            <p:spPr>
              <a:xfrm>
                <a:off x="937250" y="2499675"/>
                <a:ext cx="76000" cy="76025"/>
              </a:xfrm>
              <a:custGeom>
                <a:avLst/>
                <a:gdLst/>
                <a:ahLst/>
                <a:cxnLst/>
                <a:rect l="l" t="t" r="r" b="b"/>
                <a:pathLst>
                  <a:path w="3040" h="3041" extrusionOk="0">
                    <a:moveTo>
                      <a:pt x="1519" y="829"/>
                    </a:moveTo>
                    <a:cubicBezTo>
                      <a:pt x="1900" y="829"/>
                      <a:pt x="2210" y="1139"/>
                      <a:pt x="2210" y="1520"/>
                    </a:cubicBezTo>
                    <a:cubicBezTo>
                      <a:pt x="2210" y="1901"/>
                      <a:pt x="1900" y="2211"/>
                      <a:pt x="1519" y="2211"/>
                    </a:cubicBezTo>
                    <a:cubicBezTo>
                      <a:pt x="1138" y="2211"/>
                      <a:pt x="828" y="1901"/>
                      <a:pt x="828" y="1520"/>
                    </a:cubicBezTo>
                    <a:cubicBezTo>
                      <a:pt x="828" y="1139"/>
                      <a:pt x="1138" y="829"/>
                      <a:pt x="1519" y="829"/>
                    </a:cubicBezTo>
                    <a:close/>
                    <a:moveTo>
                      <a:pt x="1519" y="1"/>
                    </a:moveTo>
                    <a:cubicBezTo>
                      <a:pt x="682" y="1"/>
                      <a:pt x="0" y="682"/>
                      <a:pt x="0" y="1520"/>
                    </a:cubicBezTo>
                    <a:cubicBezTo>
                      <a:pt x="0" y="2358"/>
                      <a:pt x="682" y="3040"/>
                      <a:pt x="1519" y="3040"/>
                    </a:cubicBezTo>
                    <a:cubicBezTo>
                      <a:pt x="2357" y="3040"/>
                      <a:pt x="3040" y="2358"/>
                      <a:pt x="3040" y="1520"/>
                    </a:cubicBezTo>
                    <a:cubicBezTo>
                      <a:pt x="3040" y="682"/>
                      <a:pt x="2357" y="1"/>
                      <a:pt x="15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 name="Google Shape;957;p45">
                <a:extLst>
                  <a:ext uri="{FF2B5EF4-FFF2-40B4-BE49-F238E27FC236}">
                    <a16:creationId xmlns:a16="http://schemas.microsoft.com/office/drawing/2014/main" id="{3CBA15F4-8646-9FC1-13C3-FD2F2D30AECE}"/>
                  </a:ext>
                </a:extLst>
              </p:cNvPr>
              <p:cNvSpPr/>
              <p:nvPr/>
            </p:nvSpPr>
            <p:spPr>
              <a:xfrm>
                <a:off x="964900" y="2446450"/>
                <a:ext cx="20725" cy="43575"/>
              </a:xfrm>
              <a:custGeom>
                <a:avLst/>
                <a:gdLst/>
                <a:ahLst/>
                <a:cxnLst/>
                <a:rect l="l" t="t" r="r" b="b"/>
                <a:pathLst>
                  <a:path w="829" h="1743" extrusionOk="0">
                    <a:moveTo>
                      <a:pt x="413" y="1"/>
                    </a:moveTo>
                    <a:cubicBezTo>
                      <a:pt x="184" y="1"/>
                      <a:pt x="0" y="187"/>
                      <a:pt x="0" y="416"/>
                    </a:cubicBezTo>
                    <a:lnTo>
                      <a:pt x="0" y="1328"/>
                    </a:lnTo>
                    <a:cubicBezTo>
                      <a:pt x="0" y="1557"/>
                      <a:pt x="184" y="1743"/>
                      <a:pt x="413" y="1743"/>
                    </a:cubicBezTo>
                    <a:cubicBezTo>
                      <a:pt x="642" y="1743"/>
                      <a:pt x="828" y="1557"/>
                      <a:pt x="828" y="1328"/>
                    </a:cubicBezTo>
                    <a:lnTo>
                      <a:pt x="828" y="416"/>
                    </a:lnTo>
                    <a:cubicBezTo>
                      <a:pt x="828" y="187"/>
                      <a:pt x="642" y="1"/>
                      <a:pt x="4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 name="Google Shape;958;p45">
                <a:extLst>
                  <a:ext uri="{FF2B5EF4-FFF2-40B4-BE49-F238E27FC236}">
                    <a16:creationId xmlns:a16="http://schemas.microsoft.com/office/drawing/2014/main" id="{2929478D-1057-74D7-173A-C89887051B43}"/>
                  </a:ext>
                </a:extLst>
              </p:cNvPr>
              <p:cNvSpPr/>
              <p:nvPr/>
            </p:nvSpPr>
            <p:spPr>
              <a:xfrm>
                <a:off x="964900" y="2585325"/>
                <a:ext cx="20725" cy="43550"/>
              </a:xfrm>
              <a:custGeom>
                <a:avLst/>
                <a:gdLst/>
                <a:ahLst/>
                <a:cxnLst/>
                <a:rect l="l" t="t" r="r" b="b"/>
                <a:pathLst>
                  <a:path w="829" h="1742" extrusionOk="0">
                    <a:moveTo>
                      <a:pt x="413" y="0"/>
                    </a:moveTo>
                    <a:cubicBezTo>
                      <a:pt x="184" y="0"/>
                      <a:pt x="0" y="186"/>
                      <a:pt x="0" y="415"/>
                    </a:cubicBezTo>
                    <a:lnTo>
                      <a:pt x="0" y="1327"/>
                    </a:lnTo>
                    <a:cubicBezTo>
                      <a:pt x="0" y="1556"/>
                      <a:pt x="184" y="1742"/>
                      <a:pt x="413" y="1742"/>
                    </a:cubicBezTo>
                    <a:cubicBezTo>
                      <a:pt x="642" y="1742"/>
                      <a:pt x="828" y="1556"/>
                      <a:pt x="828" y="1327"/>
                    </a:cubicBezTo>
                    <a:lnTo>
                      <a:pt x="828" y="415"/>
                    </a:lnTo>
                    <a:cubicBezTo>
                      <a:pt x="828" y="186"/>
                      <a:pt x="642" y="0"/>
                      <a:pt x="4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 name="Google Shape;959;p45">
                <a:extLst>
                  <a:ext uri="{FF2B5EF4-FFF2-40B4-BE49-F238E27FC236}">
                    <a16:creationId xmlns:a16="http://schemas.microsoft.com/office/drawing/2014/main" id="{8CD15971-5724-84EB-E7E8-9F03355A8403}"/>
                  </a:ext>
                </a:extLst>
              </p:cNvPr>
              <p:cNvSpPr/>
              <p:nvPr/>
            </p:nvSpPr>
            <p:spPr>
              <a:xfrm>
                <a:off x="906700" y="2470150"/>
                <a:ext cx="38875" cy="36875"/>
              </a:xfrm>
              <a:custGeom>
                <a:avLst/>
                <a:gdLst/>
                <a:ahLst/>
                <a:cxnLst/>
                <a:rect l="l" t="t" r="r" b="b"/>
                <a:pathLst>
                  <a:path w="1555" h="1475" extrusionOk="0">
                    <a:moveTo>
                      <a:pt x="456" y="0"/>
                    </a:moveTo>
                    <a:cubicBezTo>
                      <a:pt x="349" y="0"/>
                      <a:pt x="243" y="41"/>
                      <a:pt x="162" y="121"/>
                    </a:cubicBezTo>
                    <a:cubicBezTo>
                      <a:pt x="0" y="283"/>
                      <a:pt x="0" y="546"/>
                      <a:pt x="162" y="707"/>
                    </a:cubicBezTo>
                    <a:lnTo>
                      <a:pt x="807" y="1353"/>
                    </a:lnTo>
                    <a:cubicBezTo>
                      <a:pt x="888" y="1434"/>
                      <a:pt x="994" y="1474"/>
                      <a:pt x="1100" y="1474"/>
                    </a:cubicBezTo>
                    <a:cubicBezTo>
                      <a:pt x="1207" y="1474"/>
                      <a:pt x="1313" y="1434"/>
                      <a:pt x="1393" y="1353"/>
                    </a:cubicBezTo>
                    <a:cubicBezTo>
                      <a:pt x="1555" y="1192"/>
                      <a:pt x="1555" y="929"/>
                      <a:pt x="1393" y="767"/>
                    </a:cubicBezTo>
                    <a:lnTo>
                      <a:pt x="749" y="121"/>
                    </a:lnTo>
                    <a:cubicBezTo>
                      <a:pt x="668" y="41"/>
                      <a:pt x="562" y="0"/>
                      <a:pt x="45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 name="Google Shape;960;p45">
                <a:extLst>
                  <a:ext uri="{FF2B5EF4-FFF2-40B4-BE49-F238E27FC236}">
                    <a16:creationId xmlns:a16="http://schemas.microsoft.com/office/drawing/2014/main" id="{CB294B01-81AE-F593-6855-070C1DD0C7B0}"/>
                  </a:ext>
                </a:extLst>
              </p:cNvPr>
              <p:cNvSpPr/>
              <p:nvPr/>
            </p:nvSpPr>
            <p:spPr>
              <a:xfrm>
                <a:off x="1004875" y="2568325"/>
                <a:ext cx="38925" cy="36875"/>
              </a:xfrm>
              <a:custGeom>
                <a:avLst/>
                <a:gdLst/>
                <a:ahLst/>
                <a:cxnLst/>
                <a:rect l="l" t="t" r="r" b="b"/>
                <a:pathLst>
                  <a:path w="1557" h="1475" extrusionOk="0">
                    <a:moveTo>
                      <a:pt x="457" y="1"/>
                    </a:moveTo>
                    <a:cubicBezTo>
                      <a:pt x="351" y="1"/>
                      <a:pt x="244" y="41"/>
                      <a:pt x="164" y="122"/>
                    </a:cubicBezTo>
                    <a:cubicBezTo>
                      <a:pt x="1" y="285"/>
                      <a:pt x="1" y="546"/>
                      <a:pt x="164" y="709"/>
                    </a:cubicBezTo>
                    <a:lnTo>
                      <a:pt x="808" y="1353"/>
                    </a:lnTo>
                    <a:cubicBezTo>
                      <a:pt x="889" y="1434"/>
                      <a:pt x="995" y="1474"/>
                      <a:pt x="1101" y="1474"/>
                    </a:cubicBezTo>
                    <a:cubicBezTo>
                      <a:pt x="1207" y="1474"/>
                      <a:pt x="1313" y="1434"/>
                      <a:pt x="1394" y="1353"/>
                    </a:cubicBezTo>
                    <a:cubicBezTo>
                      <a:pt x="1557" y="1192"/>
                      <a:pt x="1557" y="929"/>
                      <a:pt x="1394" y="767"/>
                    </a:cubicBezTo>
                    <a:lnTo>
                      <a:pt x="750" y="122"/>
                    </a:lnTo>
                    <a:cubicBezTo>
                      <a:pt x="669" y="41"/>
                      <a:pt x="563" y="1"/>
                      <a:pt x="45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 name="Google Shape;961;p45">
                <a:extLst>
                  <a:ext uri="{FF2B5EF4-FFF2-40B4-BE49-F238E27FC236}">
                    <a16:creationId xmlns:a16="http://schemas.microsoft.com/office/drawing/2014/main" id="{49B7146B-7551-51FC-2BBE-1921302B98DC}"/>
                  </a:ext>
                </a:extLst>
              </p:cNvPr>
              <p:cNvSpPr/>
              <p:nvPr/>
            </p:nvSpPr>
            <p:spPr>
              <a:xfrm>
                <a:off x="884050" y="2527300"/>
                <a:ext cx="43525" cy="20750"/>
              </a:xfrm>
              <a:custGeom>
                <a:avLst/>
                <a:gdLst/>
                <a:ahLst/>
                <a:cxnLst/>
                <a:rect l="l" t="t" r="r" b="b"/>
                <a:pathLst>
                  <a:path w="1741" h="830" extrusionOk="0">
                    <a:moveTo>
                      <a:pt x="414" y="0"/>
                    </a:moveTo>
                    <a:cubicBezTo>
                      <a:pt x="186" y="0"/>
                      <a:pt x="1" y="186"/>
                      <a:pt x="1" y="415"/>
                    </a:cubicBezTo>
                    <a:cubicBezTo>
                      <a:pt x="1" y="644"/>
                      <a:pt x="186" y="830"/>
                      <a:pt x="414" y="830"/>
                    </a:cubicBezTo>
                    <a:lnTo>
                      <a:pt x="1326" y="830"/>
                    </a:lnTo>
                    <a:cubicBezTo>
                      <a:pt x="1555" y="830"/>
                      <a:pt x="1741" y="644"/>
                      <a:pt x="1741" y="415"/>
                    </a:cubicBezTo>
                    <a:cubicBezTo>
                      <a:pt x="1741" y="186"/>
                      <a:pt x="1555" y="0"/>
                      <a:pt x="132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 name="Google Shape;962;p45">
                <a:extLst>
                  <a:ext uri="{FF2B5EF4-FFF2-40B4-BE49-F238E27FC236}">
                    <a16:creationId xmlns:a16="http://schemas.microsoft.com/office/drawing/2014/main" id="{B31DA186-FC6C-22B8-D292-EDB8E6E1D5E8}"/>
                  </a:ext>
                </a:extLst>
              </p:cNvPr>
              <p:cNvSpPr/>
              <p:nvPr/>
            </p:nvSpPr>
            <p:spPr>
              <a:xfrm>
                <a:off x="1022925" y="2527300"/>
                <a:ext cx="43525" cy="20750"/>
              </a:xfrm>
              <a:custGeom>
                <a:avLst/>
                <a:gdLst/>
                <a:ahLst/>
                <a:cxnLst/>
                <a:rect l="l" t="t" r="r" b="b"/>
                <a:pathLst>
                  <a:path w="1741" h="830" extrusionOk="0">
                    <a:moveTo>
                      <a:pt x="413" y="0"/>
                    </a:moveTo>
                    <a:cubicBezTo>
                      <a:pt x="186" y="0"/>
                      <a:pt x="0" y="186"/>
                      <a:pt x="0" y="415"/>
                    </a:cubicBezTo>
                    <a:cubicBezTo>
                      <a:pt x="0" y="644"/>
                      <a:pt x="186" y="830"/>
                      <a:pt x="413" y="830"/>
                    </a:cubicBezTo>
                    <a:lnTo>
                      <a:pt x="1325" y="830"/>
                    </a:lnTo>
                    <a:cubicBezTo>
                      <a:pt x="1555" y="830"/>
                      <a:pt x="1740" y="644"/>
                      <a:pt x="1740" y="415"/>
                    </a:cubicBezTo>
                    <a:cubicBezTo>
                      <a:pt x="1740" y="186"/>
                      <a:pt x="1555" y="0"/>
                      <a:pt x="132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 name="Google Shape;963;p45">
                <a:extLst>
                  <a:ext uri="{FF2B5EF4-FFF2-40B4-BE49-F238E27FC236}">
                    <a16:creationId xmlns:a16="http://schemas.microsoft.com/office/drawing/2014/main" id="{7B925262-2FD4-5165-44B8-36064F37908D}"/>
                  </a:ext>
                </a:extLst>
              </p:cNvPr>
              <p:cNvSpPr/>
              <p:nvPr/>
            </p:nvSpPr>
            <p:spPr>
              <a:xfrm>
                <a:off x="906700" y="2568325"/>
                <a:ext cx="38875" cy="36875"/>
              </a:xfrm>
              <a:custGeom>
                <a:avLst/>
                <a:gdLst/>
                <a:ahLst/>
                <a:cxnLst/>
                <a:rect l="l" t="t" r="r" b="b"/>
                <a:pathLst>
                  <a:path w="1555" h="1475" extrusionOk="0">
                    <a:moveTo>
                      <a:pt x="1100" y="1"/>
                    </a:moveTo>
                    <a:cubicBezTo>
                      <a:pt x="994" y="1"/>
                      <a:pt x="888" y="41"/>
                      <a:pt x="807" y="122"/>
                    </a:cubicBezTo>
                    <a:lnTo>
                      <a:pt x="162" y="767"/>
                    </a:lnTo>
                    <a:cubicBezTo>
                      <a:pt x="0" y="929"/>
                      <a:pt x="0" y="1192"/>
                      <a:pt x="162" y="1353"/>
                    </a:cubicBezTo>
                    <a:cubicBezTo>
                      <a:pt x="243" y="1434"/>
                      <a:pt x="349" y="1474"/>
                      <a:pt x="456" y="1474"/>
                    </a:cubicBezTo>
                    <a:cubicBezTo>
                      <a:pt x="562" y="1474"/>
                      <a:pt x="668" y="1434"/>
                      <a:pt x="749" y="1353"/>
                    </a:cubicBezTo>
                    <a:lnTo>
                      <a:pt x="1393" y="709"/>
                    </a:lnTo>
                    <a:cubicBezTo>
                      <a:pt x="1555" y="546"/>
                      <a:pt x="1555" y="285"/>
                      <a:pt x="1393" y="122"/>
                    </a:cubicBezTo>
                    <a:cubicBezTo>
                      <a:pt x="1313" y="41"/>
                      <a:pt x="1207" y="1"/>
                      <a:pt x="11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 name="Google Shape;964;p45">
                <a:extLst>
                  <a:ext uri="{FF2B5EF4-FFF2-40B4-BE49-F238E27FC236}">
                    <a16:creationId xmlns:a16="http://schemas.microsoft.com/office/drawing/2014/main" id="{ECA64A03-A1BC-B765-F3EB-887B49038819}"/>
                  </a:ext>
                </a:extLst>
              </p:cNvPr>
              <p:cNvSpPr/>
              <p:nvPr/>
            </p:nvSpPr>
            <p:spPr>
              <a:xfrm>
                <a:off x="1004875" y="2470150"/>
                <a:ext cx="38925" cy="36875"/>
              </a:xfrm>
              <a:custGeom>
                <a:avLst/>
                <a:gdLst/>
                <a:ahLst/>
                <a:cxnLst/>
                <a:rect l="l" t="t" r="r" b="b"/>
                <a:pathLst>
                  <a:path w="1557" h="1475" extrusionOk="0">
                    <a:moveTo>
                      <a:pt x="1101" y="0"/>
                    </a:moveTo>
                    <a:cubicBezTo>
                      <a:pt x="995" y="0"/>
                      <a:pt x="888" y="41"/>
                      <a:pt x="808" y="121"/>
                    </a:cubicBezTo>
                    <a:lnTo>
                      <a:pt x="164" y="767"/>
                    </a:lnTo>
                    <a:cubicBezTo>
                      <a:pt x="1" y="929"/>
                      <a:pt x="1" y="1192"/>
                      <a:pt x="164" y="1353"/>
                    </a:cubicBezTo>
                    <a:cubicBezTo>
                      <a:pt x="244" y="1434"/>
                      <a:pt x="351" y="1474"/>
                      <a:pt x="457" y="1474"/>
                    </a:cubicBezTo>
                    <a:cubicBezTo>
                      <a:pt x="563" y="1474"/>
                      <a:pt x="669" y="1434"/>
                      <a:pt x="750" y="1353"/>
                    </a:cubicBezTo>
                    <a:lnTo>
                      <a:pt x="1394" y="707"/>
                    </a:lnTo>
                    <a:cubicBezTo>
                      <a:pt x="1557" y="546"/>
                      <a:pt x="1557" y="285"/>
                      <a:pt x="1394" y="121"/>
                    </a:cubicBezTo>
                    <a:cubicBezTo>
                      <a:pt x="1313" y="41"/>
                      <a:pt x="1207" y="0"/>
                      <a:pt x="1101"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grpSp>
        <p:nvGrpSpPr>
          <p:cNvPr id="18" name="Google Shape;952;p45">
            <a:extLst>
              <a:ext uri="{FF2B5EF4-FFF2-40B4-BE49-F238E27FC236}">
                <a16:creationId xmlns:a16="http://schemas.microsoft.com/office/drawing/2014/main" id="{4349B3F5-9D0E-0463-26BD-87AA53227D7D}"/>
              </a:ext>
            </a:extLst>
          </p:cNvPr>
          <p:cNvGrpSpPr/>
          <p:nvPr/>
        </p:nvGrpSpPr>
        <p:grpSpPr>
          <a:xfrm>
            <a:off x="8431095" y="4389735"/>
            <a:ext cx="579900" cy="579900"/>
            <a:chOff x="717482" y="2490688"/>
            <a:chExt cx="579900" cy="579900"/>
          </a:xfrm>
        </p:grpSpPr>
        <p:sp>
          <p:nvSpPr>
            <p:cNvPr id="19" name="Google Shape;953;p45">
              <a:extLst>
                <a:ext uri="{FF2B5EF4-FFF2-40B4-BE49-F238E27FC236}">
                  <a16:creationId xmlns:a16="http://schemas.microsoft.com/office/drawing/2014/main" id="{785918D9-159F-A87A-8B37-BC2FCFDCAC24}"/>
                </a:ext>
              </a:extLst>
            </p:cNvPr>
            <p:cNvSpPr/>
            <p:nvPr/>
          </p:nvSpPr>
          <p:spPr>
            <a:xfrm>
              <a:off x="7174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20" name="Google Shape;954;p45">
              <a:extLst>
                <a:ext uri="{FF2B5EF4-FFF2-40B4-BE49-F238E27FC236}">
                  <a16:creationId xmlns:a16="http://schemas.microsoft.com/office/drawing/2014/main" id="{AA00AA04-E103-2F5B-3851-C4F3A32D3EFE}"/>
                </a:ext>
              </a:extLst>
            </p:cNvPr>
            <p:cNvGrpSpPr/>
            <p:nvPr/>
          </p:nvGrpSpPr>
          <p:grpSpPr>
            <a:xfrm>
              <a:off x="821315" y="2596948"/>
              <a:ext cx="372234" cy="367379"/>
              <a:chOff x="796050" y="2446450"/>
              <a:chExt cx="358400" cy="353725"/>
            </a:xfrm>
          </p:grpSpPr>
          <p:sp>
            <p:nvSpPr>
              <p:cNvPr id="21" name="Google Shape;955;p45">
                <a:extLst>
                  <a:ext uri="{FF2B5EF4-FFF2-40B4-BE49-F238E27FC236}">
                    <a16:creationId xmlns:a16="http://schemas.microsoft.com/office/drawing/2014/main" id="{E10DBB94-17FE-183F-FB82-380992B96D93}"/>
                  </a:ext>
                </a:extLst>
              </p:cNvPr>
              <p:cNvSpPr/>
              <p:nvPr/>
            </p:nvSpPr>
            <p:spPr>
              <a:xfrm>
                <a:off x="796050" y="2646125"/>
                <a:ext cx="358400" cy="154050"/>
              </a:xfrm>
              <a:custGeom>
                <a:avLst/>
                <a:gdLst/>
                <a:ahLst/>
                <a:cxnLst/>
                <a:rect l="l" t="t" r="r" b="b"/>
                <a:pathLst>
                  <a:path w="14336" h="6162" extrusionOk="0">
                    <a:moveTo>
                      <a:pt x="6754" y="830"/>
                    </a:moveTo>
                    <a:lnTo>
                      <a:pt x="6754" y="2667"/>
                    </a:lnTo>
                    <a:lnTo>
                      <a:pt x="2530" y="2667"/>
                    </a:lnTo>
                    <a:lnTo>
                      <a:pt x="3458" y="830"/>
                    </a:lnTo>
                    <a:close/>
                    <a:moveTo>
                      <a:pt x="10878" y="830"/>
                    </a:moveTo>
                    <a:lnTo>
                      <a:pt x="11806" y="2667"/>
                    </a:lnTo>
                    <a:lnTo>
                      <a:pt x="7582" y="2667"/>
                    </a:lnTo>
                    <a:lnTo>
                      <a:pt x="7582" y="830"/>
                    </a:lnTo>
                    <a:close/>
                    <a:moveTo>
                      <a:pt x="6754" y="3495"/>
                    </a:moveTo>
                    <a:lnTo>
                      <a:pt x="6754" y="5334"/>
                    </a:lnTo>
                    <a:lnTo>
                      <a:pt x="1182" y="5334"/>
                    </a:lnTo>
                    <a:lnTo>
                      <a:pt x="2110" y="3495"/>
                    </a:lnTo>
                    <a:close/>
                    <a:moveTo>
                      <a:pt x="12226" y="3495"/>
                    </a:moveTo>
                    <a:lnTo>
                      <a:pt x="13153" y="5334"/>
                    </a:lnTo>
                    <a:lnTo>
                      <a:pt x="7582" y="5334"/>
                    </a:lnTo>
                    <a:lnTo>
                      <a:pt x="7582" y="3495"/>
                    </a:lnTo>
                    <a:close/>
                    <a:moveTo>
                      <a:pt x="3203" y="1"/>
                    </a:moveTo>
                    <a:cubicBezTo>
                      <a:pt x="3046" y="1"/>
                      <a:pt x="2903" y="90"/>
                      <a:pt x="2832" y="228"/>
                    </a:cubicBezTo>
                    <a:lnTo>
                      <a:pt x="139" y="5562"/>
                    </a:lnTo>
                    <a:cubicBezTo>
                      <a:pt x="0" y="5836"/>
                      <a:pt x="201" y="6162"/>
                      <a:pt x="509" y="6162"/>
                    </a:cubicBezTo>
                    <a:lnTo>
                      <a:pt x="13827" y="6162"/>
                    </a:lnTo>
                    <a:cubicBezTo>
                      <a:pt x="14136" y="6162"/>
                      <a:pt x="14336" y="5836"/>
                      <a:pt x="14197" y="5562"/>
                    </a:cubicBezTo>
                    <a:lnTo>
                      <a:pt x="11503" y="228"/>
                    </a:lnTo>
                    <a:cubicBezTo>
                      <a:pt x="11433" y="90"/>
                      <a:pt x="11290" y="1"/>
                      <a:pt x="1113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 name="Google Shape;956;p45">
                <a:extLst>
                  <a:ext uri="{FF2B5EF4-FFF2-40B4-BE49-F238E27FC236}">
                    <a16:creationId xmlns:a16="http://schemas.microsoft.com/office/drawing/2014/main" id="{3328A3B6-639A-60B9-E5B9-E08635E5A6C7}"/>
                  </a:ext>
                </a:extLst>
              </p:cNvPr>
              <p:cNvSpPr/>
              <p:nvPr/>
            </p:nvSpPr>
            <p:spPr>
              <a:xfrm>
                <a:off x="937250" y="2499675"/>
                <a:ext cx="76000" cy="76025"/>
              </a:xfrm>
              <a:custGeom>
                <a:avLst/>
                <a:gdLst/>
                <a:ahLst/>
                <a:cxnLst/>
                <a:rect l="l" t="t" r="r" b="b"/>
                <a:pathLst>
                  <a:path w="3040" h="3041" extrusionOk="0">
                    <a:moveTo>
                      <a:pt x="1519" y="829"/>
                    </a:moveTo>
                    <a:cubicBezTo>
                      <a:pt x="1900" y="829"/>
                      <a:pt x="2210" y="1139"/>
                      <a:pt x="2210" y="1520"/>
                    </a:cubicBezTo>
                    <a:cubicBezTo>
                      <a:pt x="2210" y="1901"/>
                      <a:pt x="1900" y="2211"/>
                      <a:pt x="1519" y="2211"/>
                    </a:cubicBezTo>
                    <a:cubicBezTo>
                      <a:pt x="1138" y="2211"/>
                      <a:pt x="828" y="1901"/>
                      <a:pt x="828" y="1520"/>
                    </a:cubicBezTo>
                    <a:cubicBezTo>
                      <a:pt x="828" y="1139"/>
                      <a:pt x="1138" y="829"/>
                      <a:pt x="1519" y="829"/>
                    </a:cubicBezTo>
                    <a:close/>
                    <a:moveTo>
                      <a:pt x="1519" y="1"/>
                    </a:moveTo>
                    <a:cubicBezTo>
                      <a:pt x="682" y="1"/>
                      <a:pt x="0" y="682"/>
                      <a:pt x="0" y="1520"/>
                    </a:cubicBezTo>
                    <a:cubicBezTo>
                      <a:pt x="0" y="2358"/>
                      <a:pt x="682" y="3040"/>
                      <a:pt x="1519" y="3040"/>
                    </a:cubicBezTo>
                    <a:cubicBezTo>
                      <a:pt x="2357" y="3040"/>
                      <a:pt x="3040" y="2358"/>
                      <a:pt x="3040" y="1520"/>
                    </a:cubicBezTo>
                    <a:cubicBezTo>
                      <a:pt x="3040" y="682"/>
                      <a:pt x="2357" y="1"/>
                      <a:pt x="15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 name="Google Shape;957;p45">
                <a:extLst>
                  <a:ext uri="{FF2B5EF4-FFF2-40B4-BE49-F238E27FC236}">
                    <a16:creationId xmlns:a16="http://schemas.microsoft.com/office/drawing/2014/main" id="{70FE10ED-BEC6-FE95-07E2-8810199AAFC0}"/>
                  </a:ext>
                </a:extLst>
              </p:cNvPr>
              <p:cNvSpPr/>
              <p:nvPr/>
            </p:nvSpPr>
            <p:spPr>
              <a:xfrm>
                <a:off x="964900" y="2446450"/>
                <a:ext cx="20725" cy="43575"/>
              </a:xfrm>
              <a:custGeom>
                <a:avLst/>
                <a:gdLst/>
                <a:ahLst/>
                <a:cxnLst/>
                <a:rect l="l" t="t" r="r" b="b"/>
                <a:pathLst>
                  <a:path w="829" h="1743" extrusionOk="0">
                    <a:moveTo>
                      <a:pt x="413" y="1"/>
                    </a:moveTo>
                    <a:cubicBezTo>
                      <a:pt x="184" y="1"/>
                      <a:pt x="0" y="187"/>
                      <a:pt x="0" y="416"/>
                    </a:cubicBezTo>
                    <a:lnTo>
                      <a:pt x="0" y="1328"/>
                    </a:lnTo>
                    <a:cubicBezTo>
                      <a:pt x="0" y="1557"/>
                      <a:pt x="184" y="1743"/>
                      <a:pt x="413" y="1743"/>
                    </a:cubicBezTo>
                    <a:cubicBezTo>
                      <a:pt x="642" y="1743"/>
                      <a:pt x="828" y="1557"/>
                      <a:pt x="828" y="1328"/>
                    </a:cubicBezTo>
                    <a:lnTo>
                      <a:pt x="828" y="416"/>
                    </a:lnTo>
                    <a:cubicBezTo>
                      <a:pt x="828" y="187"/>
                      <a:pt x="642" y="1"/>
                      <a:pt x="4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4" name="Google Shape;958;p45">
                <a:extLst>
                  <a:ext uri="{FF2B5EF4-FFF2-40B4-BE49-F238E27FC236}">
                    <a16:creationId xmlns:a16="http://schemas.microsoft.com/office/drawing/2014/main" id="{0872F4C4-84D7-F0F0-8106-73C27597EAE7}"/>
                  </a:ext>
                </a:extLst>
              </p:cNvPr>
              <p:cNvSpPr/>
              <p:nvPr/>
            </p:nvSpPr>
            <p:spPr>
              <a:xfrm>
                <a:off x="964900" y="2585325"/>
                <a:ext cx="20725" cy="43550"/>
              </a:xfrm>
              <a:custGeom>
                <a:avLst/>
                <a:gdLst/>
                <a:ahLst/>
                <a:cxnLst/>
                <a:rect l="l" t="t" r="r" b="b"/>
                <a:pathLst>
                  <a:path w="829" h="1742" extrusionOk="0">
                    <a:moveTo>
                      <a:pt x="413" y="0"/>
                    </a:moveTo>
                    <a:cubicBezTo>
                      <a:pt x="184" y="0"/>
                      <a:pt x="0" y="186"/>
                      <a:pt x="0" y="415"/>
                    </a:cubicBezTo>
                    <a:lnTo>
                      <a:pt x="0" y="1327"/>
                    </a:lnTo>
                    <a:cubicBezTo>
                      <a:pt x="0" y="1556"/>
                      <a:pt x="184" y="1742"/>
                      <a:pt x="413" y="1742"/>
                    </a:cubicBezTo>
                    <a:cubicBezTo>
                      <a:pt x="642" y="1742"/>
                      <a:pt x="828" y="1556"/>
                      <a:pt x="828" y="1327"/>
                    </a:cubicBezTo>
                    <a:lnTo>
                      <a:pt x="828" y="415"/>
                    </a:lnTo>
                    <a:cubicBezTo>
                      <a:pt x="828" y="186"/>
                      <a:pt x="642" y="0"/>
                      <a:pt x="4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 name="Google Shape;959;p45">
                <a:extLst>
                  <a:ext uri="{FF2B5EF4-FFF2-40B4-BE49-F238E27FC236}">
                    <a16:creationId xmlns:a16="http://schemas.microsoft.com/office/drawing/2014/main" id="{74E4C5B3-BD1C-99C3-E5E5-285065F8D5C7}"/>
                  </a:ext>
                </a:extLst>
              </p:cNvPr>
              <p:cNvSpPr/>
              <p:nvPr/>
            </p:nvSpPr>
            <p:spPr>
              <a:xfrm>
                <a:off x="906700" y="2470150"/>
                <a:ext cx="38875" cy="36875"/>
              </a:xfrm>
              <a:custGeom>
                <a:avLst/>
                <a:gdLst/>
                <a:ahLst/>
                <a:cxnLst/>
                <a:rect l="l" t="t" r="r" b="b"/>
                <a:pathLst>
                  <a:path w="1555" h="1475" extrusionOk="0">
                    <a:moveTo>
                      <a:pt x="456" y="0"/>
                    </a:moveTo>
                    <a:cubicBezTo>
                      <a:pt x="349" y="0"/>
                      <a:pt x="243" y="41"/>
                      <a:pt x="162" y="121"/>
                    </a:cubicBezTo>
                    <a:cubicBezTo>
                      <a:pt x="0" y="283"/>
                      <a:pt x="0" y="546"/>
                      <a:pt x="162" y="707"/>
                    </a:cubicBezTo>
                    <a:lnTo>
                      <a:pt x="807" y="1353"/>
                    </a:lnTo>
                    <a:cubicBezTo>
                      <a:pt x="888" y="1434"/>
                      <a:pt x="994" y="1474"/>
                      <a:pt x="1100" y="1474"/>
                    </a:cubicBezTo>
                    <a:cubicBezTo>
                      <a:pt x="1207" y="1474"/>
                      <a:pt x="1313" y="1434"/>
                      <a:pt x="1393" y="1353"/>
                    </a:cubicBezTo>
                    <a:cubicBezTo>
                      <a:pt x="1555" y="1192"/>
                      <a:pt x="1555" y="929"/>
                      <a:pt x="1393" y="767"/>
                    </a:cubicBezTo>
                    <a:lnTo>
                      <a:pt x="749" y="121"/>
                    </a:lnTo>
                    <a:cubicBezTo>
                      <a:pt x="668" y="41"/>
                      <a:pt x="562" y="0"/>
                      <a:pt x="45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 name="Google Shape;960;p45">
                <a:extLst>
                  <a:ext uri="{FF2B5EF4-FFF2-40B4-BE49-F238E27FC236}">
                    <a16:creationId xmlns:a16="http://schemas.microsoft.com/office/drawing/2014/main" id="{3F1D82E0-8163-47AF-8409-06A076A9AB44}"/>
                  </a:ext>
                </a:extLst>
              </p:cNvPr>
              <p:cNvSpPr/>
              <p:nvPr/>
            </p:nvSpPr>
            <p:spPr>
              <a:xfrm>
                <a:off x="1004875" y="2568325"/>
                <a:ext cx="38925" cy="36875"/>
              </a:xfrm>
              <a:custGeom>
                <a:avLst/>
                <a:gdLst/>
                <a:ahLst/>
                <a:cxnLst/>
                <a:rect l="l" t="t" r="r" b="b"/>
                <a:pathLst>
                  <a:path w="1557" h="1475" extrusionOk="0">
                    <a:moveTo>
                      <a:pt x="457" y="1"/>
                    </a:moveTo>
                    <a:cubicBezTo>
                      <a:pt x="351" y="1"/>
                      <a:pt x="244" y="41"/>
                      <a:pt x="164" y="122"/>
                    </a:cubicBezTo>
                    <a:cubicBezTo>
                      <a:pt x="1" y="285"/>
                      <a:pt x="1" y="546"/>
                      <a:pt x="164" y="709"/>
                    </a:cubicBezTo>
                    <a:lnTo>
                      <a:pt x="808" y="1353"/>
                    </a:lnTo>
                    <a:cubicBezTo>
                      <a:pt x="889" y="1434"/>
                      <a:pt x="995" y="1474"/>
                      <a:pt x="1101" y="1474"/>
                    </a:cubicBezTo>
                    <a:cubicBezTo>
                      <a:pt x="1207" y="1474"/>
                      <a:pt x="1313" y="1434"/>
                      <a:pt x="1394" y="1353"/>
                    </a:cubicBezTo>
                    <a:cubicBezTo>
                      <a:pt x="1557" y="1192"/>
                      <a:pt x="1557" y="929"/>
                      <a:pt x="1394" y="767"/>
                    </a:cubicBezTo>
                    <a:lnTo>
                      <a:pt x="750" y="122"/>
                    </a:lnTo>
                    <a:cubicBezTo>
                      <a:pt x="669" y="41"/>
                      <a:pt x="563" y="1"/>
                      <a:pt x="45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7" name="Google Shape;961;p45">
                <a:extLst>
                  <a:ext uri="{FF2B5EF4-FFF2-40B4-BE49-F238E27FC236}">
                    <a16:creationId xmlns:a16="http://schemas.microsoft.com/office/drawing/2014/main" id="{F3110C36-D832-DC12-90C7-9E1275A7B2C3}"/>
                  </a:ext>
                </a:extLst>
              </p:cNvPr>
              <p:cNvSpPr/>
              <p:nvPr/>
            </p:nvSpPr>
            <p:spPr>
              <a:xfrm>
                <a:off x="884050" y="2527300"/>
                <a:ext cx="43525" cy="20750"/>
              </a:xfrm>
              <a:custGeom>
                <a:avLst/>
                <a:gdLst/>
                <a:ahLst/>
                <a:cxnLst/>
                <a:rect l="l" t="t" r="r" b="b"/>
                <a:pathLst>
                  <a:path w="1741" h="830" extrusionOk="0">
                    <a:moveTo>
                      <a:pt x="414" y="0"/>
                    </a:moveTo>
                    <a:cubicBezTo>
                      <a:pt x="186" y="0"/>
                      <a:pt x="1" y="186"/>
                      <a:pt x="1" y="415"/>
                    </a:cubicBezTo>
                    <a:cubicBezTo>
                      <a:pt x="1" y="644"/>
                      <a:pt x="186" y="830"/>
                      <a:pt x="414" y="830"/>
                    </a:cubicBezTo>
                    <a:lnTo>
                      <a:pt x="1326" y="830"/>
                    </a:lnTo>
                    <a:cubicBezTo>
                      <a:pt x="1555" y="830"/>
                      <a:pt x="1741" y="644"/>
                      <a:pt x="1741" y="415"/>
                    </a:cubicBezTo>
                    <a:cubicBezTo>
                      <a:pt x="1741" y="186"/>
                      <a:pt x="1555" y="0"/>
                      <a:pt x="132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8" name="Google Shape;962;p45">
                <a:extLst>
                  <a:ext uri="{FF2B5EF4-FFF2-40B4-BE49-F238E27FC236}">
                    <a16:creationId xmlns:a16="http://schemas.microsoft.com/office/drawing/2014/main" id="{C0B39713-7025-7E8C-07BB-73DE8AEAF3C2}"/>
                  </a:ext>
                </a:extLst>
              </p:cNvPr>
              <p:cNvSpPr/>
              <p:nvPr/>
            </p:nvSpPr>
            <p:spPr>
              <a:xfrm>
                <a:off x="1022925" y="2527300"/>
                <a:ext cx="43525" cy="20750"/>
              </a:xfrm>
              <a:custGeom>
                <a:avLst/>
                <a:gdLst/>
                <a:ahLst/>
                <a:cxnLst/>
                <a:rect l="l" t="t" r="r" b="b"/>
                <a:pathLst>
                  <a:path w="1741" h="830" extrusionOk="0">
                    <a:moveTo>
                      <a:pt x="413" y="0"/>
                    </a:moveTo>
                    <a:cubicBezTo>
                      <a:pt x="186" y="0"/>
                      <a:pt x="0" y="186"/>
                      <a:pt x="0" y="415"/>
                    </a:cubicBezTo>
                    <a:cubicBezTo>
                      <a:pt x="0" y="644"/>
                      <a:pt x="186" y="830"/>
                      <a:pt x="413" y="830"/>
                    </a:cubicBezTo>
                    <a:lnTo>
                      <a:pt x="1325" y="830"/>
                    </a:lnTo>
                    <a:cubicBezTo>
                      <a:pt x="1555" y="830"/>
                      <a:pt x="1740" y="644"/>
                      <a:pt x="1740" y="415"/>
                    </a:cubicBezTo>
                    <a:cubicBezTo>
                      <a:pt x="1740" y="186"/>
                      <a:pt x="1555" y="0"/>
                      <a:pt x="132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 name="Google Shape;963;p45">
                <a:extLst>
                  <a:ext uri="{FF2B5EF4-FFF2-40B4-BE49-F238E27FC236}">
                    <a16:creationId xmlns:a16="http://schemas.microsoft.com/office/drawing/2014/main" id="{90E64848-3B6C-BC00-A23C-739D8CD47808}"/>
                  </a:ext>
                </a:extLst>
              </p:cNvPr>
              <p:cNvSpPr/>
              <p:nvPr/>
            </p:nvSpPr>
            <p:spPr>
              <a:xfrm>
                <a:off x="906700" y="2568325"/>
                <a:ext cx="38875" cy="36875"/>
              </a:xfrm>
              <a:custGeom>
                <a:avLst/>
                <a:gdLst/>
                <a:ahLst/>
                <a:cxnLst/>
                <a:rect l="l" t="t" r="r" b="b"/>
                <a:pathLst>
                  <a:path w="1555" h="1475" extrusionOk="0">
                    <a:moveTo>
                      <a:pt x="1100" y="1"/>
                    </a:moveTo>
                    <a:cubicBezTo>
                      <a:pt x="994" y="1"/>
                      <a:pt x="888" y="41"/>
                      <a:pt x="807" y="122"/>
                    </a:cubicBezTo>
                    <a:lnTo>
                      <a:pt x="162" y="767"/>
                    </a:lnTo>
                    <a:cubicBezTo>
                      <a:pt x="0" y="929"/>
                      <a:pt x="0" y="1192"/>
                      <a:pt x="162" y="1353"/>
                    </a:cubicBezTo>
                    <a:cubicBezTo>
                      <a:pt x="243" y="1434"/>
                      <a:pt x="349" y="1474"/>
                      <a:pt x="456" y="1474"/>
                    </a:cubicBezTo>
                    <a:cubicBezTo>
                      <a:pt x="562" y="1474"/>
                      <a:pt x="668" y="1434"/>
                      <a:pt x="749" y="1353"/>
                    </a:cubicBezTo>
                    <a:lnTo>
                      <a:pt x="1393" y="709"/>
                    </a:lnTo>
                    <a:cubicBezTo>
                      <a:pt x="1555" y="546"/>
                      <a:pt x="1555" y="285"/>
                      <a:pt x="1393" y="122"/>
                    </a:cubicBezTo>
                    <a:cubicBezTo>
                      <a:pt x="1313" y="41"/>
                      <a:pt x="1207" y="1"/>
                      <a:pt x="11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 name="Google Shape;964;p45">
                <a:extLst>
                  <a:ext uri="{FF2B5EF4-FFF2-40B4-BE49-F238E27FC236}">
                    <a16:creationId xmlns:a16="http://schemas.microsoft.com/office/drawing/2014/main" id="{51DB140B-5C9D-C4E4-D871-2B2C57056AE8}"/>
                  </a:ext>
                </a:extLst>
              </p:cNvPr>
              <p:cNvSpPr/>
              <p:nvPr/>
            </p:nvSpPr>
            <p:spPr>
              <a:xfrm>
                <a:off x="1004875" y="2470150"/>
                <a:ext cx="38925" cy="36875"/>
              </a:xfrm>
              <a:custGeom>
                <a:avLst/>
                <a:gdLst/>
                <a:ahLst/>
                <a:cxnLst/>
                <a:rect l="l" t="t" r="r" b="b"/>
                <a:pathLst>
                  <a:path w="1557" h="1475" extrusionOk="0">
                    <a:moveTo>
                      <a:pt x="1101" y="0"/>
                    </a:moveTo>
                    <a:cubicBezTo>
                      <a:pt x="995" y="0"/>
                      <a:pt x="888" y="41"/>
                      <a:pt x="808" y="121"/>
                    </a:cubicBezTo>
                    <a:lnTo>
                      <a:pt x="164" y="767"/>
                    </a:lnTo>
                    <a:cubicBezTo>
                      <a:pt x="1" y="929"/>
                      <a:pt x="1" y="1192"/>
                      <a:pt x="164" y="1353"/>
                    </a:cubicBezTo>
                    <a:cubicBezTo>
                      <a:pt x="244" y="1434"/>
                      <a:pt x="351" y="1474"/>
                      <a:pt x="457" y="1474"/>
                    </a:cubicBezTo>
                    <a:cubicBezTo>
                      <a:pt x="563" y="1474"/>
                      <a:pt x="669" y="1434"/>
                      <a:pt x="750" y="1353"/>
                    </a:cubicBezTo>
                    <a:lnTo>
                      <a:pt x="1394" y="707"/>
                    </a:lnTo>
                    <a:cubicBezTo>
                      <a:pt x="1557" y="546"/>
                      <a:pt x="1557" y="285"/>
                      <a:pt x="1394" y="121"/>
                    </a:cubicBezTo>
                    <a:cubicBezTo>
                      <a:pt x="1313" y="41"/>
                      <a:pt x="1207" y="0"/>
                      <a:pt x="1101"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sp>
        <p:nvSpPr>
          <p:cNvPr id="31" name="Google Shape;440;p35">
            <a:extLst>
              <a:ext uri="{FF2B5EF4-FFF2-40B4-BE49-F238E27FC236}">
                <a16:creationId xmlns:a16="http://schemas.microsoft.com/office/drawing/2014/main" id="{F87188BC-AD1F-9C44-71C5-AC99BFB6C2E3}"/>
              </a:ext>
            </a:extLst>
          </p:cNvPr>
          <p:cNvSpPr/>
          <p:nvPr/>
        </p:nvSpPr>
        <p:spPr>
          <a:xfrm>
            <a:off x="8378337" y="-587353"/>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
        <p:nvSpPr>
          <p:cNvPr id="32" name="Google Shape;440;p35">
            <a:extLst>
              <a:ext uri="{FF2B5EF4-FFF2-40B4-BE49-F238E27FC236}">
                <a16:creationId xmlns:a16="http://schemas.microsoft.com/office/drawing/2014/main" id="{1B5712D0-00B9-2497-B8BE-6DF4DD9B1894}"/>
              </a:ext>
            </a:extLst>
          </p:cNvPr>
          <p:cNvSpPr/>
          <p:nvPr/>
        </p:nvSpPr>
        <p:spPr>
          <a:xfrm>
            <a:off x="-444837" y="4471626"/>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
        <p:nvSpPr>
          <p:cNvPr id="33" name="Google Shape;669;p43">
            <a:extLst>
              <a:ext uri="{FF2B5EF4-FFF2-40B4-BE49-F238E27FC236}">
                <a16:creationId xmlns:a16="http://schemas.microsoft.com/office/drawing/2014/main" id="{8185FB60-736E-3BD0-11FE-F0C2A76CB4E4}"/>
              </a:ext>
            </a:extLst>
          </p:cNvPr>
          <p:cNvSpPr txBox="1"/>
          <p:nvPr/>
        </p:nvSpPr>
        <p:spPr>
          <a:xfrm>
            <a:off x="2784514" y="4338843"/>
            <a:ext cx="1110456" cy="273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dk1"/>
                </a:solidFill>
                <a:latin typeface="Montserrat"/>
                <a:ea typeface="Montserrat"/>
                <a:cs typeface="Montserrat"/>
                <a:sym typeface="Montserrat"/>
              </a:rPr>
              <a:t>25.61 KW</a:t>
            </a:r>
            <a:endParaRPr sz="1300" dirty="0">
              <a:solidFill>
                <a:schemeClr val="dk1"/>
              </a:solidFill>
              <a:latin typeface="Montserrat"/>
              <a:ea typeface="Montserrat"/>
              <a:cs typeface="Montserrat"/>
              <a:sym typeface="Montserrat"/>
            </a:endParaRPr>
          </a:p>
        </p:txBody>
      </p:sp>
      <p:sp>
        <p:nvSpPr>
          <p:cNvPr id="34" name="Google Shape;669;p43">
            <a:extLst>
              <a:ext uri="{FF2B5EF4-FFF2-40B4-BE49-F238E27FC236}">
                <a16:creationId xmlns:a16="http://schemas.microsoft.com/office/drawing/2014/main" id="{8EAB8DB0-25BE-2653-DD96-B668E7059734}"/>
              </a:ext>
            </a:extLst>
          </p:cNvPr>
          <p:cNvSpPr txBox="1"/>
          <p:nvPr/>
        </p:nvSpPr>
        <p:spPr>
          <a:xfrm>
            <a:off x="6174966" y="4331315"/>
            <a:ext cx="1051815" cy="273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dk1"/>
                </a:solidFill>
                <a:latin typeface="Montserrat"/>
                <a:ea typeface="Montserrat"/>
                <a:cs typeface="Montserrat"/>
                <a:sym typeface="Montserrat"/>
              </a:rPr>
              <a:t>21 KW</a:t>
            </a:r>
            <a:endParaRPr sz="1300" dirty="0">
              <a:solidFill>
                <a:schemeClr val="dk1"/>
              </a:solidFill>
              <a:latin typeface="Montserrat"/>
              <a:ea typeface="Montserrat"/>
              <a:cs typeface="Montserrat"/>
              <a:sym typeface="Montserrat"/>
            </a:endParaRPr>
          </a:p>
        </p:txBody>
      </p:sp>
      <p:cxnSp>
        <p:nvCxnSpPr>
          <p:cNvPr id="36" name="Connector: Curved 35">
            <a:extLst>
              <a:ext uri="{FF2B5EF4-FFF2-40B4-BE49-F238E27FC236}">
                <a16:creationId xmlns:a16="http://schemas.microsoft.com/office/drawing/2014/main" id="{0741A674-8543-FFFA-62CE-25B0916FA234}"/>
              </a:ext>
            </a:extLst>
          </p:cNvPr>
          <p:cNvCxnSpPr/>
          <p:nvPr/>
        </p:nvCxnSpPr>
        <p:spPr>
          <a:xfrm rot="5400000">
            <a:off x="3383280" y="3521776"/>
            <a:ext cx="868680" cy="7620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D357EAF4-B3E9-639D-FF75-B19BEAE4F46D}"/>
              </a:ext>
            </a:extLst>
          </p:cNvPr>
          <p:cNvCxnSpPr/>
          <p:nvPr/>
        </p:nvCxnSpPr>
        <p:spPr>
          <a:xfrm rot="5400000">
            <a:off x="6637272" y="3522382"/>
            <a:ext cx="868680" cy="7620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CCC6ADC-1067-121A-20A2-4F2CC5261975}"/>
              </a:ext>
            </a:extLst>
          </p:cNvPr>
          <p:cNvSpPr txBox="1"/>
          <p:nvPr/>
        </p:nvSpPr>
        <p:spPr>
          <a:xfrm rot="19359958">
            <a:off x="2692774" y="3741998"/>
            <a:ext cx="1907575" cy="276999"/>
          </a:xfrm>
          <a:prstGeom prst="rect">
            <a:avLst/>
          </a:prstGeom>
          <a:noFill/>
        </p:spPr>
        <p:txBody>
          <a:bodyPr wrap="square">
            <a:spAutoFit/>
          </a:bodyPr>
          <a:lstStyle/>
          <a:p>
            <a:pPr marL="0" lvl="0" indent="0" algn="ctr" rtl="0">
              <a:spcBef>
                <a:spcPts val="0"/>
              </a:spcBef>
              <a:spcAft>
                <a:spcPts val="0"/>
              </a:spcAft>
              <a:buNone/>
            </a:pPr>
            <a:r>
              <a:rPr lang="en" sz="1200" dirty="0">
                <a:solidFill>
                  <a:schemeClr val="tx1"/>
                </a:solidFill>
                <a:latin typeface="Montserrat"/>
                <a:ea typeface="Montserrat"/>
                <a:cs typeface="Montserrat"/>
                <a:sym typeface="Montserrat"/>
              </a:rPr>
              <a:t>System 5 kW </a:t>
            </a:r>
          </a:p>
        </p:txBody>
      </p:sp>
      <p:sp>
        <p:nvSpPr>
          <p:cNvPr id="40" name="TextBox 39">
            <a:extLst>
              <a:ext uri="{FF2B5EF4-FFF2-40B4-BE49-F238E27FC236}">
                <a16:creationId xmlns:a16="http://schemas.microsoft.com/office/drawing/2014/main" id="{7DB436FF-6B6A-F784-7853-E72E000AEA79}"/>
              </a:ext>
            </a:extLst>
          </p:cNvPr>
          <p:cNvSpPr txBox="1"/>
          <p:nvPr/>
        </p:nvSpPr>
        <p:spPr>
          <a:xfrm rot="19371789">
            <a:off x="5925448" y="3709192"/>
            <a:ext cx="1907575" cy="276999"/>
          </a:xfrm>
          <a:prstGeom prst="rect">
            <a:avLst/>
          </a:prstGeom>
          <a:noFill/>
        </p:spPr>
        <p:txBody>
          <a:bodyPr wrap="square">
            <a:spAutoFit/>
          </a:bodyPr>
          <a:lstStyle/>
          <a:p>
            <a:pPr marL="0" lvl="0" indent="0" algn="ctr" rtl="0">
              <a:spcBef>
                <a:spcPts val="0"/>
              </a:spcBef>
              <a:spcAft>
                <a:spcPts val="0"/>
              </a:spcAft>
              <a:buNone/>
            </a:pPr>
            <a:r>
              <a:rPr lang="en" sz="1200" dirty="0">
                <a:solidFill>
                  <a:schemeClr val="tx1"/>
                </a:solidFill>
                <a:latin typeface="Montserrat"/>
                <a:ea typeface="Montserrat"/>
                <a:cs typeface="Montserrat"/>
                <a:sym typeface="Montserrat"/>
              </a:rPr>
              <a:t>System 5 kW </a:t>
            </a:r>
          </a:p>
        </p:txBody>
      </p:sp>
    </p:spTree>
    <p:extLst>
      <p:ext uri="{BB962C8B-B14F-4D97-AF65-F5344CB8AC3E}">
        <p14:creationId xmlns:p14="http://schemas.microsoft.com/office/powerpoint/2010/main" val="3222595365"/>
      </p:ext>
    </p:extLst>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anim calcmode="lin" valueType="num">
                                      <p:cBhvr>
                                        <p:cTn id="13" dur="750" fill="hold"/>
                                        <p:tgtEl>
                                          <p:spTgt spid="6"/>
                                        </p:tgtEl>
                                        <p:attrNameLst>
                                          <p:attrName>ppt_x</p:attrName>
                                        </p:attrNameLst>
                                      </p:cBhvr>
                                      <p:tavLst>
                                        <p:tav tm="0">
                                          <p:val>
                                            <p:strVal val="#ppt_x"/>
                                          </p:val>
                                        </p:tav>
                                        <p:tav tm="100000">
                                          <p:val>
                                            <p:strVal val="#ppt_x"/>
                                          </p:val>
                                        </p:tav>
                                      </p:tavLst>
                                    </p:anim>
                                    <p:anim calcmode="lin" valueType="num">
                                      <p:cBhvr>
                                        <p:cTn id="14" dur="7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750"/>
                                        <p:tgtEl>
                                          <p:spTgt spid="39"/>
                                        </p:tgtEl>
                                      </p:cBhvr>
                                    </p:animEffect>
                                    <p:anim calcmode="lin" valueType="num">
                                      <p:cBhvr>
                                        <p:cTn id="20" dur="750" fill="hold"/>
                                        <p:tgtEl>
                                          <p:spTgt spid="39"/>
                                        </p:tgtEl>
                                        <p:attrNameLst>
                                          <p:attrName>ppt_x</p:attrName>
                                        </p:attrNameLst>
                                      </p:cBhvr>
                                      <p:tavLst>
                                        <p:tav tm="0">
                                          <p:val>
                                            <p:strVal val="#ppt_x"/>
                                          </p:val>
                                        </p:tav>
                                        <p:tav tm="100000">
                                          <p:val>
                                            <p:strVal val="#ppt_x"/>
                                          </p:val>
                                        </p:tav>
                                      </p:tavLst>
                                    </p:anim>
                                    <p:anim calcmode="lin" valueType="num">
                                      <p:cBhvr>
                                        <p:cTn id="21" dur="750" fill="hold"/>
                                        <p:tgtEl>
                                          <p:spTgt spid="3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750"/>
                                        <p:tgtEl>
                                          <p:spTgt spid="36"/>
                                        </p:tgtEl>
                                      </p:cBhvr>
                                    </p:animEffect>
                                    <p:anim calcmode="lin" valueType="num">
                                      <p:cBhvr>
                                        <p:cTn id="25" dur="750" fill="hold"/>
                                        <p:tgtEl>
                                          <p:spTgt spid="36"/>
                                        </p:tgtEl>
                                        <p:attrNameLst>
                                          <p:attrName>ppt_x</p:attrName>
                                        </p:attrNameLst>
                                      </p:cBhvr>
                                      <p:tavLst>
                                        <p:tav tm="0">
                                          <p:val>
                                            <p:strVal val="#ppt_x"/>
                                          </p:val>
                                        </p:tav>
                                        <p:tav tm="100000">
                                          <p:val>
                                            <p:strVal val="#ppt_x"/>
                                          </p:val>
                                        </p:tav>
                                      </p:tavLst>
                                    </p:anim>
                                    <p:anim calcmode="lin" valueType="num">
                                      <p:cBhvr>
                                        <p:cTn id="26" dur="750" fill="hold"/>
                                        <p:tgtEl>
                                          <p:spTgt spid="3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750"/>
                                        <p:tgtEl>
                                          <p:spTgt spid="33"/>
                                        </p:tgtEl>
                                      </p:cBhvr>
                                    </p:animEffect>
                                    <p:anim calcmode="lin" valueType="num">
                                      <p:cBhvr>
                                        <p:cTn id="30" dur="750" fill="hold"/>
                                        <p:tgtEl>
                                          <p:spTgt spid="33"/>
                                        </p:tgtEl>
                                        <p:attrNameLst>
                                          <p:attrName>ppt_x</p:attrName>
                                        </p:attrNameLst>
                                      </p:cBhvr>
                                      <p:tavLst>
                                        <p:tav tm="0">
                                          <p:val>
                                            <p:strVal val="#ppt_x"/>
                                          </p:val>
                                        </p:tav>
                                        <p:tav tm="100000">
                                          <p:val>
                                            <p:strVal val="#ppt_x"/>
                                          </p:val>
                                        </p:tav>
                                      </p:tavLst>
                                    </p:anim>
                                    <p:anim calcmode="lin" valueType="num">
                                      <p:cBhvr>
                                        <p:cTn id="31" dur="75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750"/>
                                        <p:tgtEl>
                                          <p:spTgt spid="37"/>
                                        </p:tgtEl>
                                      </p:cBhvr>
                                    </p:animEffect>
                                    <p:anim calcmode="lin" valueType="num">
                                      <p:cBhvr>
                                        <p:cTn id="35" dur="750" fill="hold"/>
                                        <p:tgtEl>
                                          <p:spTgt spid="37"/>
                                        </p:tgtEl>
                                        <p:attrNameLst>
                                          <p:attrName>ppt_x</p:attrName>
                                        </p:attrNameLst>
                                      </p:cBhvr>
                                      <p:tavLst>
                                        <p:tav tm="0">
                                          <p:val>
                                            <p:strVal val="#ppt_x"/>
                                          </p:val>
                                        </p:tav>
                                        <p:tav tm="100000">
                                          <p:val>
                                            <p:strVal val="#ppt_x"/>
                                          </p:val>
                                        </p:tav>
                                      </p:tavLst>
                                    </p:anim>
                                    <p:anim calcmode="lin" valueType="num">
                                      <p:cBhvr>
                                        <p:cTn id="36" dur="750" fill="hold"/>
                                        <p:tgtEl>
                                          <p:spTgt spid="3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750"/>
                                        <p:tgtEl>
                                          <p:spTgt spid="40"/>
                                        </p:tgtEl>
                                      </p:cBhvr>
                                    </p:animEffect>
                                    <p:anim calcmode="lin" valueType="num">
                                      <p:cBhvr>
                                        <p:cTn id="40" dur="750" fill="hold"/>
                                        <p:tgtEl>
                                          <p:spTgt spid="40"/>
                                        </p:tgtEl>
                                        <p:attrNameLst>
                                          <p:attrName>ppt_x</p:attrName>
                                        </p:attrNameLst>
                                      </p:cBhvr>
                                      <p:tavLst>
                                        <p:tav tm="0">
                                          <p:val>
                                            <p:strVal val="#ppt_x"/>
                                          </p:val>
                                        </p:tav>
                                        <p:tav tm="100000">
                                          <p:val>
                                            <p:strVal val="#ppt_x"/>
                                          </p:val>
                                        </p:tav>
                                      </p:tavLst>
                                    </p:anim>
                                    <p:anim calcmode="lin" valueType="num">
                                      <p:cBhvr>
                                        <p:cTn id="41" dur="75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750"/>
                                        <p:tgtEl>
                                          <p:spTgt spid="34"/>
                                        </p:tgtEl>
                                      </p:cBhvr>
                                    </p:animEffect>
                                    <p:anim calcmode="lin" valueType="num">
                                      <p:cBhvr>
                                        <p:cTn id="45" dur="750" fill="hold"/>
                                        <p:tgtEl>
                                          <p:spTgt spid="34"/>
                                        </p:tgtEl>
                                        <p:attrNameLst>
                                          <p:attrName>ppt_x</p:attrName>
                                        </p:attrNameLst>
                                      </p:cBhvr>
                                      <p:tavLst>
                                        <p:tav tm="0">
                                          <p:val>
                                            <p:strVal val="#ppt_x"/>
                                          </p:val>
                                        </p:tav>
                                        <p:tav tm="100000">
                                          <p:val>
                                            <p:strVal val="#ppt_x"/>
                                          </p:val>
                                        </p:tav>
                                      </p:tavLst>
                                    </p:anim>
                                    <p:anim calcmode="lin" valueType="num">
                                      <p:cBhvr>
                                        <p:cTn id="46" dur="7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P spid="34" grpId="0" animBg="1"/>
      <p:bldP spid="39"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oogle Shape;665;p43">
            <a:extLst>
              <a:ext uri="{FF2B5EF4-FFF2-40B4-BE49-F238E27FC236}">
                <a16:creationId xmlns:a16="http://schemas.microsoft.com/office/drawing/2014/main" id="{01881B1A-5BBE-9E34-77AA-599BD31320DF}"/>
              </a:ext>
            </a:extLst>
          </p:cNvPr>
          <p:cNvGraphicFramePr/>
          <p:nvPr>
            <p:extLst>
              <p:ext uri="{D42A27DB-BD31-4B8C-83A1-F6EECF244321}">
                <p14:modId xmlns:p14="http://schemas.microsoft.com/office/powerpoint/2010/main" val="1521458826"/>
              </p:ext>
            </p:extLst>
          </p:nvPr>
        </p:nvGraphicFramePr>
        <p:xfrm>
          <a:off x="109712" y="920210"/>
          <a:ext cx="9020082" cy="3328969"/>
        </p:xfrm>
        <a:graphic>
          <a:graphicData uri="http://schemas.openxmlformats.org/drawingml/2006/table">
            <a:tbl>
              <a:tblPr>
                <a:noFill/>
                <a:tableStyleId>{55A6711F-58EE-4AAE-A269-09FC438B1983}</a:tableStyleId>
              </a:tblPr>
              <a:tblGrid>
                <a:gridCol w="2468880">
                  <a:extLst>
                    <a:ext uri="{9D8B030D-6E8A-4147-A177-3AD203B41FA5}">
                      <a16:colId xmlns:a16="http://schemas.microsoft.com/office/drawing/2014/main" val="20000"/>
                    </a:ext>
                  </a:extLst>
                </a:gridCol>
                <a:gridCol w="1618488">
                  <a:extLst>
                    <a:ext uri="{9D8B030D-6E8A-4147-A177-3AD203B41FA5}">
                      <a16:colId xmlns:a16="http://schemas.microsoft.com/office/drawing/2014/main" val="20001"/>
                    </a:ext>
                  </a:extLst>
                </a:gridCol>
                <a:gridCol w="1618488">
                  <a:extLst>
                    <a:ext uri="{9D8B030D-6E8A-4147-A177-3AD203B41FA5}">
                      <a16:colId xmlns:a16="http://schemas.microsoft.com/office/drawing/2014/main" val="1089309291"/>
                    </a:ext>
                  </a:extLst>
                </a:gridCol>
                <a:gridCol w="1695738">
                  <a:extLst>
                    <a:ext uri="{9D8B030D-6E8A-4147-A177-3AD203B41FA5}">
                      <a16:colId xmlns:a16="http://schemas.microsoft.com/office/drawing/2014/main" val="20002"/>
                    </a:ext>
                  </a:extLst>
                </a:gridCol>
                <a:gridCol w="1618488">
                  <a:extLst>
                    <a:ext uri="{9D8B030D-6E8A-4147-A177-3AD203B41FA5}">
                      <a16:colId xmlns:a16="http://schemas.microsoft.com/office/drawing/2014/main" val="3369471080"/>
                    </a:ext>
                  </a:extLst>
                </a:gridCol>
              </a:tblGrid>
              <a:tr h="594360">
                <a:tc>
                  <a:txBody>
                    <a:bodyPr/>
                    <a:lstStyle/>
                    <a:p>
                      <a:pPr marL="0" lvl="0" indent="0" algn="ctr" rtl="0">
                        <a:spcBef>
                          <a:spcPts val="0"/>
                        </a:spcBef>
                        <a:spcAft>
                          <a:spcPts val="0"/>
                        </a:spcAft>
                        <a:buNone/>
                      </a:pPr>
                      <a:r>
                        <a:rPr lang="en-US" dirty="0">
                          <a:solidFill>
                            <a:schemeClr val="dk1"/>
                          </a:solidFill>
                          <a:latin typeface="Montserrat SemiBold"/>
                          <a:ea typeface="Montserrat SemiBold"/>
                          <a:cs typeface="Montserrat SemiBold"/>
                          <a:sym typeface="Montserrat SemiBold"/>
                        </a:rPr>
                        <a:t>Location</a:t>
                      </a:r>
                      <a:endParaRPr dirty="0">
                        <a:solidFill>
                          <a:schemeClr val="dk1"/>
                        </a:solidFill>
                        <a:latin typeface="Montserrat SemiBold"/>
                        <a:ea typeface="Montserrat SemiBold"/>
                        <a:cs typeface="Montserrat SemiBold"/>
                        <a:sym typeface="Montserrat SemiBold"/>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2"/>
                    </a:solidFill>
                  </a:tcPr>
                </a:tc>
                <a:tc gridSpan="2">
                  <a:txBody>
                    <a:bodyPr/>
                    <a:lstStyle/>
                    <a:p>
                      <a:pPr marL="0" lvl="0" indent="0" algn="ctr" rtl="0">
                        <a:spcBef>
                          <a:spcPts val="0"/>
                        </a:spcBef>
                        <a:spcAft>
                          <a:spcPts val="0"/>
                        </a:spcAft>
                        <a:buNone/>
                      </a:pPr>
                      <a:r>
                        <a:rPr lang="en-US" sz="1300" dirty="0">
                          <a:solidFill>
                            <a:schemeClr val="dk1"/>
                          </a:solidFill>
                          <a:latin typeface="Montserrat"/>
                          <a:ea typeface="Montserrat"/>
                          <a:cs typeface="Montserrat"/>
                          <a:sym typeface="Montserrat"/>
                        </a:rPr>
                        <a:t>Asyut</a:t>
                      </a:r>
                      <a:endParaRPr sz="1300" dirty="0">
                        <a:solidFill>
                          <a:schemeClr val="dk1"/>
                        </a:solidFill>
                        <a:latin typeface="Montserrat"/>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E672">
                        <a:alpha val="48210"/>
                      </a:srgbClr>
                    </a:solidFill>
                  </a:tcPr>
                </a:tc>
                <a:tc hMerge="1">
                  <a:txBody>
                    <a:bodyPr/>
                    <a:lstStyle/>
                    <a:p>
                      <a:endParaRPr lang="en-US"/>
                    </a:p>
                  </a:txBody>
                  <a:tcPr/>
                </a:tc>
                <a:tc gridSpan="2">
                  <a:txBody>
                    <a:bodyPr/>
                    <a:lstStyle/>
                    <a:p>
                      <a:pPr marL="0" lvl="0" indent="0" algn="ctr" rtl="0">
                        <a:spcBef>
                          <a:spcPts val="0"/>
                        </a:spcBef>
                        <a:spcAft>
                          <a:spcPts val="0"/>
                        </a:spcAft>
                        <a:buNone/>
                      </a:pPr>
                      <a:r>
                        <a:rPr lang="en" sz="1300" dirty="0">
                          <a:solidFill>
                            <a:schemeClr val="dk1"/>
                          </a:solidFill>
                          <a:latin typeface="Montserrat"/>
                          <a:ea typeface="Montserrat"/>
                          <a:cs typeface="Montserrat"/>
                          <a:sym typeface="Montserrat"/>
                        </a:rPr>
                        <a:t>Cairo</a:t>
                      </a:r>
                      <a:endParaRPr sz="1300" dirty="0">
                        <a:solidFill>
                          <a:schemeClr val="dk1"/>
                        </a:solidFill>
                        <a:latin typeface="Montserrat"/>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E672">
                        <a:alpha val="48210"/>
                      </a:srgbClr>
                    </a:solidFill>
                  </a:tcPr>
                </a:tc>
                <a:tc hMerge="1">
                  <a:txBody>
                    <a:bodyPr/>
                    <a:lstStyle/>
                    <a:p>
                      <a:endParaRPr lang="en-US"/>
                    </a:p>
                  </a:txBody>
                  <a:tcPr/>
                </a:tc>
                <a:extLst>
                  <a:ext uri="{0D108BD9-81ED-4DB2-BD59-A6C34878D82A}">
                    <a16:rowId xmlns:a16="http://schemas.microsoft.com/office/drawing/2014/main" val="10001"/>
                  </a:ext>
                </a:extLst>
              </a:tr>
              <a:tr h="594360">
                <a:tc>
                  <a:txBody>
                    <a:bodyPr/>
                    <a:lstStyle/>
                    <a:p>
                      <a:pPr marL="0" lvl="0" indent="0" algn="ctr" rtl="0">
                        <a:spcBef>
                          <a:spcPts val="0"/>
                        </a:spcBef>
                        <a:spcAft>
                          <a:spcPts val="0"/>
                        </a:spcAft>
                        <a:buNone/>
                      </a:pPr>
                      <a:r>
                        <a:rPr lang="en-US" dirty="0">
                          <a:solidFill>
                            <a:schemeClr val="dk1"/>
                          </a:solidFill>
                          <a:latin typeface="Montserrat SemiBold"/>
                          <a:ea typeface="Montserrat SemiBold"/>
                          <a:cs typeface="Montserrat SemiBold"/>
                          <a:sym typeface="Montserrat SemiBold"/>
                        </a:rPr>
                        <a:t>Date</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lvl="0" indent="0" algn="ctr" rtl="0">
                        <a:spcBef>
                          <a:spcPts val="0"/>
                        </a:spcBef>
                        <a:spcAft>
                          <a:spcPts val="0"/>
                        </a:spcAft>
                        <a:buNone/>
                      </a:pPr>
                      <a:r>
                        <a:rPr lang="en" sz="1300" dirty="0">
                          <a:solidFill>
                            <a:schemeClr val="dk1"/>
                          </a:solidFill>
                          <a:latin typeface="Montserrat"/>
                          <a:ea typeface="Montserrat"/>
                          <a:cs typeface="Montserrat"/>
                          <a:sym typeface="Montserrat"/>
                        </a:rPr>
                        <a:t>2024-02-27 </a:t>
                      </a:r>
                      <a:r>
                        <a:rPr lang="en" sz="1300" u="sng" dirty="0">
                          <a:solidFill>
                            <a:schemeClr val="dk1"/>
                          </a:solidFill>
                          <a:latin typeface="Montserrat"/>
                          <a:ea typeface="Montserrat"/>
                          <a:cs typeface="Montserrat"/>
                          <a:sym typeface="Montserrat"/>
                        </a:rPr>
                        <a:t>11:00</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marL="0" lvl="0" indent="0" algn="ctr" rtl="0">
                        <a:spcBef>
                          <a:spcPts val="0"/>
                        </a:spcBef>
                        <a:spcAft>
                          <a:spcPts val="0"/>
                        </a:spcAft>
                        <a:buNone/>
                      </a:pPr>
                      <a:endParaRPr sz="1200" dirty="0">
                        <a:solidFill>
                          <a:schemeClr val="dk1"/>
                        </a:solidFill>
                        <a:latin typeface="Montserrat"/>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2"/>
                  </a:ext>
                </a:extLst>
              </a:tr>
              <a:tr h="546553">
                <a:tc rowSpan="2">
                  <a:txBody>
                    <a:bodyPr/>
                    <a:lstStyle/>
                    <a:p>
                      <a:pPr marL="0" lvl="0" indent="0" algn="ctr" rtl="0">
                        <a:spcBef>
                          <a:spcPts val="0"/>
                        </a:spcBef>
                        <a:spcAft>
                          <a:spcPts val="0"/>
                        </a:spcAft>
                        <a:buNone/>
                      </a:pPr>
                      <a:r>
                        <a:rPr lang="en-US" dirty="0">
                          <a:solidFill>
                            <a:schemeClr val="dk1"/>
                          </a:solidFill>
                          <a:latin typeface="Montserrat SemiBold"/>
                          <a:ea typeface="Montserrat SemiBold"/>
                          <a:cs typeface="Montserrat SemiBold"/>
                          <a:sym typeface="Montserrat SemiBold"/>
                        </a:rPr>
                        <a:t>Meteorological Data</a:t>
                      </a:r>
                      <a:endParaRPr dirty="0">
                        <a:solidFill>
                          <a:schemeClr val="dk1"/>
                        </a:solidFill>
                        <a:latin typeface="Montserrat SemiBold"/>
                        <a:ea typeface="Montserrat SemiBold"/>
                        <a:cs typeface="Montserrat SemiBold"/>
                        <a:sym typeface="Montserrat SemiBold"/>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dk2"/>
                    </a:solidFill>
                  </a:tcPr>
                </a:tc>
                <a:tc>
                  <a:txBody>
                    <a:bodyPr/>
                    <a:lstStyle/>
                    <a:p>
                      <a:pPr marL="342900" lvl="0" indent="0"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 T2M: 21.84</a:t>
                      </a:r>
                    </a:p>
                    <a:p>
                      <a:pPr marL="342900" lvl="0" indent="0"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 RH2M: 28.5</a:t>
                      </a:r>
                    </a:p>
                  </a:txBody>
                  <a:tcPr marL="91425" marR="9142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a:txBody>
                    <a:bodyPr/>
                    <a:lstStyle/>
                    <a:p>
                      <a:pPr marL="171450" lvl="0" indent="-171450"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PS: 99.77</a:t>
                      </a:r>
                    </a:p>
                    <a:p>
                      <a:pPr marL="171450" lvl="0" indent="-171450"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WS10M: 6.46</a:t>
                      </a:r>
                      <a:endParaRPr sz="1300" dirty="0">
                        <a:solidFill>
                          <a:schemeClr val="dk1"/>
                        </a:solidFill>
                        <a:latin typeface="Montserrat"/>
                        <a:ea typeface="Montserrat"/>
                        <a:cs typeface="Montserrat"/>
                        <a:sym typeface="Montserrat"/>
                      </a:endParaRPr>
                    </a:p>
                  </a:txBody>
                  <a:tcPr marL="91425" marR="9142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a:txBody>
                    <a:bodyPr/>
                    <a:lstStyle/>
                    <a:p>
                      <a:pPr marL="341313" marR="0" lvl="0" indent="0" algn="l" defTabSz="914400" rtl="0" eaLnBrk="1" fontAlgn="auto" latinLnBrk="0" hangingPunct="1">
                        <a:lnSpc>
                          <a:spcPct val="150000"/>
                        </a:lnSpc>
                        <a:spcBef>
                          <a:spcPts val="0"/>
                        </a:spcBef>
                        <a:spcAft>
                          <a:spcPts val="0"/>
                        </a:spcAft>
                        <a:buClr>
                          <a:srgbClr val="000000"/>
                        </a:buClr>
                        <a:buSzTx/>
                        <a:buFont typeface="Courier New" panose="02070309020205020404" pitchFamily="49" charset="0"/>
                        <a:buChar char="o"/>
                        <a:tabLst>
                          <a:tab pos="115888" algn="l"/>
                        </a:tabLst>
                        <a:defRPr/>
                      </a:pPr>
                      <a:r>
                        <a:rPr lang="en-US" sz="1300" dirty="0">
                          <a:solidFill>
                            <a:schemeClr val="dk1"/>
                          </a:solidFill>
                          <a:latin typeface="Montserrat"/>
                          <a:ea typeface="Montserrat"/>
                          <a:cs typeface="Montserrat"/>
                          <a:sym typeface="Montserrat"/>
                        </a:rPr>
                        <a:t> T2M: 20.44</a:t>
                      </a:r>
                    </a:p>
                    <a:p>
                      <a:pPr marL="341313" lvl="0" indent="0" algn="l" rtl="0">
                        <a:lnSpc>
                          <a:spcPct val="150000"/>
                        </a:lnSpc>
                        <a:spcBef>
                          <a:spcPts val="0"/>
                        </a:spcBef>
                        <a:spcAft>
                          <a:spcPts val="0"/>
                        </a:spcAft>
                        <a:buFont typeface="Courier New" panose="02070309020205020404" pitchFamily="49" charset="0"/>
                        <a:buChar char="o"/>
                        <a:tabLst>
                          <a:tab pos="115888" algn="l"/>
                        </a:tabLst>
                      </a:pPr>
                      <a:r>
                        <a:rPr lang="en-US" sz="1300" dirty="0">
                          <a:solidFill>
                            <a:schemeClr val="dk1"/>
                          </a:solidFill>
                          <a:latin typeface="Montserrat"/>
                          <a:ea typeface="Montserrat"/>
                          <a:cs typeface="Montserrat"/>
                          <a:sym typeface="Montserrat"/>
                        </a:rPr>
                        <a:t> RH2M: 43.38</a:t>
                      </a:r>
                    </a:p>
                  </a:txBody>
                  <a:tcPr marL="91425" marR="91425"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a:txBody>
                    <a:bodyPr/>
                    <a:lstStyle/>
                    <a:p>
                      <a:pPr marL="174625" lvl="0" indent="-174625"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PS: 100.05</a:t>
                      </a:r>
                    </a:p>
                    <a:p>
                      <a:pPr marL="174625" lvl="0" indent="-174625" algn="l" rtl="0">
                        <a:lnSpc>
                          <a:spcPct val="150000"/>
                        </a:lnSpc>
                        <a:spcBef>
                          <a:spcPts val="0"/>
                        </a:spcBef>
                        <a:spcAft>
                          <a:spcPts val="0"/>
                        </a:spcAft>
                        <a:buFont typeface="Courier New" panose="02070309020205020404" pitchFamily="49" charset="0"/>
                        <a:buChar char="o"/>
                      </a:pPr>
                      <a:r>
                        <a:rPr lang="en-US" sz="1300" dirty="0">
                          <a:solidFill>
                            <a:schemeClr val="dk1"/>
                          </a:solidFill>
                          <a:latin typeface="Montserrat"/>
                          <a:ea typeface="Montserrat"/>
                          <a:cs typeface="Montserrat"/>
                          <a:sym typeface="Montserrat"/>
                        </a:rPr>
                        <a:t>WS10M: 5.26</a:t>
                      </a:r>
                      <a:endParaRPr sz="1300" dirty="0">
                        <a:solidFill>
                          <a:schemeClr val="dk1"/>
                        </a:solidFill>
                        <a:latin typeface="Montserrat"/>
                        <a:ea typeface="Montserrat"/>
                        <a:cs typeface="Montserrat"/>
                        <a:sym typeface="Montserrat"/>
                      </a:endParaRPr>
                    </a:p>
                  </a:txBody>
                  <a:tcPr marL="91425" marR="91425"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extLst>
                  <a:ext uri="{0D108BD9-81ED-4DB2-BD59-A6C34878D82A}">
                    <a16:rowId xmlns:a16="http://schemas.microsoft.com/office/drawing/2014/main" val="10003"/>
                  </a:ext>
                </a:extLst>
              </a:tr>
              <a:tr h="390633">
                <a:tc vMerge="1">
                  <a:txBody>
                    <a:bodyPr/>
                    <a:lstStyle/>
                    <a:p>
                      <a:endParaRPr lang="en-US"/>
                    </a:p>
                  </a:txBody>
                  <a:tcPr>
                    <a:lnT w="12700" cap="flat" cmpd="sng" algn="ctr">
                      <a:solidFill>
                        <a:schemeClr val="tx1"/>
                      </a:solidFill>
                      <a:prstDash val="solid"/>
                      <a:round/>
                      <a:headEnd type="none" w="med" len="med"/>
                      <a:tailEnd type="none" w="med" len="med"/>
                    </a:lnT>
                  </a:tcPr>
                </a:tc>
                <a:tc gridSpan="2">
                  <a:txBody>
                    <a:bodyPr/>
                    <a:lstStyle/>
                    <a:p>
                      <a:pPr marL="171450" marR="0" lvl="0" indent="-171450" algn="ctr" defTabSz="914400" rtl="0" eaLnBrk="1" fontAlgn="auto" latinLnBrk="0" hangingPunct="1">
                        <a:lnSpc>
                          <a:spcPct val="100000"/>
                        </a:lnSpc>
                        <a:spcBef>
                          <a:spcPts val="0"/>
                        </a:spcBef>
                        <a:spcAft>
                          <a:spcPts val="0"/>
                        </a:spcAft>
                        <a:buClr>
                          <a:srgbClr val="000000"/>
                        </a:buClr>
                        <a:buSzTx/>
                        <a:buFont typeface="Courier New" panose="02070309020205020404" pitchFamily="49" charset="0"/>
                        <a:buChar char="o"/>
                        <a:tabLst/>
                        <a:defRPr/>
                      </a:pPr>
                      <a:r>
                        <a:rPr lang="en-US" sz="1300" dirty="0">
                          <a:solidFill>
                            <a:schemeClr val="dk1"/>
                          </a:solidFill>
                          <a:latin typeface="Montserrat"/>
                          <a:ea typeface="Montserrat"/>
                          <a:cs typeface="Montserrat"/>
                          <a:sym typeface="Montserrat"/>
                        </a:rPr>
                        <a:t>PRECTOTCORR: 0.0</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hMerge="1">
                  <a:txBody>
                    <a:bodyPr/>
                    <a:lstStyle/>
                    <a:p>
                      <a:pPr marL="0" lvl="0" indent="0" algn="l" rtl="0">
                        <a:spcBef>
                          <a:spcPts val="0"/>
                        </a:spcBef>
                        <a:spcAft>
                          <a:spcPts val="0"/>
                        </a:spcAft>
                        <a:buNone/>
                      </a:pPr>
                      <a:endParaRPr sz="1100" dirty="0">
                        <a:solidFill>
                          <a:schemeClr val="dk1"/>
                        </a:solidFill>
                        <a:latin typeface="Montserrat"/>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E672">
                        <a:alpha val="48210"/>
                      </a:srgbClr>
                    </a:solidFill>
                  </a:tcPr>
                </a:tc>
                <a:tc gridSpan="2">
                  <a:txBody>
                    <a:bodyPr/>
                    <a:lstStyle/>
                    <a:p>
                      <a:pPr marL="171450" indent="-171450" algn="ctr">
                        <a:buFont typeface="Courier New" panose="02070309020205020404" pitchFamily="49" charset="0"/>
                        <a:buChar char="o"/>
                      </a:pPr>
                      <a:r>
                        <a:rPr lang="en-US" sz="1300" dirty="0">
                          <a:solidFill>
                            <a:schemeClr val="dk1"/>
                          </a:solidFill>
                          <a:latin typeface="Montserrat"/>
                          <a:ea typeface="Montserrat"/>
                          <a:cs typeface="Montserrat"/>
                          <a:sym typeface="Montserrat"/>
                        </a:rPr>
                        <a:t>PRECTOTCORR: 0.0</a:t>
                      </a:r>
                      <a:endParaRPr lang="en-US" sz="1300" dirty="0"/>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4E672">
                        <a:alpha val="48210"/>
                      </a:srgbClr>
                    </a:solidFill>
                  </a:tcPr>
                </a:tc>
                <a:tc hMerge="1">
                  <a:txBody>
                    <a:bodyPr/>
                    <a:lstStyle/>
                    <a:p>
                      <a:endParaRPr lang="en-US"/>
                    </a:p>
                  </a:txBody>
                  <a:tcPr/>
                </a:tc>
                <a:extLst>
                  <a:ext uri="{0D108BD9-81ED-4DB2-BD59-A6C34878D82A}">
                    <a16:rowId xmlns:a16="http://schemas.microsoft.com/office/drawing/2014/main" val="3374927093"/>
                  </a:ext>
                </a:extLst>
              </a:tr>
              <a:tr h="594360">
                <a:tc>
                  <a:txBody>
                    <a:bodyPr/>
                    <a:lstStyle/>
                    <a:p>
                      <a:pPr marL="0" lvl="0" indent="0" algn="ctr" rtl="0">
                        <a:spcBef>
                          <a:spcPts val="0"/>
                        </a:spcBef>
                        <a:spcAft>
                          <a:spcPts val="0"/>
                        </a:spcAft>
                        <a:buNone/>
                      </a:pPr>
                      <a:r>
                        <a:rPr lang="en-US" sz="1300" b="0" dirty="0">
                          <a:solidFill>
                            <a:schemeClr val="dk1"/>
                          </a:solidFill>
                          <a:latin typeface="Montserrat SemiBold"/>
                          <a:ea typeface="Montserrat SemiBold"/>
                          <a:cs typeface="Montserrat SemiBold"/>
                          <a:sym typeface="Montserrat SemiBold"/>
                        </a:rPr>
                        <a:t>Predicted </a:t>
                      </a:r>
                      <a:r>
                        <a:rPr lang="en-US" sz="1300" b="1" dirty="0">
                          <a:solidFill>
                            <a:schemeClr val="dk1"/>
                          </a:solidFill>
                          <a:latin typeface="Montserrat SemiBold"/>
                          <a:ea typeface="Montserrat SemiBold"/>
                          <a:cs typeface="Montserrat SemiBold"/>
                          <a:sym typeface="Montserrat SemiBold"/>
                        </a:rPr>
                        <a:t>Solar Irradiance</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b="0" u="sng" dirty="0">
                          <a:solidFill>
                            <a:schemeClr val="dk1"/>
                          </a:solidFill>
                          <a:latin typeface="Montserrat"/>
                          <a:ea typeface="Montserrat"/>
                          <a:cs typeface="Montserrat"/>
                          <a:sym typeface="Montserrat"/>
                        </a:rPr>
                        <a:t>829.53</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lvl="0" indent="0" algn="ctr" rtl="0">
                        <a:spcBef>
                          <a:spcPts val="0"/>
                        </a:spcBef>
                        <a:spcAft>
                          <a:spcPts val="0"/>
                        </a:spcAft>
                        <a:buNone/>
                      </a:pPr>
                      <a:r>
                        <a:rPr lang="en-US" sz="1300" u="sng" dirty="0">
                          <a:solidFill>
                            <a:schemeClr val="dk1"/>
                          </a:solidFill>
                          <a:latin typeface="Montserrat"/>
                          <a:sym typeface="Montserrat"/>
                        </a:rPr>
                        <a:t>672.53</a:t>
                      </a:r>
                      <a:endParaRPr sz="1300" u="sng" dirty="0">
                        <a:solidFill>
                          <a:schemeClr val="dk1"/>
                        </a:solidFill>
                        <a:latin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00405444"/>
                  </a:ext>
                </a:extLst>
              </a:tr>
              <a:tr h="594360">
                <a:tc>
                  <a:txBody>
                    <a:bodyPr/>
                    <a:lstStyle/>
                    <a:p>
                      <a:pPr marL="0" lvl="0" indent="0" algn="ctr" rtl="0">
                        <a:spcBef>
                          <a:spcPts val="0"/>
                        </a:spcBef>
                        <a:spcAft>
                          <a:spcPts val="0"/>
                        </a:spcAft>
                        <a:buNone/>
                      </a:pPr>
                      <a:r>
                        <a:rPr lang="en-US" sz="1300" b="0" dirty="0">
                          <a:solidFill>
                            <a:schemeClr val="dk1"/>
                          </a:solidFill>
                          <a:latin typeface="Montserrat SemiBold"/>
                          <a:ea typeface="Montserrat SemiBold"/>
                          <a:cs typeface="Montserrat SemiBold"/>
                          <a:sym typeface="Montserrat SemiBold"/>
                        </a:rPr>
                        <a:t>Actual </a:t>
                      </a:r>
                      <a:r>
                        <a:rPr lang="en-US" sz="1300" b="1" dirty="0">
                          <a:solidFill>
                            <a:schemeClr val="dk1"/>
                          </a:solidFill>
                          <a:latin typeface="Montserrat SemiBold"/>
                          <a:ea typeface="Montserrat SemiBold"/>
                          <a:cs typeface="Montserrat SemiBold"/>
                          <a:sym typeface="Montserrat SemiBold"/>
                        </a:rPr>
                        <a:t>Solar Irradiance</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b="0" u="sng" dirty="0">
                          <a:solidFill>
                            <a:schemeClr val="dk1"/>
                          </a:solidFill>
                          <a:latin typeface="Montserrat"/>
                          <a:sym typeface="Montserrat"/>
                        </a:rPr>
                        <a:t>853.75</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3BB"/>
                    </a:solidFill>
                  </a:tcPr>
                </a:tc>
                <a:tc hMerge="1">
                  <a:txBody>
                    <a:bodyPr/>
                    <a:lstStyle/>
                    <a:p>
                      <a:endParaRPr lang="en-US"/>
                    </a:p>
                  </a:txBody>
                  <a:tcPr>
                    <a:lnT w="12700" cap="flat" cmpd="sng" algn="ctr">
                      <a:solidFill>
                        <a:schemeClr val="tx1"/>
                      </a:solidFill>
                      <a:prstDash val="solid"/>
                      <a:round/>
                      <a:headEnd type="none" w="med" len="med"/>
                      <a:tailEnd type="none" w="med" len="med"/>
                    </a:lnT>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u="sng" dirty="0">
                          <a:solidFill>
                            <a:schemeClr val="dk1"/>
                          </a:solidFill>
                          <a:latin typeface="Montserrat"/>
                          <a:sym typeface="Montserrat"/>
                        </a:rPr>
                        <a:t>666.19</a:t>
                      </a: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F3BB"/>
                    </a:solidFill>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7" name="Google Shape;664;p43">
            <a:extLst>
              <a:ext uri="{FF2B5EF4-FFF2-40B4-BE49-F238E27FC236}">
                <a16:creationId xmlns:a16="http://schemas.microsoft.com/office/drawing/2014/main" id="{3A3141BB-CE18-4C9A-9DB8-24D7A63C121C}"/>
              </a:ext>
            </a:extLst>
          </p:cNvPr>
          <p:cNvSpPr txBox="1">
            <a:spLocks noGrp="1"/>
          </p:cNvSpPr>
          <p:nvPr>
            <p:ph type="title"/>
          </p:nvPr>
        </p:nvSpPr>
        <p:spPr>
          <a:xfrm>
            <a:off x="935543" y="89558"/>
            <a:ext cx="7614914" cy="7599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500" dirty="0"/>
              <a:t>Hourly</a:t>
            </a:r>
            <a:r>
              <a:rPr lang="en" sz="3500" dirty="0"/>
              <a:t> Model </a:t>
            </a:r>
            <a:r>
              <a:rPr lang="en" sz="3500" dirty="0">
                <a:solidFill>
                  <a:schemeClr val="dk2"/>
                </a:solidFill>
              </a:rPr>
              <a:t>Testing Examples</a:t>
            </a:r>
            <a:endParaRPr sz="3500" dirty="0">
              <a:solidFill>
                <a:schemeClr val="dk2"/>
              </a:solidFill>
            </a:endParaRPr>
          </a:p>
        </p:txBody>
      </p:sp>
      <p:grpSp>
        <p:nvGrpSpPr>
          <p:cNvPr id="2" name="Google Shape;952;p45">
            <a:extLst>
              <a:ext uri="{FF2B5EF4-FFF2-40B4-BE49-F238E27FC236}">
                <a16:creationId xmlns:a16="http://schemas.microsoft.com/office/drawing/2014/main" id="{AA2D1FF0-B972-0223-FD8D-1E7678B1F9D5}"/>
              </a:ext>
            </a:extLst>
          </p:cNvPr>
          <p:cNvGrpSpPr/>
          <p:nvPr/>
        </p:nvGrpSpPr>
        <p:grpSpPr>
          <a:xfrm>
            <a:off x="160413" y="184497"/>
            <a:ext cx="579900" cy="579900"/>
            <a:chOff x="717482" y="2490688"/>
            <a:chExt cx="579900" cy="579900"/>
          </a:xfrm>
        </p:grpSpPr>
        <p:sp>
          <p:nvSpPr>
            <p:cNvPr id="3" name="Google Shape;953;p45">
              <a:extLst>
                <a:ext uri="{FF2B5EF4-FFF2-40B4-BE49-F238E27FC236}">
                  <a16:creationId xmlns:a16="http://schemas.microsoft.com/office/drawing/2014/main" id="{0470B541-F35E-E72C-3B3A-F398D61F1B8D}"/>
                </a:ext>
              </a:extLst>
            </p:cNvPr>
            <p:cNvSpPr/>
            <p:nvPr/>
          </p:nvSpPr>
          <p:spPr>
            <a:xfrm>
              <a:off x="7174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4" name="Google Shape;954;p45">
              <a:extLst>
                <a:ext uri="{FF2B5EF4-FFF2-40B4-BE49-F238E27FC236}">
                  <a16:creationId xmlns:a16="http://schemas.microsoft.com/office/drawing/2014/main" id="{7CDF1532-9E89-98AA-6328-0FA278DC76EE}"/>
                </a:ext>
              </a:extLst>
            </p:cNvPr>
            <p:cNvGrpSpPr/>
            <p:nvPr/>
          </p:nvGrpSpPr>
          <p:grpSpPr>
            <a:xfrm>
              <a:off x="821315" y="2596948"/>
              <a:ext cx="372234" cy="367379"/>
              <a:chOff x="796050" y="2446450"/>
              <a:chExt cx="358400" cy="353725"/>
            </a:xfrm>
          </p:grpSpPr>
          <p:sp>
            <p:nvSpPr>
              <p:cNvPr id="8" name="Google Shape;955;p45">
                <a:extLst>
                  <a:ext uri="{FF2B5EF4-FFF2-40B4-BE49-F238E27FC236}">
                    <a16:creationId xmlns:a16="http://schemas.microsoft.com/office/drawing/2014/main" id="{CA786803-3D3A-0522-2B2A-6A8230F0EE16}"/>
                  </a:ext>
                </a:extLst>
              </p:cNvPr>
              <p:cNvSpPr/>
              <p:nvPr/>
            </p:nvSpPr>
            <p:spPr>
              <a:xfrm>
                <a:off x="796050" y="2646125"/>
                <a:ext cx="358400" cy="154050"/>
              </a:xfrm>
              <a:custGeom>
                <a:avLst/>
                <a:gdLst/>
                <a:ahLst/>
                <a:cxnLst/>
                <a:rect l="l" t="t" r="r" b="b"/>
                <a:pathLst>
                  <a:path w="14336" h="6162" extrusionOk="0">
                    <a:moveTo>
                      <a:pt x="6754" y="830"/>
                    </a:moveTo>
                    <a:lnTo>
                      <a:pt x="6754" y="2667"/>
                    </a:lnTo>
                    <a:lnTo>
                      <a:pt x="2530" y="2667"/>
                    </a:lnTo>
                    <a:lnTo>
                      <a:pt x="3458" y="830"/>
                    </a:lnTo>
                    <a:close/>
                    <a:moveTo>
                      <a:pt x="10878" y="830"/>
                    </a:moveTo>
                    <a:lnTo>
                      <a:pt x="11806" y="2667"/>
                    </a:lnTo>
                    <a:lnTo>
                      <a:pt x="7582" y="2667"/>
                    </a:lnTo>
                    <a:lnTo>
                      <a:pt x="7582" y="830"/>
                    </a:lnTo>
                    <a:close/>
                    <a:moveTo>
                      <a:pt x="6754" y="3495"/>
                    </a:moveTo>
                    <a:lnTo>
                      <a:pt x="6754" y="5334"/>
                    </a:lnTo>
                    <a:lnTo>
                      <a:pt x="1182" y="5334"/>
                    </a:lnTo>
                    <a:lnTo>
                      <a:pt x="2110" y="3495"/>
                    </a:lnTo>
                    <a:close/>
                    <a:moveTo>
                      <a:pt x="12226" y="3495"/>
                    </a:moveTo>
                    <a:lnTo>
                      <a:pt x="13153" y="5334"/>
                    </a:lnTo>
                    <a:lnTo>
                      <a:pt x="7582" y="5334"/>
                    </a:lnTo>
                    <a:lnTo>
                      <a:pt x="7582" y="3495"/>
                    </a:lnTo>
                    <a:close/>
                    <a:moveTo>
                      <a:pt x="3203" y="1"/>
                    </a:moveTo>
                    <a:cubicBezTo>
                      <a:pt x="3046" y="1"/>
                      <a:pt x="2903" y="90"/>
                      <a:pt x="2832" y="228"/>
                    </a:cubicBezTo>
                    <a:lnTo>
                      <a:pt x="139" y="5562"/>
                    </a:lnTo>
                    <a:cubicBezTo>
                      <a:pt x="0" y="5836"/>
                      <a:pt x="201" y="6162"/>
                      <a:pt x="509" y="6162"/>
                    </a:cubicBezTo>
                    <a:lnTo>
                      <a:pt x="13827" y="6162"/>
                    </a:lnTo>
                    <a:cubicBezTo>
                      <a:pt x="14136" y="6162"/>
                      <a:pt x="14336" y="5836"/>
                      <a:pt x="14197" y="5562"/>
                    </a:cubicBezTo>
                    <a:lnTo>
                      <a:pt x="11503" y="228"/>
                    </a:lnTo>
                    <a:cubicBezTo>
                      <a:pt x="11433" y="90"/>
                      <a:pt x="11290" y="1"/>
                      <a:pt x="1113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 name="Google Shape;956;p45">
                <a:extLst>
                  <a:ext uri="{FF2B5EF4-FFF2-40B4-BE49-F238E27FC236}">
                    <a16:creationId xmlns:a16="http://schemas.microsoft.com/office/drawing/2014/main" id="{3390C7BF-86B9-272F-6FD4-8B19E41EDD01}"/>
                  </a:ext>
                </a:extLst>
              </p:cNvPr>
              <p:cNvSpPr/>
              <p:nvPr/>
            </p:nvSpPr>
            <p:spPr>
              <a:xfrm>
                <a:off x="937250" y="2499675"/>
                <a:ext cx="76000" cy="76025"/>
              </a:xfrm>
              <a:custGeom>
                <a:avLst/>
                <a:gdLst/>
                <a:ahLst/>
                <a:cxnLst/>
                <a:rect l="l" t="t" r="r" b="b"/>
                <a:pathLst>
                  <a:path w="3040" h="3041" extrusionOk="0">
                    <a:moveTo>
                      <a:pt x="1519" y="829"/>
                    </a:moveTo>
                    <a:cubicBezTo>
                      <a:pt x="1900" y="829"/>
                      <a:pt x="2210" y="1139"/>
                      <a:pt x="2210" y="1520"/>
                    </a:cubicBezTo>
                    <a:cubicBezTo>
                      <a:pt x="2210" y="1901"/>
                      <a:pt x="1900" y="2211"/>
                      <a:pt x="1519" y="2211"/>
                    </a:cubicBezTo>
                    <a:cubicBezTo>
                      <a:pt x="1138" y="2211"/>
                      <a:pt x="828" y="1901"/>
                      <a:pt x="828" y="1520"/>
                    </a:cubicBezTo>
                    <a:cubicBezTo>
                      <a:pt x="828" y="1139"/>
                      <a:pt x="1138" y="829"/>
                      <a:pt x="1519" y="829"/>
                    </a:cubicBezTo>
                    <a:close/>
                    <a:moveTo>
                      <a:pt x="1519" y="1"/>
                    </a:moveTo>
                    <a:cubicBezTo>
                      <a:pt x="682" y="1"/>
                      <a:pt x="0" y="682"/>
                      <a:pt x="0" y="1520"/>
                    </a:cubicBezTo>
                    <a:cubicBezTo>
                      <a:pt x="0" y="2358"/>
                      <a:pt x="682" y="3040"/>
                      <a:pt x="1519" y="3040"/>
                    </a:cubicBezTo>
                    <a:cubicBezTo>
                      <a:pt x="2357" y="3040"/>
                      <a:pt x="3040" y="2358"/>
                      <a:pt x="3040" y="1520"/>
                    </a:cubicBezTo>
                    <a:cubicBezTo>
                      <a:pt x="3040" y="682"/>
                      <a:pt x="2357" y="1"/>
                      <a:pt x="15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 name="Google Shape;957;p45">
                <a:extLst>
                  <a:ext uri="{FF2B5EF4-FFF2-40B4-BE49-F238E27FC236}">
                    <a16:creationId xmlns:a16="http://schemas.microsoft.com/office/drawing/2014/main" id="{3CBA15F4-8646-9FC1-13C3-FD2F2D30AECE}"/>
                  </a:ext>
                </a:extLst>
              </p:cNvPr>
              <p:cNvSpPr/>
              <p:nvPr/>
            </p:nvSpPr>
            <p:spPr>
              <a:xfrm>
                <a:off x="964900" y="2446450"/>
                <a:ext cx="20725" cy="43575"/>
              </a:xfrm>
              <a:custGeom>
                <a:avLst/>
                <a:gdLst/>
                <a:ahLst/>
                <a:cxnLst/>
                <a:rect l="l" t="t" r="r" b="b"/>
                <a:pathLst>
                  <a:path w="829" h="1743" extrusionOk="0">
                    <a:moveTo>
                      <a:pt x="413" y="1"/>
                    </a:moveTo>
                    <a:cubicBezTo>
                      <a:pt x="184" y="1"/>
                      <a:pt x="0" y="187"/>
                      <a:pt x="0" y="416"/>
                    </a:cubicBezTo>
                    <a:lnTo>
                      <a:pt x="0" y="1328"/>
                    </a:lnTo>
                    <a:cubicBezTo>
                      <a:pt x="0" y="1557"/>
                      <a:pt x="184" y="1743"/>
                      <a:pt x="413" y="1743"/>
                    </a:cubicBezTo>
                    <a:cubicBezTo>
                      <a:pt x="642" y="1743"/>
                      <a:pt x="828" y="1557"/>
                      <a:pt x="828" y="1328"/>
                    </a:cubicBezTo>
                    <a:lnTo>
                      <a:pt x="828" y="416"/>
                    </a:lnTo>
                    <a:cubicBezTo>
                      <a:pt x="828" y="187"/>
                      <a:pt x="642" y="1"/>
                      <a:pt x="4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 name="Google Shape;958;p45">
                <a:extLst>
                  <a:ext uri="{FF2B5EF4-FFF2-40B4-BE49-F238E27FC236}">
                    <a16:creationId xmlns:a16="http://schemas.microsoft.com/office/drawing/2014/main" id="{2929478D-1057-74D7-173A-C89887051B43}"/>
                  </a:ext>
                </a:extLst>
              </p:cNvPr>
              <p:cNvSpPr/>
              <p:nvPr/>
            </p:nvSpPr>
            <p:spPr>
              <a:xfrm>
                <a:off x="964900" y="2585325"/>
                <a:ext cx="20725" cy="43550"/>
              </a:xfrm>
              <a:custGeom>
                <a:avLst/>
                <a:gdLst/>
                <a:ahLst/>
                <a:cxnLst/>
                <a:rect l="l" t="t" r="r" b="b"/>
                <a:pathLst>
                  <a:path w="829" h="1742" extrusionOk="0">
                    <a:moveTo>
                      <a:pt x="413" y="0"/>
                    </a:moveTo>
                    <a:cubicBezTo>
                      <a:pt x="184" y="0"/>
                      <a:pt x="0" y="186"/>
                      <a:pt x="0" y="415"/>
                    </a:cubicBezTo>
                    <a:lnTo>
                      <a:pt x="0" y="1327"/>
                    </a:lnTo>
                    <a:cubicBezTo>
                      <a:pt x="0" y="1556"/>
                      <a:pt x="184" y="1742"/>
                      <a:pt x="413" y="1742"/>
                    </a:cubicBezTo>
                    <a:cubicBezTo>
                      <a:pt x="642" y="1742"/>
                      <a:pt x="828" y="1556"/>
                      <a:pt x="828" y="1327"/>
                    </a:cubicBezTo>
                    <a:lnTo>
                      <a:pt x="828" y="415"/>
                    </a:lnTo>
                    <a:cubicBezTo>
                      <a:pt x="828" y="186"/>
                      <a:pt x="642" y="0"/>
                      <a:pt x="4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2" name="Google Shape;959;p45">
                <a:extLst>
                  <a:ext uri="{FF2B5EF4-FFF2-40B4-BE49-F238E27FC236}">
                    <a16:creationId xmlns:a16="http://schemas.microsoft.com/office/drawing/2014/main" id="{8CD15971-5724-84EB-E7E8-9F03355A8403}"/>
                  </a:ext>
                </a:extLst>
              </p:cNvPr>
              <p:cNvSpPr/>
              <p:nvPr/>
            </p:nvSpPr>
            <p:spPr>
              <a:xfrm>
                <a:off x="906700" y="2470150"/>
                <a:ext cx="38875" cy="36875"/>
              </a:xfrm>
              <a:custGeom>
                <a:avLst/>
                <a:gdLst/>
                <a:ahLst/>
                <a:cxnLst/>
                <a:rect l="l" t="t" r="r" b="b"/>
                <a:pathLst>
                  <a:path w="1555" h="1475" extrusionOk="0">
                    <a:moveTo>
                      <a:pt x="456" y="0"/>
                    </a:moveTo>
                    <a:cubicBezTo>
                      <a:pt x="349" y="0"/>
                      <a:pt x="243" y="41"/>
                      <a:pt x="162" y="121"/>
                    </a:cubicBezTo>
                    <a:cubicBezTo>
                      <a:pt x="0" y="283"/>
                      <a:pt x="0" y="546"/>
                      <a:pt x="162" y="707"/>
                    </a:cubicBezTo>
                    <a:lnTo>
                      <a:pt x="807" y="1353"/>
                    </a:lnTo>
                    <a:cubicBezTo>
                      <a:pt x="888" y="1434"/>
                      <a:pt x="994" y="1474"/>
                      <a:pt x="1100" y="1474"/>
                    </a:cubicBezTo>
                    <a:cubicBezTo>
                      <a:pt x="1207" y="1474"/>
                      <a:pt x="1313" y="1434"/>
                      <a:pt x="1393" y="1353"/>
                    </a:cubicBezTo>
                    <a:cubicBezTo>
                      <a:pt x="1555" y="1192"/>
                      <a:pt x="1555" y="929"/>
                      <a:pt x="1393" y="767"/>
                    </a:cubicBezTo>
                    <a:lnTo>
                      <a:pt x="749" y="121"/>
                    </a:lnTo>
                    <a:cubicBezTo>
                      <a:pt x="668" y="41"/>
                      <a:pt x="562" y="0"/>
                      <a:pt x="45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3" name="Google Shape;960;p45">
                <a:extLst>
                  <a:ext uri="{FF2B5EF4-FFF2-40B4-BE49-F238E27FC236}">
                    <a16:creationId xmlns:a16="http://schemas.microsoft.com/office/drawing/2014/main" id="{CB294B01-81AE-F593-6855-070C1DD0C7B0}"/>
                  </a:ext>
                </a:extLst>
              </p:cNvPr>
              <p:cNvSpPr/>
              <p:nvPr/>
            </p:nvSpPr>
            <p:spPr>
              <a:xfrm>
                <a:off x="1004875" y="2568325"/>
                <a:ext cx="38925" cy="36875"/>
              </a:xfrm>
              <a:custGeom>
                <a:avLst/>
                <a:gdLst/>
                <a:ahLst/>
                <a:cxnLst/>
                <a:rect l="l" t="t" r="r" b="b"/>
                <a:pathLst>
                  <a:path w="1557" h="1475" extrusionOk="0">
                    <a:moveTo>
                      <a:pt x="457" y="1"/>
                    </a:moveTo>
                    <a:cubicBezTo>
                      <a:pt x="351" y="1"/>
                      <a:pt x="244" y="41"/>
                      <a:pt x="164" y="122"/>
                    </a:cubicBezTo>
                    <a:cubicBezTo>
                      <a:pt x="1" y="285"/>
                      <a:pt x="1" y="546"/>
                      <a:pt x="164" y="709"/>
                    </a:cubicBezTo>
                    <a:lnTo>
                      <a:pt x="808" y="1353"/>
                    </a:lnTo>
                    <a:cubicBezTo>
                      <a:pt x="889" y="1434"/>
                      <a:pt x="995" y="1474"/>
                      <a:pt x="1101" y="1474"/>
                    </a:cubicBezTo>
                    <a:cubicBezTo>
                      <a:pt x="1207" y="1474"/>
                      <a:pt x="1313" y="1434"/>
                      <a:pt x="1394" y="1353"/>
                    </a:cubicBezTo>
                    <a:cubicBezTo>
                      <a:pt x="1557" y="1192"/>
                      <a:pt x="1557" y="929"/>
                      <a:pt x="1394" y="767"/>
                    </a:cubicBezTo>
                    <a:lnTo>
                      <a:pt x="750" y="122"/>
                    </a:lnTo>
                    <a:cubicBezTo>
                      <a:pt x="669" y="41"/>
                      <a:pt x="563" y="1"/>
                      <a:pt x="45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4" name="Google Shape;961;p45">
                <a:extLst>
                  <a:ext uri="{FF2B5EF4-FFF2-40B4-BE49-F238E27FC236}">
                    <a16:creationId xmlns:a16="http://schemas.microsoft.com/office/drawing/2014/main" id="{49B7146B-7551-51FC-2BBE-1921302B98DC}"/>
                  </a:ext>
                </a:extLst>
              </p:cNvPr>
              <p:cNvSpPr/>
              <p:nvPr/>
            </p:nvSpPr>
            <p:spPr>
              <a:xfrm>
                <a:off x="884050" y="2527300"/>
                <a:ext cx="43525" cy="20750"/>
              </a:xfrm>
              <a:custGeom>
                <a:avLst/>
                <a:gdLst/>
                <a:ahLst/>
                <a:cxnLst/>
                <a:rect l="l" t="t" r="r" b="b"/>
                <a:pathLst>
                  <a:path w="1741" h="830" extrusionOk="0">
                    <a:moveTo>
                      <a:pt x="414" y="0"/>
                    </a:moveTo>
                    <a:cubicBezTo>
                      <a:pt x="186" y="0"/>
                      <a:pt x="1" y="186"/>
                      <a:pt x="1" y="415"/>
                    </a:cubicBezTo>
                    <a:cubicBezTo>
                      <a:pt x="1" y="644"/>
                      <a:pt x="186" y="830"/>
                      <a:pt x="414" y="830"/>
                    </a:cubicBezTo>
                    <a:lnTo>
                      <a:pt x="1326" y="830"/>
                    </a:lnTo>
                    <a:cubicBezTo>
                      <a:pt x="1555" y="830"/>
                      <a:pt x="1741" y="644"/>
                      <a:pt x="1741" y="415"/>
                    </a:cubicBezTo>
                    <a:cubicBezTo>
                      <a:pt x="1741" y="186"/>
                      <a:pt x="1555" y="0"/>
                      <a:pt x="132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5" name="Google Shape;962;p45">
                <a:extLst>
                  <a:ext uri="{FF2B5EF4-FFF2-40B4-BE49-F238E27FC236}">
                    <a16:creationId xmlns:a16="http://schemas.microsoft.com/office/drawing/2014/main" id="{B31DA186-FC6C-22B8-D292-EDB8E6E1D5E8}"/>
                  </a:ext>
                </a:extLst>
              </p:cNvPr>
              <p:cNvSpPr/>
              <p:nvPr/>
            </p:nvSpPr>
            <p:spPr>
              <a:xfrm>
                <a:off x="1022925" y="2527300"/>
                <a:ext cx="43525" cy="20750"/>
              </a:xfrm>
              <a:custGeom>
                <a:avLst/>
                <a:gdLst/>
                <a:ahLst/>
                <a:cxnLst/>
                <a:rect l="l" t="t" r="r" b="b"/>
                <a:pathLst>
                  <a:path w="1741" h="830" extrusionOk="0">
                    <a:moveTo>
                      <a:pt x="413" y="0"/>
                    </a:moveTo>
                    <a:cubicBezTo>
                      <a:pt x="186" y="0"/>
                      <a:pt x="0" y="186"/>
                      <a:pt x="0" y="415"/>
                    </a:cubicBezTo>
                    <a:cubicBezTo>
                      <a:pt x="0" y="644"/>
                      <a:pt x="186" y="830"/>
                      <a:pt x="413" y="830"/>
                    </a:cubicBezTo>
                    <a:lnTo>
                      <a:pt x="1325" y="830"/>
                    </a:lnTo>
                    <a:cubicBezTo>
                      <a:pt x="1555" y="830"/>
                      <a:pt x="1740" y="644"/>
                      <a:pt x="1740" y="415"/>
                    </a:cubicBezTo>
                    <a:cubicBezTo>
                      <a:pt x="1740" y="186"/>
                      <a:pt x="1555" y="0"/>
                      <a:pt x="132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6" name="Google Shape;963;p45">
                <a:extLst>
                  <a:ext uri="{FF2B5EF4-FFF2-40B4-BE49-F238E27FC236}">
                    <a16:creationId xmlns:a16="http://schemas.microsoft.com/office/drawing/2014/main" id="{7B925262-2FD4-5165-44B8-36064F37908D}"/>
                  </a:ext>
                </a:extLst>
              </p:cNvPr>
              <p:cNvSpPr/>
              <p:nvPr/>
            </p:nvSpPr>
            <p:spPr>
              <a:xfrm>
                <a:off x="906700" y="2568325"/>
                <a:ext cx="38875" cy="36875"/>
              </a:xfrm>
              <a:custGeom>
                <a:avLst/>
                <a:gdLst/>
                <a:ahLst/>
                <a:cxnLst/>
                <a:rect l="l" t="t" r="r" b="b"/>
                <a:pathLst>
                  <a:path w="1555" h="1475" extrusionOk="0">
                    <a:moveTo>
                      <a:pt x="1100" y="1"/>
                    </a:moveTo>
                    <a:cubicBezTo>
                      <a:pt x="994" y="1"/>
                      <a:pt x="888" y="41"/>
                      <a:pt x="807" y="122"/>
                    </a:cubicBezTo>
                    <a:lnTo>
                      <a:pt x="162" y="767"/>
                    </a:lnTo>
                    <a:cubicBezTo>
                      <a:pt x="0" y="929"/>
                      <a:pt x="0" y="1192"/>
                      <a:pt x="162" y="1353"/>
                    </a:cubicBezTo>
                    <a:cubicBezTo>
                      <a:pt x="243" y="1434"/>
                      <a:pt x="349" y="1474"/>
                      <a:pt x="456" y="1474"/>
                    </a:cubicBezTo>
                    <a:cubicBezTo>
                      <a:pt x="562" y="1474"/>
                      <a:pt x="668" y="1434"/>
                      <a:pt x="749" y="1353"/>
                    </a:cubicBezTo>
                    <a:lnTo>
                      <a:pt x="1393" y="709"/>
                    </a:lnTo>
                    <a:cubicBezTo>
                      <a:pt x="1555" y="546"/>
                      <a:pt x="1555" y="285"/>
                      <a:pt x="1393" y="122"/>
                    </a:cubicBezTo>
                    <a:cubicBezTo>
                      <a:pt x="1313" y="41"/>
                      <a:pt x="1207" y="1"/>
                      <a:pt x="11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7" name="Google Shape;964;p45">
                <a:extLst>
                  <a:ext uri="{FF2B5EF4-FFF2-40B4-BE49-F238E27FC236}">
                    <a16:creationId xmlns:a16="http://schemas.microsoft.com/office/drawing/2014/main" id="{ECA64A03-A1BC-B765-F3EB-887B49038819}"/>
                  </a:ext>
                </a:extLst>
              </p:cNvPr>
              <p:cNvSpPr/>
              <p:nvPr/>
            </p:nvSpPr>
            <p:spPr>
              <a:xfrm>
                <a:off x="1004875" y="2470150"/>
                <a:ext cx="38925" cy="36875"/>
              </a:xfrm>
              <a:custGeom>
                <a:avLst/>
                <a:gdLst/>
                <a:ahLst/>
                <a:cxnLst/>
                <a:rect l="l" t="t" r="r" b="b"/>
                <a:pathLst>
                  <a:path w="1557" h="1475" extrusionOk="0">
                    <a:moveTo>
                      <a:pt x="1101" y="0"/>
                    </a:moveTo>
                    <a:cubicBezTo>
                      <a:pt x="995" y="0"/>
                      <a:pt x="888" y="41"/>
                      <a:pt x="808" y="121"/>
                    </a:cubicBezTo>
                    <a:lnTo>
                      <a:pt x="164" y="767"/>
                    </a:lnTo>
                    <a:cubicBezTo>
                      <a:pt x="1" y="929"/>
                      <a:pt x="1" y="1192"/>
                      <a:pt x="164" y="1353"/>
                    </a:cubicBezTo>
                    <a:cubicBezTo>
                      <a:pt x="244" y="1434"/>
                      <a:pt x="351" y="1474"/>
                      <a:pt x="457" y="1474"/>
                    </a:cubicBezTo>
                    <a:cubicBezTo>
                      <a:pt x="563" y="1474"/>
                      <a:pt x="669" y="1434"/>
                      <a:pt x="750" y="1353"/>
                    </a:cubicBezTo>
                    <a:lnTo>
                      <a:pt x="1394" y="707"/>
                    </a:lnTo>
                    <a:cubicBezTo>
                      <a:pt x="1557" y="546"/>
                      <a:pt x="1557" y="285"/>
                      <a:pt x="1394" y="121"/>
                    </a:cubicBezTo>
                    <a:cubicBezTo>
                      <a:pt x="1313" y="41"/>
                      <a:pt x="1207" y="0"/>
                      <a:pt x="1101"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grpSp>
        <p:nvGrpSpPr>
          <p:cNvPr id="18" name="Google Shape;952;p45">
            <a:extLst>
              <a:ext uri="{FF2B5EF4-FFF2-40B4-BE49-F238E27FC236}">
                <a16:creationId xmlns:a16="http://schemas.microsoft.com/office/drawing/2014/main" id="{4349B3F5-9D0E-0463-26BD-87AA53227D7D}"/>
              </a:ext>
            </a:extLst>
          </p:cNvPr>
          <p:cNvGrpSpPr/>
          <p:nvPr/>
        </p:nvGrpSpPr>
        <p:grpSpPr>
          <a:xfrm>
            <a:off x="8431095" y="4389735"/>
            <a:ext cx="579900" cy="579900"/>
            <a:chOff x="717482" y="2490688"/>
            <a:chExt cx="579900" cy="579900"/>
          </a:xfrm>
        </p:grpSpPr>
        <p:sp>
          <p:nvSpPr>
            <p:cNvPr id="19" name="Google Shape;953;p45">
              <a:extLst>
                <a:ext uri="{FF2B5EF4-FFF2-40B4-BE49-F238E27FC236}">
                  <a16:creationId xmlns:a16="http://schemas.microsoft.com/office/drawing/2014/main" id="{785918D9-159F-A87A-8B37-BC2FCFDCAC24}"/>
                </a:ext>
              </a:extLst>
            </p:cNvPr>
            <p:cNvSpPr/>
            <p:nvPr/>
          </p:nvSpPr>
          <p:spPr>
            <a:xfrm>
              <a:off x="7174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20" name="Google Shape;954;p45">
              <a:extLst>
                <a:ext uri="{FF2B5EF4-FFF2-40B4-BE49-F238E27FC236}">
                  <a16:creationId xmlns:a16="http://schemas.microsoft.com/office/drawing/2014/main" id="{AA00AA04-E103-2F5B-3851-C4F3A32D3EFE}"/>
                </a:ext>
              </a:extLst>
            </p:cNvPr>
            <p:cNvGrpSpPr/>
            <p:nvPr/>
          </p:nvGrpSpPr>
          <p:grpSpPr>
            <a:xfrm>
              <a:off x="821315" y="2596948"/>
              <a:ext cx="372234" cy="367379"/>
              <a:chOff x="796050" y="2446450"/>
              <a:chExt cx="358400" cy="353725"/>
            </a:xfrm>
          </p:grpSpPr>
          <p:sp>
            <p:nvSpPr>
              <p:cNvPr id="21" name="Google Shape;955;p45">
                <a:extLst>
                  <a:ext uri="{FF2B5EF4-FFF2-40B4-BE49-F238E27FC236}">
                    <a16:creationId xmlns:a16="http://schemas.microsoft.com/office/drawing/2014/main" id="{E10DBB94-17FE-183F-FB82-380992B96D93}"/>
                  </a:ext>
                </a:extLst>
              </p:cNvPr>
              <p:cNvSpPr/>
              <p:nvPr/>
            </p:nvSpPr>
            <p:spPr>
              <a:xfrm>
                <a:off x="796050" y="2646125"/>
                <a:ext cx="358400" cy="154050"/>
              </a:xfrm>
              <a:custGeom>
                <a:avLst/>
                <a:gdLst/>
                <a:ahLst/>
                <a:cxnLst/>
                <a:rect l="l" t="t" r="r" b="b"/>
                <a:pathLst>
                  <a:path w="14336" h="6162" extrusionOk="0">
                    <a:moveTo>
                      <a:pt x="6754" y="830"/>
                    </a:moveTo>
                    <a:lnTo>
                      <a:pt x="6754" y="2667"/>
                    </a:lnTo>
                    <a:lnTo>
                      <a:pt x="2530" y="2667"/>
                    </a:lnTo>
                    <a:lnTo>
                      <a:pt x="3458" y="830"/>
                    </a:lnTo>
                    <a:close/>
                    <a:moveTo>
                      <a:pt x="10878" y="830"/>
                    </a:moveTo>
                    <a:lnTo>
                      <a:pt x="11806" y="2667"/>
                    </a:lnTo>
                    <a:lnTo>
                      <a:pt x="7582" y="2667"/>
                    </a:lnTo>
                    <a:lnTo>
                      <a:pt x="7582" y="830"/>
                    </a:lnTo>
                    <a:close/>
                    <a:moveTo>
                      <a:pt x="6754" y="3495"/>
                    </a:moveTo>
                    <a:lnTo>
                      <a:pt x="6754" y="5334"/>
                    </a:lnTo>
                    <a:lnTo>
                      <a:pt x="1182" y="5334"/>
                    </a:lnTo>
                    <a:lnTo>
                      <a:pt x="2110" y="3495"/>
                    </a:lnTo>
                    <a:close/>
                    <a:moveTo>
                      <a:pt x="12226" y="3495"/>
                    </a:moveTo>
                    <a:lnTo>
                      <a:pt x="13153" y="5334"/>
                    </a:lnTo>
                    <a:lnTo>
                      <a:pt x="7582" y="5334"/>
                    </a:lnTo>
                    <a:lnTo>
                      <a:pt x="7582" y="3495"/>
                    </a:lnTo>
                    <a:close/>
                    <a:moveTo>
                      <a:pt x="3203" y="1"/>
                    </a:moveTo>
                    <a:cubicBezTo>
                      <a:pt x="3046" y="1"/>
                      <a:pt x="2903" y="90"/>
                      <a:pt x="2832" y="228"/>
                    </a:cubicBezTo>
                    <a:lnTo>
                      <a:pt x="139" y="5562"/>
                    </a:lnTo>
                    <a:cubicBezTo>
                      <a:pt x="0" y="5836"/>
                      <a:pt x="201" y="6162"/>
                      <a:pt x="509" y="6162"/>
                    </a:cubicBezTo>
                    <a:lnTo>
                      <a:pt x="13827" y="6162"/>
                    </a:lnTo>
                    <a:cubicBezTo>
                      <a:pt x="14136" y="6162"/>
                      <a:pt x="14336" y="5836"/>
                      <a:pt x="14197" y="5562"/>
                    </a:cubicBezTo>
                    <a:lnTo>
                      <a:pt x="11503" y="228"/>
                    </a:lnTo>
                    <a:cubicBezTo>
                      <a:pt x="11433" y="90"/>
                      <a:pt x="11290" y="1"/>
                      <a:pt x="1113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 name="Google Shape;956;p45">
                <a:extLst>
                  <a:ext uri="{FF2B5EF4-FFF2-40B4-BE49-F238E27FC236}">
                    <a16:creationId xmlns:a16="http://schemas.microsoft.com/office/drawing/2014/main" id="{3328A3B6-639A-60B9-E5B9-E08635E5A6C7}"/>
                  </a:ext>
                </a:extLst>
              </p:cNvPr>
              <p:cNvSpPr/>
              <p:nvPr/>
            </p:nvSpPr>
            <p:spPr>
              <a:xfrm>
                <a:off x="937250" y="2499675"/>
                <a:ext cx="76000" cy="76025"/>
              </a:xfrm>
              <a:custGeom>
                <a:avLst/>
                <a:gdLst/>
                <a:ahLst/>
                <a:cxnLst/>
                <a:rect l="l" t="t" r="r" b="b"/>
                <a:pathLst>
                  <a:path w="3040" h="3041" extrusionOk="0">
                    <a:moveTo>
                      <a:pt x="1519" y="829"/>
                    </a:moveTo>
                    <a:cubicBezTo>
                      <a:pt x="1900" y="829"/>
                      <a:pt x="2210" y="1139"/>
                      <a:pt x="2210" y="1520"/>
                    </a:cubicBezTo>
                    <a:cubicBezTo>
                      <a:pt x="2210" y="1901"/>
                      <a:pt x="1900" y="2211"/>
                      <a:pt x="1519" y="2211"/>
                    </a:cubicBezTo>
                    <a:cubicBezTo>
                      <a:pt x="1138" y="2211"/>
                      <a:pt x="828" y="1901"/>
                      <a:pt x="828" y="1520"/>
                    </a:cubicBezTo>
                    <a:cubicBezTo>
                      <a:pt x="828" y="1139"/>
                      <a:pt x="1138" y="829"/>
                      <a:pt x="1519" y="829"/>
                    </a:cubicBezTo>
                    <a:close/>
                    <a:moveTo>
                      <a:pt x="1519" y="1"/>
                    </a:moveTo>
                    <a:cubicBezTo>
                      <a:pt x="682" y="1"/>
                      <a:pt x="0" y="682"/>
                      <a:pt x="0" y="1520"/>
                    </a:cubicBezTo>
                    <a:cubicBezTo>
                      <a:pt x="0" y="2358"/>
                      <a:pt x="682" y="3040"/>
                      <a:pt x="1519" y="3040"/>
                    </a:cubicBezTo>
                    <a:cubicBezTo>
                      <a:pt x="2357" y="3040"/>
                      <a:pt x="3040" y="2358"/>
                      <a:pt x="3040" y="1520"/>
                    </a:cubicBezTo>
                    <a:cubicBezTo>
                      <a:pt x="3040" y="682"/>
                      <a:pt x="2357" y="1"/>
                      <a:pt x="15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 name="Google Shape;957;p45">
                <a:extLst>
                  <a:ext uri="{FF2B5EF4-FFF2-40B4-BE49-F238E27FC236}">
                    <a16:creationId xmlns:a16="http://schemas.microsoft.com/office/drawing/2014/main" id="{70FE10ED-BEC6-FE95-07E2-8810199AAFC0}"/>
                  </a:ext>
                </a:extLst>
              </p:cNvPr>
              <p:cNvSpPr/>
              <p:nvPr/>
            </p:nvSpPr>
            <p:spPr>
              <a:xfrm>
                <a:off x="964900" y="2446450"/>
                <a:ext cx="20725" cy="43575"/>
              </a:xfrm>
              <a:custGeom>
                <a:avLst/>
                <a:gdLst/>
                <a:ahLst/>
                <a:cxnLst/>
                <a:rect l="l" t="t" r="r" b="b"/>
                <a:pathLst>
                  <a:path w="829" h="1743" extrusionOk="0">
                    <a:moveTo>
                      <a:pt x="413" y="1"/>
                    </a:moveTo>
                    <a:cubicBezTo>
                      <a:pt x="184" y="1"/>
                      <a:pt x="0" y="187"/>
                      <a:pt x="0" y="416"/>
                    </a:cubicBezTo>
                    <a:lnTo>
                      <a:pt x="0" y="1328"/>
                    </a:lnTo>
                    <a:cubicBezTo>
                      <a:pt x="0" y="1557"/>
                      <a:pt x="184" y="1743"/>
                      <a:pt x="413" y="1743"/>
                    </a:cubicBezTo>
                    <a:cubicBezTo>
                      <a:pt x="642" y="1743"/>
                      <a:pt x="828" y="1557"/>
                      <a:pt x="828" y="1328"/>
                    </a:cubicBezTo>
                    <a:lnTo>
                      <a:pt x="828" y="416"/>
                    </a:lnTo>
                    <a:cubicBezTo>
                      <a:pt x="828" y="187"/>
                      <a:pt x="642" y="1"/>
                      <a:pt x="4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4" name="Google Shape;958;p45">
                <a:extLst>
                  <a:ext uri="{FF2B5EF4-FFF2-40B4-BE49-F238E27FC236}">
                    <a16:creationId xmlns:a16="http://schemas.microsoft.com/office/drawing/2014/main" id="{0872F4C4-84D7-F0F0-8106-73C27597EAE7}"/>
                  </a:ext>
                </a:extLst>
              </p:cNvPr>
              <p:cNvSpPr/>
              <p:nvPr/>
            </p:nvSpPr>
            <p:spPr>
              <a:xfrm>
                <a:off x="964900" y="2585325"/>
                <a:ext cx="20725" cy="43550"/>
              </a:xfrm>
              <a:custGeom>
                <a:avLst/>
                <a:gdLst/>
                <a:ahLst/>
                <a:cxnLst/>
                <a:rect l="l" t="t" r="r" b="b"/>
                <a:pathLst>
                  <a:path w="829" h="1742" extrusionOk="0">
                    <a:moveTo>
                      <a:pt x="413" y="0"/>
                    </a:moveTo>
                    <a:cubicBezTo>
                      <a:pt x="184" y="0"/>
                      <a:pt x="0" y="186"/>
                      <a:pt x="0" y="415"/>
                    </a:cubicBezTo>
                    <a:lnTo>
                      <a:pt x="0" y="1327"/>
                    </a:lnTo>
                    <a:cubicBezTo>
                      <a:pt x="0" y="1556"/>
                      <a:pt x="184" y="1742"/>
                      <a:pt x="413" y="1742"/>
                    </a:cubicBezTo>
                    <a:cubicBezTo>
                      <a:pt x="642" y="1742"/>
                      <a:pt x="828" y="1556"/>
                      <a:pt x="828" y="1327"/>
                    </a:cubicBezTo>
                    <a:lnTo>
                      <a:pt x="828" y="415"/>
                    </a:lnTo>
                    <a:cubicBezTo>
                      <a:pt x="828" y="186"/>
                      <a:pt x="642" y="0"/>
                      <a:pt x="4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 name="Google Shape;959;p45">
                <a:extLst>
                  <a:ext uri="{FF2B5EF4-FFF2-40B4-BE49-F238E27FC236}">
                    <a16:creationId xmlns:a16="http://schemas.microsoft.com/office/drawing/2014/main" id="{74E4C5B3-BD1C-99C3-E5E5-285065F8D5C7}"/>
                  </a:ext>
                </a:extLst>
              </p:cNvPr>
              <p:cNvSpPr/>
              <p:nvPr/>
            </p:nvSpPr>
            <p:spPr>
              <a:xfrm>
                <a:off x="906700" y="2470150"/>
                <a:ext cx="38875" cy="36875"/>
              </a:xfrm>
              <a:custGeom>
                <a:avLst/>
                <a:gdLst/>
                <a:ahLst/>
                <a:cxnLst/>
                <a:rect l="l" t="t" r="r" b="b"/>
                <a:pathLst>
                  <a:path w="1555" h="1475" extrusionOk="0">
                    <a:moveTo>
                      <a:pt x="456" y="0"/>
                    </a:moveTo>
                    <a:cubicBezTo>
                      <a:pt x="349" y="0"/>
                      <a:pt x="243" y="41"/>
                      <a:pt x="162" y="121"/>
                    </a:cubicBezTo>
                    <a:cubicBezTo>
                      <a:pt x="0" y="283"/>
                      <a:pt x="0" y="546"/>
                      <a:pt x="162" y="707"/>
                    </a:cubicBezTo>
                    <a:lnTo>
                      <a:pt x="807" y="1353"/>
                    </a:lnTo>
                    <a:cubicBezTo>
                      <a:pt x="888" y="1434"/>
                      <a:pt x="994" y="1474"/>
                      <a:pt x="1100" y="1474"/>
                    </a:cubicBezTo>
                    <a:cubicBezTo>
                      <a:pt x="1207" y="1474"/>
                      <a:pt x="1313" y="1434"/>
                      <a:pt x="1393" y="1353"/>
                    </a:cubicBezTo>
                    <a:cubicBezTo>
                      <a:pt x="1555" y="1192"/>
                      <a:pt x="1555" y="929"/>
                      <a:pt x="1393" y="767"/>
                    </a:cubicBezTo>
                    <a:lnTo>
                      <a:pt x="749" y="121"/>
                    </a:lnTo>
                    <a:cubicBezTo>
                      <a:pt x="668" y="41"/>
                      <a:pt x="562" y="0"/>
                      <a:pt x="45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 name="Google Shape;960;p45">
                <a:extLst>
                  <a:ext uri="{FF2B5EF4-FFF2-40B4-BE49-F238E27FC236}">
                    <a16:creationId xmlns:a16="http://schemas.microsoft.com/office/drawing/2014/main" id="{3F1D82E0-8163-47AF-8409-06A076A9AB44}"/>
                  </a:ext>
                </a:extLst>
              </p:cNvPr>
              <p:cNvSpPr/>
              <p:nvPr/>
            </p:nvSpPr>
            <p:spPr>
              <a:xfrm>
                <a:off x="1004875" y="2568325"/>
                <a:ext cx="38925" cy="36875"/>
              </a:xfrm>
              <a:custGeom>
                <a:avLst/>
                <a:gdLst/>
                <a:ahLst/>
                <a:cxnLst/>
                <a:rect l="l" t="t" r="r" b="b"/>
                <a:pathLst>
                  <a:path w="1557" h="1475" extrusionOk="0">
                    <a:moveTo>
                      <a:pt x="457" y="1"/>
                    </a:moveTo>
                    <a:cubicBezTo>
                      <a:pt x="351" y="1"/>
                      <a:pt x="244" y="41"/>
                      <a:pt x="164" y="122"/>
                    </a:cubicBezTo>
                    <a:cubicBezTo>
                      <a:pt x="1" y="285"/>
                      <a:pt x="1" y="546"/>
                      <a:pt x="164" y="709"/>
                    </a:cubicBezTo>
                    <a:lnTo>
                      <a:pt x="808" y="1353"/>
                    </a:lnTo>
                    <a:cubicBezTo>
                      <a:pt x="889" y="1434"/>
                      <a:pt x="995" y="1474"/>
                      <a:pt x="1101" y="1474"/>
                    </a:cubicBezTo>
                    <a:cubicBezTo>
                      <a:pt x="1207" y="1474"/>
                      <a:pt x="1313" y="1434"/>
                      <a:pt x="1394" y="1353"/>
                    </a:cubicBezTo>
                    <a:cubicBezTo>
                      <a:pt x="1557" y="1192"/>
                      <a:pt x="1557" y="929"/>
                      <a:pt x="1394" y="767"/>
                    </a:cubicBezTo>
                    <a:lnTo>
                      <a:pt x="750" y="122"/>
                    </a:lnTo>
                    <a:cubicBezTo>
                      <a:pt x="669" y="41"/>
                      <a:pt x="563" y="1"/>
                      <a:pt x="45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7" name="Google Shape;961;p45">
                <a:extLst>
                  <a:ext uri="{FF2B5EF4-FFF2-40B4-BE49-F238E27FC236}">
                    <a16:creationId xmlns:a16="http://schemas.microsoft.com/office/drawing/2014/main" id="{F3110C36-D832-DC12-90C7-9E1275A7B2C3}"/>
                  </a:ext>
                </a:extLst>
              </p:cNvPr>
              <p:cNvSpPr/>
              <p:nvPr/>
            </p:nvSpPr>
            <p:spPr>
              <a:xfrm>
                <a:off x="884050" y="2527300"/>
                <a:ext cx="43525" cy="20750"/>
              </a:xfrm>
              <a:custGeom>
                <a:avLst/>
                <a:gdLst/>
                <a:ahLst/>
                <a:cxnLst/>
                <a:rect l="l" t="t" r="r" b="b"/>
                <a:pathLst>
                  <a:path w="1741" h="830" extrusionOk="0">
                    <a:moveTo>
                      <a:pt x="414" y="0"/>
                    </a:moveTo>
                    <a:cubicBezTo>
                      <a:pt x="186" y="0"/>
                      <a:pt x="1" y="186"/>
                      <a:pt x="1" y="415"/>
                    </a:cubicBezTo>
                    <a:cubicBezTo>
                      <a:pt x="1" y="644"/>
                      <a:pt x="186" y="830"/>
                      <a:pt x="414" y="830"/>
                    </a:cubicBezTo>
                    <a:lnTo>
                      <a:pt x="1326" y="830"/>
                    </a:lnTo>
                    <a:cubicBezTo>
                      <a:pt x="1555" y="830"/>
                      <a:pt x="1741" y="644"/>
                      <a:pt x="1741" y="415"/>
                    </a:cubicBezTo>
                    <a:cubicBezTo>
                      <a:pt x="1741" y="186"/>
                      <a:pt x="1555" y="0"/>
                      <a:pt x="132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8" name="Google Shape;962;p45">
                <a:extLst>
                  <a:ext uri="{FF2B5EF4-FFF2-40B4-BE49-F238E27FC236}">
                    <a16:creationId xmlns:a16="http://schemas.microsoft.com/office/drawing/2014/main" id="{C0B39713-7025-7E8C-07BB-73DE8AEAF3C2}"/>
                  </a:ext>
                </a:extLst>
              </p:cNvPr>
              <p:cNvSpPr/>
              <p:nvPr/>
            </p:nvSpPr>
            <p:spPr>
              <a:xfrm>
                <a:off x="1022925" y="2527300"/>
                <a:ext cx="43525" cy="20750"/>
              </a:xfrm>
              <a:custGeom>
                <a:avLst/>
                <a:gdLst/>
                <a:ahLst/>
                <a:cxnLst/>
                <a:rect l="l" t="t" r="r" b="b"/>
                <a:pathLst>
                  <a:path w="1741" h="830" extrusionOk="0">
                    <a:moveTo>
                      <a:pt x="413" y="0"/>
                    </a:moveTo>
                    <a:cubicBezTo>
                      <a:pt x="186" y="0"/>
                      <a:pt x="0" y="186"/>
                      <a:pt x="0" y="415"/>
                    </a:cubicBezTo>
                    <a:cubicBezTo>
                      <a:pt x="0" y="644"/>
                      <a:pt x="186" y="830"/>
                      <a:pt x="413" y="830"/>
                    </a:cubicBezTo>
                    <a:lnTo>
                      <a:pt x="1325" y="830"/>
                    </a:lnTo>
                    <a:cubicBezTo>
                      <a:pt x="1555" y="830"/>
                      <a:pt x="1740" y="644"/>
                      <a:pt x="1740" y="415"/>
                    </a:cubicBezTo>
                    <a:cubicBezTo>
                      <a:pt x="1740" y="186"/>
                      <a:pt x="1555" y="0"/>
                      <a:pt x="132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 name="Google Shape;963;p45">
                <a:extLst>
                  <a:ext uri="{FF2B5EF4-FFF2-40B4-BE49-F238E27FC236}">
                    <a16:creationId xmlns:a16="http://schemas.microsoft.com/office/drawing/2014/main" id="{90E64848-3B6C-BC00-A23C-739D8CD47808}"/>
                  </a:ext>
                </a:extLst>
              </p:cNvPr>
              <p:cNvSpPr/>
              <p:nvPr/>
            </p:nvSpPr>
            <p:spPr>
              <a:xfrm>
                <a:off x="906700" y="2568325"/>
                <a:ext cx="38875" cy="36875"/>
              </a:xfrm>
              <a:custGeom>
                <a:avLst/>
                <a:gdLst/>
                <a:ahLst/>
                <a:cxnLst/>
                <a:rect l="l" t="t" r="r" b="b"/>
                <a:pathLst>
                  <a:path w="1555" h="1475" extrusionOk="0">
                    <a:moveTo>
                      <a:pt x="1100" y="1"/>
                    </a:moveTo>
                    <a:cubicBezTo>
                      <a:pt x="994" y="1"/>
                      <a:pt x="888" y="41"/>
                      <a:pt x="807" y="122"/>
                    </a:cubicBezTo>
                    <a:lnTo>
                      <a:pt x="162" y="767"/>
                    </a:lnTo>
                    <a:cubicBezTo>
                      <a:pt x="0" y="929"/>
                      <a:pt x="0" y="1192"/>
                      <a:pt x="162" y="1353"/>
                    </a:cubicBezTo>
                    <a:cubicBezTo>
                      <a:pt x="243" y="1434"/>
                      <a:pt x="349" y="1474"/>
                      <a:pt x="456" y="1474"/>
                    </a:cubicBezTo>
                    <a:cubicBezTo>
                      <a:pt x="562" y="1474"/>
                      <a:pt x="668" y="1434"/>
                      <a:pt x="749" y="1353"/>
                    </a:cubicBezTo>
                    <a:lnTo>
                      <a:pt x="1393" y="709"/>
                    </a:lnTo>
                    <a:cubicBezTo>
                      <a:pt x="1555" y="546"/>
                      <a:pt x="1555" y="285"/>
                      <a:pt x="1393" y="122"/>
                    </a:cubicBezTo>
                    <a:cubicBezTo>
                      <a:pt x="1313" y="41"/>
                      <a:pt x="1207" y="1"/>
                      <a:pt x="11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 name="Google Shape;964;p45">
                <a:extLst>
                  <a:ext uri="{FF2B5EF4-FFF2-40B4-BE49-F238E27FC236}">
                    <a16:creationId xmlns:a16="http://schemas.microsoft.com/office/drawing/2014/main" id="{51DB140B-5C9D-C4E4-D871-2B2C57056AE8}"/>
                  </a:ext>
                </a:extLst>
              </p:cNvPr>
              <p:cNvSpPr/>
              <p:nvPr/>
            </p:nvSpPr>
            <p:spPr>
              <a:xfrm>
                <a:off x="1004875" y="2470150"/>
                <a:ext cx="38925" cy="36875"/>
              </a:xfrm>
              <a:custGeom>
                <a:avLst/>
                <a:gdLst/>
                <a:ahLst/>
                <a:cxnLst/>
                <a:rect l="l" t="t" r="r" b="b"/>
                <a:pathLst>
                  <a:path w="1557" h="1475" extrusionOk="0">
                    <a:moveTo>
                      <a:pt x="1101" y="0"/>
                    </a:moveTo>
                    <a:cubicBezTo>
                      <a:pt x="995" y="0"/>
                      <a:pt x="888" y="41"/>
                      <a:pt x="808" y="121"/>
                    </a:cubicBezTo>
                    <a:lnTo>
                      <a:pt x="164" y="767"/>
                    </a:lnTo>
                    <a:cubicBezTo>
                      <a:pt x="1" y="929"/>
                      <a:pt x="1" y="1192"/>
                      <a:pt x="164" y="1353"/>
                    </a:cubicBezTo>
                    <a:cubicBezTo>
                      <a:pt x="244" y="1434"/>
                      <a:pt x="351" y="1474"/>
                      <a:pt x="457" y="1474"/>
                    </a:cubicBezTo>
                    <a:cubicBezTo>
                      <a:pt x="563" y="1474"/>
                      <a:pt x="669" y="1434"/>
                      <a:pt x="750" y="1353"/>
                    </a:cubicBezTo>
                    <a:lnTo>
                      <a:pt x="1394" y="707"/>
                    </a:lnTo>
                    <a:cubicBezTo>
                      <a:pt x="1557" y="546"/>
                      <a:pt x="1557" y="285"/>
                      <a:pt x="1394" y="121"/>
                    </a:cubicBezTo>
                    <a:cubicBezTo>
                      <a:pt x="1313" y="41"/>
                      <a:pt x="1207" y="0"/>
                      <a:pt x="1101"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sp>
        <p:nvSpPr>
          <p:cNvPr id="31" name="Google Shape;440;p35">
            <a:extLst>
              <a:ext uri="{FF2B5EF4-FFF2-40B4-BE49-F238E27FC236}">
                <a16:creationId xmlns:a16="http://schemas.microsoft.com/office/drawing/2014/main" id="{F87188BC-AD1F-9C44-71C5-AC99BFB6C2E3}"/>
              </a:ext>
            </a:extLst>
          </p:cNvPr>
          <p:cNvSpPr/>
          <p:nvPr/>
        </p:nvSpPr>
        <p:spPr>
          <a:xfrm>
            <a:off x="8378337" y="-587353"/>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
        <p:nvSpPr>
          <p:cNvPr id="32" name="Google Shape;440;p35">
            <a:extLst>
              <a:ext uri="{FF2B5EF4-FFF2-40B4-BE49-F238E27FC236}">
                <a16:creationId xmlns:a16="http://schemas.microsoft.com/office/drawing/2014/main" id="{1B5712D0-00B9-2497-B8BE-6DF4DD9B1894}"/>
              </a:ext>
            </a:extLst>
          </p:cNvPr>
          <p:cNvSpPr/>
          <p:nvPr/>
        </p:nvSpPr>
        <p:spPr>
          <a:xfrm>
            <a:off x="-444837" y="4471626"/>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
        <p:nvSpPr>
          <p:cNvPr id="33" name="Google Shape;669;p43">
            <a:extLst>
              <a:ext uri="{FF2B5EF4-FFF2-40B4-BE49-F238E27FC236}">
                <a16:creationId xmlns:a16="http://schemas.microsoft.com/office/drawing/2014/main" id="{8185FB60-736E-3BD0-11FE-F0C2A76CB4E4}"/>
              </a:ext>
            </a:extLst>
          </p:cNvPr>
          <p:cNvSpPr txBox="1"/>
          <p:nvPr/>
        </p:nvSpPr>
        <p:spPr>
          <a:xfrm>
            <a:off x="2784514" y="4338843"/>
            <a:ext cx="1110456" cy="273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dk1"/>
                </a:solidFill>
                <a:latin typeface="Montserrat"/>
                <a:ea typeface="Montserrat"/>
                <a:cs typeface="Montserrat"/>
                <a:sym typeface="Montserrat"/>
              </a:rPr>
              <a:t>3.11 KW</a:t>
            </a:r>
            <a:endParaRPr sz="1300" dirty="0">
              <a:solidFill>
                <a:schemeClr val="dk1"/>
              </a:solidFill>
              <a:latin typeface="Montserrat"/>
              <a:ea typeface="Montserrat"/>
              <a:cs typeface="Montserrat"/>
              <a:sym typeface="Montserrat"/>
            </a:endParaRPr>
          </a:p>
        </p:txBody>
      </p:sp>
      <p:sp>
        <p:nvSpPr>
          <p:cNvPr id="34" name="Google Shape;669;p43">
            <a:extLst>
              <a:ext uri="{FF2B5EF4-FFF2-40B4-BE49-F238E27FC236}">
                <a16:creationId xmlns:a16="http://schemas.microsoft.com/office/drawing/2014/main" id="{8EAB8DB0-25BE-2653-DD96-B668E7059734}"/>
              </a:ext>
            </a:extLst>
          </p:cNvPr>
          <p:cNvSpPr txBox="1"/>
          <p:nvPr/>
        </p:nvSpPr>
        <p:spPr>
          <a:xfrm>
            <a:off x="6174966" y="4331315"/>
            <a:ext cx="1051815" cy="273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chemeClr val="dk1"/>
                </a:solidFill>
                <a:latin typeface="Montserrat"/>
                <a:ea typeface="Montserrat"/>
                <a:cs typeface="Montserrat"/>
                <a:sym typeface="Montserrat"/>
              </a:rPr>
              <a:t>2.52 KW</a:t>
            </a:r>
            <a:endParaRPr sz="1300" dirty="0">
              <a:solidFill>
                <a:schemeClr val="dk1"/>
              </a:solidFill>
              <a:latin typeface="Montserrat"/>
              <a:ea typeface="Montserrat"/>
              <a:cs typeface="Montserrat"/>
              <a:sym typeface="Montserrat"/>
            </a:endParaRPr>
          </a:p>
        </p:txBody>
      </p:sp>
      <p:cxnSp>
        <p:nvCxnSpPr>
          <p:cNvPr id="36" name="Connector: Curved 35">
            <a:extLst>
              <a:ext uri="{FF2B5EF4-FFF2-40B4-BE49-F238E27FC236}">
                <a16:creationId xmlns:a16="http://schemas.microsoft.com/office/drawing/2014/main" id="{0741A674-8543-FFFA-62CE-25B0916FA234}"/>
              </a:ext>
            </a:extLst>
          </p:cNvPr>
          <p:cNvCxnSpPr/>
          <p:nvPr/>
        </p:nvCxnSpPr>
        <p:spPr>
          <a:xfrm rot="5400000">
            <a:off x="3383280" y="3521776"/>
            <a:ext cx="868680" cy="7620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D357EAF4-B3E9-639D-FF75-B19BEAE4F46D}"/>
              </a:ext>
            </a:extLst>
          </p:cNvPr>
          <p:cNvCxnSpPr/>
          <p:nvPr/>
        </p:nvCxnSpPr>
        <p:spPr>
          <a:xfrm rot="5400000">
            <a:off x="6637272" y="3522382"/>
            <a:ext cx="868680" cy="76200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CCC6ADC-1067-121A-20A2-4F2CC5261975}"/>
              </a:ext>
            </a:extLst>
          </p:cNvPr>
          <p:cNvSpPr txBox="1"/>
          <p:nvPr/>
        </p:nvSpPr>
        <p:spPr>
          <a:xfrm rot="19359958">
            <a:off x="2680074" y="3703898"/>
            <a:ext cx="1907575" cy="276999"/>
          </a:xfrm>
          <a:prstGeom prst="rect">
            <a:avLst/>
          </a:prstGeom>
          <a:noFill/>
        </p:spPr>
        <p:txBody>
          <a:bodyPr wrap="square">
            <a:spAutoFit/>
          </a:bodyPr>
          <a:lstStyle/>
          <a:p>
            <a:pPr marL="0" lvl="0" indent="0" algn="ctr" rtl="0">
              <a:spcBef>
                <a:spcPts val="0"/>
              </a:spcBef>
              <a:spcAft>
                <a:spcPts val="0"/>
              </a:spcAft>
              <a:buNone/>
            </a:pPr>
            <a:r>
              <a:rPr lang="en" sz="1200" dirty="0">
                <a:solidFill>
                  <a:schemeClr val="tx1"/>
                </a:solidFill>
                <a:latin typeface="Montserrat"/>
                <a:ea typeface="Montserrat"/>
                <a:cs typeface="Montserrat"/>
                <a:sym typeface="Montserrat"/>
              </a:rPr>
              <a:t>System 5 kW </a:t>
            </a:r>
          </a:p>
        </p:txBody>
      </p:sp>
      <p:sp>
        <p:nvSpPr>
          <p:cNvPr id="40" name="TextBox 39">
            <a:extLst>
              <a:ext uri="{FF2B5EF4-FFF2-40B4-BE49-F238E27FC236}">
                <a16:creationId xmlns:a16="http://schemas.microsoft.com/office/drawing/2014/main" id="{7DB436FF-6B6A-F784-7853-E72E000AEA79}"/>
              </a:ext>
            </a:extLst>
          </p:cNvPr>
          <p:cNvSpPr txBox="1"/>
          <p:nvPr/>
        </p:nvSpPr>
        <p:spPr>
          <a:xfrm rot="19371789">
            <a:off x="5925448" y="3709192"/>
            <a:ext cx="1907575" cy="276999"/>
          </a:xfrm>
          <a:prstGeom prst="rect">
            <a:avLst/>
          </a:prstGeom>
          <a:noFill/>
        </p:spPr>
        <p:txBody>
          <a:bodyPr wrap="square">
            <a:spAutoFit/>
          </a:bodyPr>
          <a:lstStyle/>
          <a:p>
            <a:pPr marL="0" lvl="0" indent="0" algn="ctr" rtl="0">
              <a:spcBef>
                <a:spcPts val="0"/>
              </a:spcBef>
              <a:spcAft>
                <a:spcPts val="0"/>
              </a:spcAft>
              <a:buNone/>
            </a:pPr>
            <a:r>
              <a:rPr lang="en" sz="1200" dirty="0">
                <a:solidFill>
                  <a:schemeClr val="tx1"/>
                </a:solidFill>
                <a:latin typeface="Montserrat"/>
                <a:ea typeface="Montserrat"/>
                <a:cs typeface="Montserrat"/>
                <a:sym typeface="Montserrat"/>
              </a:rPr>
              <a:t>System 5 kW </a:t>
            </a:r>
          </a:p>
        </p:txBody>
      </p:sp>
      <p:sp>
        <p:nvSpPr>
          <p:cNvPr id="35" name="Google Shape;666;p43">
            <a:extLst>
              <a:ext uri="{FF2B5EF4-FFF2-40B4-BE49-F238E27FC236}">
                <a16:creationId xmlns:a16="http://schemas.microsoft.com/office/drawing/2014/main" id="{F1945A1A-5A86-795E-05B8-079EA867097B}"/>
              </a:ext>
            </a:extLst>
          </p:cNvPr>
          <p:cNvSpPr txBox="1"/>
          <p:nvPr/>
        </p:nvSpPr>
        <p:spPr>
          <a:xfrm>
            <a:off x="938120" y="4647996"/>
            <a:ext cx="7317633" cy="42987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dk1"/>
                </a:solidFill>
                <a:latin typeface="Montserrat"/>
                <a:ea typeface="Montserrat"/>
                <a:cs typeface="Montserrat"/>
                <a:sym typeface="Montserrat"/>
              </a:rPr>
              <a:t>Surface shortwave downward irradiance (</a:t>
            </a:r>
            <a:r>
              <a:rPr lang="en-US" sz="1000" dirty="0" err="1">
                <a:solidFill>
                  <a:schemeClr val="dk1"/>
                </a:solidFill>
                <a:latin typeface="Montserrat"/>
                <a:ea typeface="Montserrat"/>
                <a:cs typeface="Montserrat"/>
                <a:sym typeface="Montserrat"/>
              </a:rPr>
              <a:t>Wh</a:t>
            </a:r>
            <a:r>
              <a:rPr lang="en-US" sz="1000" dirty="0">
                <a:solidFill>
                  <a:schemeClr val="dk1"/>
                </a:solidFill>
                <a:latin typeface="Montserrat"/>
                <a:ea typeface="Montserrat"/>
                <a:cs typeface="Montserrat"/>
                <a:sym typeface="Montserrat"/>
              </a:rPr>
              <a:t>/m^2), temperature (T2M), wind speed at 10 meters (WS10M), pressure (PS), corrected precipitation (PRECTOTCORR), and relative humidity at 2 meters (RH2M)</a:t>
            </a:r>
            <a:endParaRPr lang="en-US" sz="10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04109757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750"/>
                                        <p:tgtEl>
                                          <p:spTgt spid="35"/>
                                        </p:tgtEl>
                                      </p:cBhvr>
                                    </p:animEffect>
                                    <p:anim calcmode="lin" valueType="num">
                                      <p:cBhvr>
                                        <p:cTn id="13" dur="750" fill="hold"/>
                                        <p:tgtEl>
                                          <p:spTgt spid="35"/>
                                        </p:tgtEl>
                                        <p:attrNameLst>
                                          <p:attrName>ppt_x</p:attrName>
                                        </p:attrNameLst>
                                      </p:cBhvr>
                                      <p:tavLst>
                                        <p:tav tm="0">
                                          <p:val>
                                            <p:strVal val="#ppt_x"/>
                                          </p:val>
                                        </p:tav>
                                        <p:tav tm="100000">
                                          <p:val>
                                            <p:strVal val="#ppt_x"/>
                                          </p:val>
                                        </p:tav>
                                      </p:tavLst>
                                    </p:anim>
                                    <p:anim calcmode="lin" valueType="num">
                                      <p:cBhvr>
                                        <p:cTn id="14" dur="75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750"/>
                                        <p:tgtEl>
                                          <p:spTgt spid="36"/>
                                        </p:tgtEl>
                                      </p:cBhvr>
                                    </p:animEffect>
                                    <p:anim calcmode="lin" valueType="num">
                                      <p:cBhvr>
                                        <p:cTn id="20" dur="750" fill="hold"/>
                                        <p:tgtEl>
                                          <p:spTgt spid="36"/>
                                        </p:tgtEl>
                                        <p:attrNameLst>
                                          <p:attrName>ppt_x</p:attrName>
                                        </p:attrNameLst>
                                      </p:cBhvr>
                                      <p:tavLst>
                                        <p:tav tm="0">
                                          <p:val>
                                            <p:strVal val="#ppt_x"/>
                                          </p:val>
                                        </p:tav>
                                        <p:tav tm="100000">
                                          <p:val>
                                            <p:strVal val="#ppt_x"/>
                                          </p:val>
                                        </p:tav>
                                      </p:tavLst>
                                    </p:anim>
                                    <p:anim calcmode="lin" valueType="num">
                                      <p:cBhvr>
                                        <p:cTn id="21" dur="750" fill="hold"/>
                                        <p:tgtEl>
                                          <p:spTgt spid="3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750"/>
                                        <p:tgtEl>
                                          <p:spTgt spid="39"/>
                                        </p:tgtEl>
                                      </p:cBhvr>
                                    </p:animEffect>
                                    <p:anim calcmode="lin" valueType="num">
                                      <p:cBhvr>
                                        <p:cTn id="25" dur="750" fill="hold"/>
                                        <p:tgtEl>
                                          <p:spTgt spid="39"/>
                                        </p:tgtEl>
                                        <p:attrNameLst>
                                          <p:attrName>ppt_x</p:attrName>
                                        </p:attrNameLst>
                                      </p:cBhvr>
                                      <p:tavLst>
                                        <p:tav tm="0">
                                          <p:val>
                                            <p:strVal val="#ppt_x"/>
                                          </p:val>
                                        </p:tav>
                                        <p:tav tm="100000">
                                          <p:val>
                                            <p:strVal val="#ppt_x"/>
                                          </p:val>
                                        </p:tav>
                                      </p:tavLst>
                                    </p:anim>
                                    <p:anim calcmode="lin" valueType="num">
                                      <p:cBhvr>
                                        <p:cTn id="26" dur="750" fill="hold"/>
                                        <p:tgtEl>
                                          <p:spTgt spid="3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750"/>
                                        <p:tgtEl>
                                          <p:spTgt spid="33"/>
                                        </p:tgtEl>
                                      </p:cBhvr>
                                    </p:animEffect>
                                    <p:anim calcmode="lin" valueType="num">
                                      <p:cBhvr>
                                        <p:cTn id="30" dur="750" fill="hold"/>
                                        <p:tgtEl>
                                          <p:spTgt spid="33"/>
                                        </p:tgtEl>
                                        <p:attrNameLst>
                                          <p:attrName>ppt_x</p:attrName>
                                        </p:attrNameLst>
                                      </p:cBhvr>
                                      <p:tavLst>
                                        <p:tav tm="0">
                                          <p:val>
                                            <p:strVal val="#ppt_x"/>
                                          </p:val>
                                        </p:tav>
                                        <p:tav tm="100000">
                                          <p:val>
                                            <p:strVal val="#ppt_x"/>
                                          </p:val>
                                        </p:tav>
                                      </p:tavLst>
                                    </p:anim>
                                    <p:anim calcmode="lin" valueType="num">
                                      <p:cBhvr>
                                        <p:cTn id="31" dur="75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750"/>
                                        <p:tgtEl>
                                          <p:spTgt spid="34"/>
                                        </p:tgtEl>
                                      </p:cBhvr>
                                    </p:animEffect>
                                    <p:anim calcmode="lin" valueType="num">
                                      <p:cBhvr>
                                        <p:cTn id="35" dur="750" fill="hold"/>
                                        <p:tgtEl>
                                          <p:spTgt spid="34"/>
                                        </p:tgtEl>
                                        <p:attrNameLst>
                                          <p:attrName>ppt_x</p:attrName>
                                        </p:attrNameLst>
                                      </p:cBhvr>
                                      <p:tavLst>
                                        <p:tav tm="0">
                                          <p:val>
                                            <p:strVal val="#ppt_x"/>
                                          </p:val>
                                        </p:tav>
                                        <p:tav tm="100000">
                                          <p:val>
                                            <p:strVal val="#ppt_x"/>
                                          </p:val>
                                        </p:tav>
                                      </p:tavLst>
                                    </p:anim>
                                    <p:anim calcmode="lin" valueType="num">
                                      <p:cBhvr>
                                        <p:cTn id="36" dur="750" fill="hold"/>
                                        <p:tgtEl>
                                          <p:spTgt spid="3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750"/>
                                        <p:tgtEl>
                                          <p:spTgt spid="37"/>
                                        </p:tgtEl>
                                      </p:cBhvr>
                                    </p:animEffect>
                                    <p:anim calcmode="lin" valueType="num">
                                      <p:cBhvr>
                                        <p:cTn id="40" dur="750" fill="hold"/>
                                        <p:tgtEl>
                                          <p:spTgt spid="37"/>
                                        </p:tgtEl>
                                        <p:attrNameLst>
                                          <p:attrName>ppt_x</p:attrName>
                                        </p:attrNameLst>
                                      </p:cBhvr>
                                      <p:tavLst>
                                        <p:tav tm="0">
                                          <p:val>
                                            <p:strVal val="#ppt_x"/>
                                          </p:val>
                                        </p:tav>
                                        <p:tav tm="100000">
                                          <p:val>
                                            <p:strVal val="#ppt_x"/>
                                          </p:val>
                                        </p:tav>
                                      </p:tavLst>
                                    </p:anim>
                                    <p:anim calcmode="lin" valueType="num">
                                      <p:cBhvr>
                                        <p:cTn id="41" dur="750" fill="hold"/>
                                        <p:tgtEl>
                                          <p:spTgt spid="3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750"/>
                                        <p:tgtEl>
                                          <p:spTgt spid="40"/>
                                        </p:tgtEl>
                                      </p:cBhvr>
                                    </p:animEffect>
                                    <p:anim calcmode="lin" valueType="num">
                                      <p:cBhvr>
                                        <p:cTn id="45" dur="750" fill="hold"/>
                                        <p:tgtEl>
                                          <p:spTgt spid="40"/>
                                        </p:tgtEl>
                                        <p:attrNameLst>
                                          <p:attrName>ppt_x</p:attrName>
                                        </p:attrNameLst>
                                      </p:cBhvr>
                                      <p:tavLst>
                                        <p:tav tm="0">
                                          <p:val>
                                            <p:strVal val="#ppt_x"/>
                                          </p:val>
                                        </p:tav>
                                        <p:tav tm="100000">
                                          <p:val>
                                            <p:strVal val="#ppt_x"/>
                                          </p:val>
                                        </p:tav>
                                      </p:tavLst>
                                    </p:anim>
                                    <p:anim calcmode="lin" valueType="num">
                                      <p:cBhvr>
                                        <p:cTn id="46" dur="75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9" grpId="0"/>
      <p:bldP spid="40" grpId="0"/>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black text on a white background&#10;&#10;Description automatically generated">
            <a:extLst>
              <a:ext uri="{FF2B5EF4-FFF2-40B4-BE49-F238E27FC236}">
                <a16:creationId xmlns:a16="http://schemas.microsoft.com/office/drawing/2014/main" id="{41E1C16B-B5A2-BA5E-173C-10D65A8DFE60}"/>
              </a:ext>
            </a:extLst>
          </p:cNvPr>
          <p:cNvPicPr>
            <a:picLocks noChangeAspect="1"/>
          </p:cNvPicPr>
          <p:nvPr/>
        </p:nvPicPr>
        <p:blipFill>
          <a:blip r:embed="rId2"/>
          <a:stretch>
            <a:fillRect/>
          </a:stretch>
        </p:blipFill>
        <p:spPr>
          <a:xfrm>
            <a:off x="6834578" y="3431059"/>
            <a:ext cx="1790872" cy="446326"/>
          </a:xfrm>
          <a:prstGeom prst="rect">
            <a:avLst/>
          </a:prstGeom>
        </p:spPr>
      </p:pic>
      <p:sp>
        <p:nvSpPr>
          <p:cNvPr id="33" name="TextBox 32">
            <a:extLst>
              <a:ext uri="{FF2B5EF4-FFF2-40B4-BE49-F238E27FC236}">
                <a16:creationId xmlns:a16="http://schemas.microsoft.com/office/drawing/2014/main" id="{3C477043-8DA3-90B4-144A-89DADD6DDA4E}"/>
              </a:ext>
            </a:extLst>
          </p:cNvPr>
          <p:cNvSpPr txBox="1"/>
          <p:nvPr/>
        </p:nvSpPr>
        <p:spPr>
          <a:xfrm>
            <a:off x="634460" y="209053"/>
            <a:ext cx="7688984" cy="523220"/>
          </a:xfrm>
          <a:prstGeom prst="rect">
            <a:avLst/>
          </a:prstGeom>
          <a:noFill/>
        </p:spPr>
        <p:txBody>
          <a:bodyPr wrap="square">
            <a:spAutoFit/>
          </a:bodyPr>
          <a:lstStyle/>
          <a:p>
            <a:pPr algn="ctr"/>
            <a:r>
              <a:rPr lang="en-US" sz="2800" dirty="0">
                <a:latin typeface="Montserrat SemiBold" panose="00000700000000000000" pitchFamily="2" charset="0"/>
              </a:rPr>
              <a:t>Real-Time Solar Irradiance Prediction</a:t>
            </a:r>
            <a:endParaRPr lang="en-US" sz="2800" dirty="0">
              <a:solidFill>
                <a:schemeClr val="dk2"/>
              </a:solidFill>
              <a:latin typeface="Montserrat SemiBold" panose="00000700000000000000" pitchFamily="2" charset="0"/>
            </a:endParaRPr>
          </a:p>
        </p:txBody>
      </p:sp>
      <p:sp>
        <p:nvSpPr>
          <p:cNvPr id="21" name="TextBox 20">
            <a:extLst>
              <a:ext uri="{FF2B5EF4-FFF2-40B4-BE49-F238E27FC236}">
                <a16:creationId xmlns:a16="http://schemas.microsoft.com/office/drawing/2014/main" id="{279516DC-2D67-DBFA-7EAE-2AF94D3DEACA}"/>
              </a:ext>
            </a:extLst>
          </p:cNvPr>
          <p:cNvSpPr txBox="1"/>
          <p:nvPr/>
        </p:nvSpPr>
        <p:spPr>
          <a:xfrm>
            <a:off x="445631" y="1066353"/>
            <a:ext cx="581526" cy="553998"/>
          </a:xfrm>
          <a:prstGeom prst="rect">
            <a:avLst/>
          </a:prstGeom>
          <a:noFill/>
        </p:spPr>
        <p:txBody>
          <a:bodyPr wrap="square">
            <a:spAutoFit/>
          </a:bodyPr>
          <a:lstStyle/>
          <a:p>
            <a:pPr algn="ctr"/>
            <a:r>
              <a:rPr lang="en-US" sz="3000" dirty="0">
                <a:solidFill>
                  <a:schemeClr val="bg1"/>
                </a:solidFill>
                <a:latin typeface="Montserrat SemiBold" panose="00000700000000000000" pitchFamily="2" charset="0"/>
              </a:rPr>
              <a:t>1.</a:t>
            </a:r>
          </a:p>
        </p:txBody>
      </p:sp>
      <p:sp>
        <p:nvSpPr>
          <p:cNvPr id="27" name="Arrow: Pentagon 26">
            <a:extLst>
              <a:ext uri="{FF2B5EF4-FFF2-40B4-BE49-F238E27FC236}">
                <a16:creationId xmlns:a16="http://schemas.microsoft.com/office/drawing/2014/main" id="{47AD246F-0334-0AED-F194-90EC26AA7787}"/>
              </a:ext>
            </a:extLst>
          </p:cNvPr>
          <p:cNvSpPr/>
          <p:nvPr/>
        </p:nvSpPr>
        <p:spPr>
          <a:xfrm>
            <a:off x="27803" y="796095"/>
            <a:ext cx="2612647" cy="1256945"/>
          </a:xfrm>
          <a:prstGeom prst="homePlate">
            <a:avLst/>
          </a:prstGeom>
          <a:solidFill>
            <a:srgbClr val="7FD8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CBF437C-2307-F275-2792-6DF11129472E}"/>
              </a:ext>
            </a:extLst>
          </p:cNvPr>
          <p:cNvSpPr txBox="1"/>
          <p:nvPr/>
        </p:nvSpPr>
        <p:spPr>
          <a:xfrm>
            <a:off x="198780" y="1295771"/>
            <a:ext cx="2058504" cy="338554"/>
          </a:xfrm>
          <a:prstGeom prst="rect">
            <a:avLst/>
          </a:prstGeom>
          <a:noFill/>
        </p:spPr>
        <p:txBody>
          <a:bodyPr wrap="square">
            <a:spAutoFit/>
          </a:bodyPr>
          <a:lstStyle/>
          <a:p>
            <a:pPr algn="ctr"/>
            <a:r>
              <a:rPr lang="en-US" sz="1600" dirty="0">
                <a:latin typeface="Montserrat SemiBold" panose="00000700000000000000" pitchFamily="2" charset="0"/>
              </a:rPr>
              <a:t>Overview</a:t>
            </a:r>
            <a:endParaRPr lang="en-US" sz="1600" dirty="0">
              <a:solidFill>
                <a:schemeClr val="dk2"/>
              </a:solidFill>
              <a:latin typeface="Montserrat SemiBold" panose="00000700000000000000" pitchFamily="2" charset="0"/>
            </a:endParaRPr>
          </a:p>
        </p:txBody>
      </p:sp>
      <p:sp>
        <p:nvSpPr>
          <p:cNvPr id="29" name="TextBox 28">
            <a:extLst>
              <a:ext uri="{FF2B5EF4-FFF2-40B4-BE49-F238E27FC236}">
                <a16:creationId xmlns:a16="http://schemas.microsoft.com/office/drawing/2014/main" id="{A90F29F1-9894-C931-A572-2825A749A13F}"/>
              </a:ext>
            </a:extLst>
          </p:cNvPr>
          <p:cNvSpPr txBox="1"/>
          <p:nvPr/>
        </p:nvSpPr>
        <p:spPr>
          <a:xfrm>
            <a:off x="4048489" y="1141754"/>
            <a:ext cx="581526" cy="553998"/>
          </a:xfrm>
          <a:prstGeom prst="rect">
            <a:avLst/>
          </a:prstGeom>
          <a:noFill/>
        </p:spPr>
        <p:txBody>
          <a:bodyPr wrap="square">
            <a:spAutoFit/>
          </a:bodyPr>
          <a:lstStyle/>
          <a:p>
            <a:pPr algn="ctr"/>
            <a:r>
              <a:rPr lang="en-US" sz="3000" dirty="0">
                <a:solidFill>
                  <a:schemeClr val="bg1"/>
                </a:solidFill>
                <a:latin typeface="Montserrat SemiBold" panose="00000700000000000000" pitchFamily="2" charset="0"/>
              </a:rPr>
              <a:t>1.</a:t>
            </a:r>
          </a:p>
        </p:txBody>
      </p:sp>
      <p:sp>
        <p:nvSpPr>
          <p:cNvPr id="48" name="Google Shape;440;p35">
            <a:extLst>
              <a:ext uri="{FF2B5EF4-FFF2-40B4-BE49-F238E27FC236}">
                <a16:creationId xmlns:a16="http://schemas.microsoft.com/office/drawing/2014/main" id="{CAEFA8E9-1EC8-DC30-489E-B467226782FA}"/>
              </a:ext>
            </a:extLst>
          </p:cNvPr>
          <p:cNvSpPr/>
          <p:nvPr/>
        </p:nvSpPr>
        <p:spPr>
          <a:xfrm>
            <a:off x="-617460" y="4538250"/>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
        <p:nvSpPr>
          <p:cNvPr id="49" name="Google Shape;440;p35">
            <a:extLst>
              <a:ext uri="{FF2B5EF4-FFF2-40B4-BE49-F238E27FC236}">
                <a16:creationId xmlns:a16="http://schemas.microsoft.com/office/drawing/2014/main" id="{2D23AD67-51F8-7A95-9421-2AC5822C8449}"/>
              </a:ext>
            </a:extLst>
          </p:cNvPr>
          <p:cNvSpPr/>
          <p:nvPr/>
        </p:nvSpPr>
        <p:spPr>
          <a:xfrm>
            <a:off x="8246649" y="4364966"/>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
        <p:nvSpPr>
          <p:cNvPr id="5" name="Arrow: Chevron 4">
            <a:extLst>
              <a:ext uri="{FF2B5EF4-FFF2-40B4-BE49-F238E27FC236}">
                <a16:creationId xmlns:a16="http://schemas.microsoft.com/office/drawing/2014/main" id="{7DC19B46-646F-E052-4CFE-7172517E21AD}"/>
              </a:ext>
            </a:extLst>
          </p:cNvPr>
          <p:cNvSpPr/>
          <p:nvPr/>
        </p:nvSpPr>
        <p:spPr>
          <a:xfrm>
            <a:off x="2107638" y="803941"/>
            <a:ext cx="2878268" cy="1247345"/>
          </a:xfrm>
          <a:prstGeom prst="chevron">
            <a:avLst/>
          </a:prstGeom>
          <a:solidFill>
            <a:srgbClr val="7FD8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Arrow: Chevron 5">
            <a:extLst>
              <a:ext uri="{FF2B5EF4-FFF2-40B4-BE49-F238E27FC236}">
                <a16:creationId xmlns:a16="http://schemas.microsoft.com/office/drawing/2014/main" id="{3DCA1C44-7C54-39D4-700D-C77A2740731E}"/>
              </a:ext>
            </a:extLst>
          </p:cNvPr>
          <p:cNvSpPr/>
          <p:nvPr/>
        </p:nvSpPr>
        <p:spPr>
          <a:xfrm>
            <a:off x="4463802" y="796095"/>
            <a:ext cx="2590043" cy="1247345"/>
          </a:xfrm>
          <a:prstGeom prst="chevron">
            <a:avLst/>
          </a:prstGeom>
          <a:solidFill>
            <a:srgbClr val="7FD8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Arrow: Chevron 6">
            <a:extLst>
              <a:ext uri="{FF2B5EF4-FFF2-40B4-BE49-F238E27FC236}">
                <a16:creationId xmlns:a16="http://schemas.microsoft.com/office/drawing/2014/main" id="{6586E430-E54B-8A0A-94DD-489FE0B56AB8}"/>
              </a:ext>
            </a:extLst>
          </p:cNvPr>
          <p:cNvSpPr/>
          <p:nvPr/>
        </p:nvSpPr>
        <p:spPr>
          <a:xfrm>
            <a:off x="6524368" y="798578"/>
            <a:ext cx="2631646" cy="1247345"/>
          </a:xfrm>
          <a:prstGeom prst="chevron">
            <a:avLst/>
          </a:prstGeom>
          <a:solidFill>
            <a:srgbClr val="7FD8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4DCA21D2-557F-0AE2-E024-321F90D8A299}"/>
              </a:ext>
            </a:extLst>
          </p:cNvPr>
          <p:cNvSpPr txBox="1"/>
          <p:nvPr/>
        </p:nvSpPr>
        <p:spPr>
          <a:xfrm>
            <a:off x="0" y="2187973"/>
            <a:ext cx="2232902" cy="1384995"/>
          </a:xfrm>
          <a:prstGeom prst="rect">
            <a:avLst/>
          </a:prstGeom>
          <a:noFill/>
        </p:spPr>
        <p:txBody>
          <a:bodyPr wrap="square">
            <a:spAutoFit/>
          </a:bodyPr>
          <a:lstStyle/>
          <a:p>
            <a:pPr>
              <a:buClr>
                <a:schemeClr val="bg2"/>
              </a:buClr>
              <a:buSzPct val="100000"/>
            </a:pPr>
            <a:r>
              <a:rPr lang="en-US" kern="100" dirty="0">
                <a:latin typeface="Montserrat" panose="00000500000000000000" pitchFamily="2" charset="0"/>
                <a:ea typeface="Calibri" panose="020F0502020204030204" pitchFamily="34" charset="0"/>
                <a:cs typeface="Arial" panose="020B0604020202020204" pitchFamily="34" charset="0"/>
              </a:rPr>
              <a:t>We provide real-time solar irradiance predictions every 3 hours and daily, over five days across all governorates of Egypt.</a:t>
            </a:r>
            <a:endParaRPr lang="en-US" dirty="0">
              <a:latin typeface="Montserrat Medium" panose="00000600000000000000" pitchFamily="2" charset="0"/>
            </a:endParaRPr>
          </a:p>
        </p:txBody>
      </p:sp>
      <p:sp>
        <p:nvSpPr>
          <p:cNvPr id="11" name="TextBox 10">
            <a:extLst>
              <a:ext uri="{FF2B5EF4-FFF2-40B4-BE49-F238E27FC236}">
                <a16:creationId xmlns:a16="http://schemas.microsoft.com/office/drawing/2014/main" id="{F9AC3FE7-F2F3-B9C9-3AD8-B5CFFB21EA4E}"/>
              </a:ext>
            </a:extLst>
          </p:cNvPr>
          <p:cNvSpPr txBox="1"/>
          <p:nvPr/>
        </p:nvSpPr>
        <p:spPr>
          <a:xfrm>
            <a:off x="2490831" y="1271214"/>
            <a:ext cx="2400804" cy="307777"/>
          </a:xfrm>
          <a:prstGeom prst="rect">
            <a:avLst/>
          </a:prstGeom>
          <a:noFill/>
        </p:spPr>
        <p:txBody>
          <a:bodyPr wrap="square">
            <a:spAutoFit/>
          </a:bodyPr>
          <a:lstStyle/>
          <a:p>
            <a:pPr algn="ctr"/>
            <a:r>
              <a:rPr lang="en-US" sz="1400" dirty="0">
                <a:latin typeface="Montserrat SemiBold" panose="00000700000000000000" pitchFamily="2" charset="0"/>
              </a:rPr>
              <a:t>Data Integration</a:t>
            </a:r>
            <a:endParaRPr lang="en-US" sz="1400" dirty="0">
              <a:solidFill>
                <a:schemeClr val="dk2"/>
              </a:solidFill>
              <a:latin typeface="Montserrat SemiBold" panose="00000700000000000000" pitchFamily="2" charset="0"/>
            </a:endParaRPr>
          </a:p>
        </p:txBody>
      </p:sp>
      <p:sp>
        <p:nvSpPr>
          <p:cNvPr id="13" name="TextBox 12">
            <a:extLst>
              <a:ext uri="{FF2B5EF4-FFF2-40B4-BE49-F238E27FC236}">
                <a16:creationId xmlns:a16="http://schemas.microsoft.com/office/drawing/2014/main" id="{068B253F-15BC-177E-6A04-E1E64CEBF03B}"/>
              </a:ext>
            </a:extLst>
          </p:cNvPr>
          <p:cNvSpPr txBox="1"/>
          <p:nvPr/>
        </p:nvSpPr>
        <p:spPr>
          <a:xfrm>
            <a:off x="2173011" y="2180746"/>
            <a:ext cx="2872786" cy="1384995"/>
          </a:xfrm>
          <a:prstGeom prst="rect">
            <a:avLst/>
          </a:prstGeom>
          <a:noFill/>
        </p:spPr>
        <p:txBody>
          <a:bodyPr wrap="square">
            <a:spAutoFit/>
          </a:bodyPr>
          <a:lstStyle/>
          <a:p>
            <a:pPr>
              <a:buClr>
                <a:schemeClr val="bg2"/>
              </a:buClr>
              <a:buSzPct val="100000"/>
            </a:pPr>
            <a:r>
              <a:rPr lang="en-US" kern="100" dirty="0">
                <a:latin typeface="Montserrat" panose="00000500000000000000" pitchFamily="2" charset="0"/>
                <a:ea typeface="Calibri" panose="020F0502020204030204" pitchFamily="34" charset="0"/>
                <a:cs typeface="Arial" panose="020B0604020202020204" pitchFamily="34" charset="0"/>
              </a:rPr>
              <a:t>Our models integrate with the OpenWeatherMap Api</a:t>
            </a:r>
          </a:p>
          <a:p>
            <a:pPr>
              <a:buClr>
                <a:schemeClr val="bg2"/>
              </a:buClr>
              <a:buSzPct val="100000"/>
            </a:pPr>
            <a:r>
              <a:rPr lang="en-US" kern="100" dirty="0">
                <a:latin typeface="Montserrat" panose="00000500000000000000" pitchFamily="2" charset="0"/>
                <a:ea typeface="Calibri" panose="020F0502020204030204" pitchFamily="34" charset="0"/>
                <a:cs typeface="Arial" panose="020B0604020202020204" pitchFamily="34" charset="0"/>
              </a:rPr>
              <a:t> to </a:t>
            </a:r>
            <a:r>
              <a:rPr lang="en-US" dirty="0">
                <a:latin typeface="Montserrat" panose="00000500000000000000" pitchFamily="2" charset="0"/>
              </a:rPr>
              <a:t>retrieve</a:t>
            </a:r>
            <a:r>
              <a:rPr lang="en-US" kern="100" dirty="0">
                <a:latin typeface="Montserrat" panose="00000500000000000000" pitchFamily="2" charset="0"/>
                <a:ea typeface="Calibri" panose="020F0502020204030204" pitchFamily="34" charset="0"/>
                <a:cs typeface="Arial" panose="020B0604020202020204" pitchFamily="34" charset="0"/>
              </a:rPr>
              <a:t> </a:t>
            </a:r>
            <a:r>
              <a:rPr lang="en-US" dirty="0">
                <a:latin typeface="Montserrat" panose="00000500000000000000" pitchFamily="2" charset="0"/>
              </a:rPr>
              <a:t>real-time features </a:t>
            </a:r>
            <a:r>
              <a:rPr lang="en-US" kern="100" dirty="0">
                <a:latin typeface="Montserrat" panose="00000500000000000000" pitchFamily="2" charset="0"/>
                <a:ea typeface="Calibri" panose="020F0502020204030204" pitchFamily="34" charset="0"/>
                <a:cs typeface="Arial" panose="020B0604020202020204" pitchFamily="34" charset="0"/>
              </a:rPr>
              <a:t>such as temperature, wind speed, </a:t>
            </a:r>
            <a:r>
              <a:rPr lang="en-US" dirty="0">
                <a:latin typeface="Montserrat" panose="00000500000000000000" pitchFamily="2" charset="0"/>
              </a:rPr>
              <a:t>which are then utilized as input features SVR models.</a:t>
            </a:r>
          </a:p>
        </p:txBody>
      </p:sp>
      <p:sp>
        <p:nvSpPr>
          <p:cNvPr id="15" name="TextBox 14">
            <a:extLst>
              <a:ext uri="{FF2B5EF4-FFF2-40B4-BE49-F238E27FC236}">
                <a16:creationId xmlns:a16="http://schemas.microsoft.com/office/drawing/2014/main" id="{0C3BB2CB-79A5-FEC3-39F2-D2D2DAC55002}"/>
              </a:ext>
            </a:extLst>
          </p:cNvPr>
          <p:cNvSpPr txBox="1"/>
          <p:nvPr/>
        </p:nvSpPr>
        <p:spPr>
          <a:xfrm>
            <a:off x="4756704" y="1254808"/>
            <a:ext cx="2262231" cy="307777"/>
          </a:xfrm>
          <a:prstGeom prst="rect">
            <a:avLst/>
          </a:prstGeom>
          <a:noFill/>
        </p:spPr>
        <p:txBody>
          <a:bodyPr wrap="square">
            <a:spAutoFit/>
          </a:bodyPr>
          <a:lstStyle/>
          <a:p>
            <a:pPr algn="ctr"/>
            <a:r>
              <a:rPr lang="en-US" dirty="0">
                <a:latin typeface="Montserrat SemiBold" panose="00000700000000000000" pitchFamily="2" charset="0"/>
              </a:rPr>
              <a:t>Scalability</a:t>
            </a:r>
            <a:endParaRPr lang="en-US" dirty="0">
              <a:solidFill>
                <a:schemeClr val="dk2"/>
              </a:solidFill>
              <a:latin typeface="Montserrat SemiBold" panose="00000700000000000000" pitchFamily="2" charset="0"/>
            </a:endParaRPr>
          </a:p>
        </p:txBody>
      </p:sp>
      <p:sp>
        <p:nvSpPr>
          <p:cNvPr id="17" name="TextBox 16">
            <a:extLst>
              <a:ext uri="{FF2B5EF4-FFF2-40B4-BE49-F238E27FC236}">
                <a16:creationId xmlns:a16="http://schemas.microsoft.com/office/drawing/2014/main" id="{B764C018-5BE9-E23D-D11B-1E51BB85F910}"/>
              </a:ext>
            </a:extLst>
          </p:cNvPr>
          <p:cNvSpPr txBox="1"/>
          <p:nvPr/>
        </p:nvSpPr>
        <p:spPr>
          <a:xfrm>
            <a:off x="6958145" y="2136175"/>
            <a:ext cx="1899608" cy="1169551"/>
          </a:xfrm>
          <a:prstGeom prst="rect">
            <a:avLst/>
          </a:prstGeom>
          <a:noFill/>
        </p:spPr>
        <p:txBody>
          <a:bodyPr wrap="square">
            <a:spAutoFit/>
          </a:bodyPr>
          <a:lstStyle/>
          <a:p>
            <a:pPr>
              <a:buClr>
                <a:schemeClr val="bg2"/>
              </a:buClr>
              <a:buSzPct val="100000"/>
            </a:pPr>
            <a:r>
              <a:rPr lang="en-US" kern="100" dirty="0">
                <a:latin typeface="Montserrat" panose="00000500000000000000" pitchFamily="2" charset="0"/>
                <a:ea typeface="Calibri" panose="020F0502020204030204" pitchFamily="34" charset="0"/>
                <a:cs typeface="Arial" panose="020B0604020202020204" pitchFamily="34" charset="0"/>
              </a:rPr>
              <a:t>Our prediction models  Hosted and managed on the Hugging Face cloud platform.</a:t>
            </a:r>
            <a:endParaRPr lang="en-US" dirty="0">
              <a:latin typeface="Montserrat Medium" panose="00000600000000000000" pitchFamily="2" charset="0"/>
            </a:endParaRPr>
          </a:p>
        </p:txBody>
      </p:sp>
      <p:sp>
        <p:nvSpPr>
          <p:cNvPr id="19" name="TextBox 18">
            <a:extLst>
              <a:ext uri="{FF2B5EF4-FFF2-40B4-BE49-F238E27FC236}">
                <a16:creationId xmlns:a16="http://schemas.microsoft.com/office/drawing/2014/main" id="{80AA8220-2FF0-8FF4-C265-7D36B63ED29C}"/>
              </a:ext>
            </a:extLst>
          </p:cNvPr>
          <p:cNvSpPr txBox="1"/>
          <p:nvPr/>
        </p:nvSpPr>
        <p:spPr>
          <a:xfrm>
            <a:off x="7037943" y="1276243"/>
            <a:ext cx="2154110" cy="307777"/>
          </a:xfrm>
          <a:prstGeom prst="rect">
            <a:avLst/>
          </a:prstGeom>
          <a:noFill/>
        </p:spPr>
        <p:txBody>
          <a:bodyPr wrap="square">
            <a:spAutoFit/>
          </a:bodyPr>
          <a:lstStyle/>
          <a:p>
            <a:pPr algn="ctr"/>
            <a:r>
              <a:rPr lang="en-US" dirty="0">
                <a:latin typeface="Montserrat SemiBold" panose="00000700000000000000" pitchFamily="2" charset="0"/>
              </a:rPr>
              <a:t>Models Deployment</a:t>
            </a:r>
            <a:endParaRPr lang="en-US" dirty="0">
              <a:solidFill>
                <a:schemeClr val="dk2"/>
              </a:solidFill>
              <a:latin typeface="Montserrat SemiBold" panose="00000700000000000000" pitchFamily="2" charset="0"/>
            </a:endParaRPr>
          </a:p>
        </p:txBody>
      </p:sp>
      <p:sp>
        <p:nvSpPr>
          <p:cNvPr id="23" name="Google Shape;440;p35">
            <a:extLst>
              <a:ext uri="{FF2B5EF4-FFF2-40B4-BE49-F238E27FC236}">
                <a16:creationId xmlns:a16="http://schemas.microsoft.com/office/drawing/2014/main" id="{CC458CD2-F2BC-E360-0E3E-CEA8C25CD51E}"/>
              </a:ext>
            </a:extLst>
          </p:cNvPr>
          <p:cNvSpPr/>
          <p:nvPr/>
        </p:nvSpPr>
        <p:spPr>
          <a:xfrm>
            <a:off x="-389944" y="-627659"/>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pic>
        <p:nvPicPr>
          <p:cNvPr id="24" name="Picture 23" descr="A logo with orange and black text&#10;&#10;Description automatically generated">
            <a:extLst>
              <a:ext uri="{FF2B5EF4-FFF2-40B4-BE49-F238E27FC236}">
                <a16:creationId xmlns:a16="http://schemas.microsoft.com/office/drawing/2014/main" id="{11D4C82B-E70C-C078-6906-EA37395AD6F4}"/>
              </a:ext>
            </a:extLst>
          </p:cNvPr>
          <p:cNvPicPr>
            <a:picLocks noChangeAspect="1"/>
          </p:cNvPicPr>
          <p:nvPr/>
        </p:nvPicPr>
        <p:blipFill>
          <a:blip r:embed="rId3"/>
          <a:stretch>
            <a:fillRect/>
          </a:stretch>
        </p:blipFill>
        <p:spPr>
          <a:xfrm>
            <a:off x="2718136" y="3791640"/>
            <a:ext cx="1621116" cy="573326"/>
          </a:xfrm>
          <a:prstGeom prst="rect">
            <a:avLst/>
          </a:prstGeom>
        </p:spPr>
      </p:pic>
      <p:sp>
        <p:nvSpPr>
          <p:cNvPr id="2" name="TextBox 1">
            <a:extLst>
              <a:ext uri="{FF2B5EF4-FFF2-40B4-BE49-F238E27FC236}">
                <a16:creationId xmlns:a16="http://schemas.microsoft.com/office/drawing/2014/main" id="{4078F4FD-1667-95D9-039B-C81F3FF9A084}"/>
              </a:ext>
            </a:extLst>
          </p:cNvPr>
          <p:cNvSpPr txBox="1"/>
          <p:nvPr/>
        </p:nvSpPr>
        <p:spPr>
          <a:xfrm>
            <a:off x="4985905" y="2176619"/>
            <a:ext cx="2033030" cy="1169551"/>
          </a:xfrm>
          <a:prstGeom prst="rect">
            <a:avLst/>
          </a:prstGeom>
          <a:noFill/>
        </p:spPr>
        <p:txBody>
          <a:bodyPr wrap="square">
            <a:spAutoFit/>
          </a:bodyPr>
          <a:lstStyle/>
          <a:p>
            <a:pPr>
              <a:buClr>
                <a:schemeClr val="bg2"/>
              </a:buClr>
              <a:buSzPct val="100000"/>
            </a:pPr>
            <a:r>
              <a:rPr lang="en-US" kern="100" dirty="0">
                <a:latin typeface="Montserrat" panose="00000500000000000000" pitchFamily="2" charset="0"/>
                <a:ea typeface="Calibri" panose="020F0502020204030204" pitchFamily="34" charset="0"/>
                <a:cs typeface="Arial" panose="020B0604020202020204" pitchFamily="34" charset="0"/>
              </a:rPr>
              <a:t>Our models are designed to handle </a:t>
            </a:r>
            <a:r>
              <a:rPr lang="en-US" dirty="0">
                <a:latin typeface="Montserrat" panose="00000500000000000000" pitchFamily="2" charset="0"/>
              </a:rPr>
              <a:t>different geographic locations across Egypt.</a:t>
            </a:r>
          </a:p>
        </p:txBody>
      </p:sp>
    </p:spTree>
    <p:extLst>
      <p:ext uri="{BB962C8B-B14F-4D97-AF65-F5344CB8AC3E}">
        <p14:creationId xmlns:p14="http://schemas.microsoft.com/office/powerpoint/2010/main" val="12141914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750"/>
                                        <p:tgtEl>
                                          <p:spTgt spid="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7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75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750"/>
                                        <p:tgtEl>
                                          <p:spTgt spid="1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750"/>
                                        <p:tgtEl>
                                          <p:spTgt spid="13"/>
                                        </p:tgtEl>
                                      </p:cBhvr>
                                    </p:animEffect>
                                  </p:childTnLst>
                                </p:cTn>
                              </p:par>
                              <p:par>
                                <p:cTn id="25" presetID="22" presetClass="entr" presetSubtype="8"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75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750"/>
                                        <p:tgtEl>
                                          <p:spTgt spid="1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750"/>
                                        <p:tgtEl>
                                          <p:spTgt spid="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750"/>
                                        <p:tgtEl>
                                          <p:spTgt spid="17"/>
                                        </p:tgtEl>
                                      </p:cBhvr>
                                    </p:animEffect>
                                  </p:childTnLst>
                                </p:cTn>
                              </p:par>
                              <p:par>
                                <p:cTn id="50" presetID="22" presetClass="entr" presetSubtype="8"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P spid="5" grpId="0" animBg="1"/>
      <p:bldP spid="6" grpId="0" animBg="1"/>
      <p:bldP spid="7" grpId="0" animBg="1"/>
      <p:bldP spid="9" grpId="0"/>
      <p:bldP spid="11" grpId="0"/>
      <p:bldP spid="13" grpId="0"/>
      <p:bldP spid="15" grpId="0"/>
      <p:bldP spid="17" grpId="0"/>
      <p:bldP spid="19"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5" name="Google Shape;195;p30"/>
          <p:cNvSpPr txBox="1">
            <a:spLocks noGrp="1"/>
          </p:cNvSpPr>
          <p:nvPr>
            <p:ph type="title" idx="2"/>
          </p:nvPr>
        </p:nvSpPr>
        <p:spPr>
          <a:xfrm>
            <a:off x="721900" y="1030113"/>
            <a:ext cx="1468800" cy="841800"/>
          </a:xfrm>
          <a:prstGeom prst="rect">
            <a:avLst/>
          </a:prstGeom>
        </p:spPr>
        <p:txBody>
          <a:bodyPr spcFirstLastPara="1" wrap="square" lIns="91425" tIns="91425" rIns="91425" bIns="91425" anchor="ctr" anchorCtr="0">
            <a:noAutofit/>
          </a:bodyPr>
          <a:lstStyle/>
          <a:p>
            <a:r>
              <a:rPr lang="en" dirty="0"/>
              <a:t>01.</a:t>
            </a:r>
            <a:endParaRPr dirty="0"/>
          </a:p>
        </p:txBody>
      </p:sp>
      <p:sp>
        <p:nvSpPr>
          <p:cNvPr id="7" name="Google Shape;263;p29">
            <a:extLst>
              <a:ext uri="{FF2B5EF4-FFF2-40B4-BE49-F238E27FC236}">
                <a16:creationId xmlns:a16="http://schemas.microsoft.com/office/drawing/2014/main" id="{567E159E-4F1B-5EE0-14BC-CA372670FF4E}"/>
              </a:ext>
            </a:extLst>
          </p:cNvPr>
          <p:cNvSpPr txBox="1">
            <a:spLocks/>
          </p:cNvSpPr>
          <p:nvPr/>
        </p:nvSpPr>
        <p:spPr>
          <a:xfrm>
            <a:off x="1458543" y="787707"/>
            <a:ext cx="1927004" cy="105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a:buNone/>
              <a:defRPr sz="8000" b="1" i="0" u="none" strike="noStrike" cap="none">
                <a:solidFill>
                  <a:schemeClr val="dk2"/>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6000"/>
              <a:buFont typeface="Montserrat"/>
              <a:buNone/>
              <a:defRPr sz="6000" b="0" i="0" u="none" strike="noStrike" cap="none">
                <a:solidFill>
                  <a:schemeClr val="lt1"/>
                </a:solidFill>
                <a:latin typeface="Montserrat"/>
                <a:ea typeface="Montserrat"/>
                <a:cs typeface="Montserrat"/>
                <a:sym typeface="Montserrat"/>
              </a:defRPr>
            </a:lvl9pPr>
          </a:lstStyle>
          <a:p>
            <a:endParaRPr lang="en" dirty="0"/>
          </a:p>
        </p:txBody>
      </p:sp>
      <p:sp>
        <p:nvSpPr>
          <p:cNvPr id="8" name="Google Shape;261;p29">
            <a:extLst>
              <a:ext uri="{FF2B5EF4-FFF2-40B4-BE49-F238E27FC236}">
                <a16:creationId xmlns:a16="http://schemas.microsoft.com/office/drawing/2014/main" id="{3A184EF5-F207-8D12-D7D4-79987B1D0EAF}"/>
              </a:ext>
            </a:extLst>
          </p:cNvPr>
          <p:cNvSpPr txBox="1">
            <a:spLocks/>
          </p:cNvSpPr>
          <p:nvPr/>
        </p:nvSpPr>
        <p:spPr>
          <a:xfrm>
            <a:off x="538233" y="1703453"/>
            <a:ext cx="50752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dirty="0"/>
              <a:t>Project Idea</a:t>
            </a:r>
          </a:p>
        </p:txBody>
      </p:sp>
      <p:sp>
        <p:nvSpPr>
          <p:cNvPr id="9" name="Google Shape;262;p29">
            <a:extLst>
              <a:ext uri="{FF2B5EF4-FFF2-40B4-BE49-F238E27FC236}">
                <a16:creationId xmlns:a16="http://schemas.microsoft.com/office/drawing/2014/main" id="{DC4CA174-0E6D-2C41-4DA1-5D41526CBC41}"/>
              </a:ext>
            </a:extLst>
          </p:cNvPr>
          <p:cNvSpPr txBox="1">
            <a:spLocks/>
          </p:cNvSpPr>
          <p:nvPr/>
        </p:nvSpPr>
        <p:spPr>
          <a:xfrm>
            <a:off x="181663" y="3372021"/>
            <a:ext cx="4443236" cy="4248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lgn="ctr"/>
            <a:r>
              <a:rPr lang="en-US" dirty="0"/>
              <a:t>Ideas That Shaped Our App Innovation </a:t>
            </a:r>
          </a:p>
        </p:txBody>
      </p:sp>
      <p:sp>
        <p:nvSpPr>
          <p:cNvPr id="5" name="Google Shape;197;p30">
            <a:extLst>
              <a:ext uri="{FF2B5EF4-FFF2-40B4-BE49-F238E27FC236}">
                <a16:creationId xmlns:a16="http://schemas.microsoft.com/office/drawing/2014/main" id="{1F657826-295E-A75E-E21F-BC8D0D737B90}"/>
              </a:ext>
            </a:extLst>
          </p:cNvPr>
          <p:cNvSpPr/>
          <p:nvPr/>
        </p:nvSpPr>
        <p:spPr>
          <a:xfrm>
            <a:off x="8648131" y="75719"/>
            <a:ext cx="477544" cy="1423979"/>
          </a:xfrm>
          <a:prstGeom prst="rect">
            <a:avLst/>
          </a:prstGeom>
          <a:solidFill>
            <a:schemeClr val="lt1"/>
          </a:solidFill>
          <a:ln>
            <a:noFill/>
          </a:ln>
        </p:spPr>
        <p:txBody>
          <a:bodyPr spcFirstLastPara="1" wrap="square" lIns="91425" tIns="91425" rIns="91425" bIns="91425" anchor="ctr" anchorCtr="0">
            <a:noAutofit/>
          </a:bodyPr>
          <a:lstStyle/>
          <a:p>
            <a:endParaRPr dirty="0"/>
          </a:p>
        </p:txBody>
      </p:sp>
      <p:grpSp>
        <p:nvGrpSpPr>
          <p:cNvPr id="29" name="Google Shape;796;p45">
            <a:extLst>
              <a:ext uri="{FF2B5EF4-FFF2-40B4-BE49-F238E27FC236}">
                <a16:creationId xmlns:a16="http://schemas.microsoft.com/office/drawing/2014/main" id="{ECE57F7A-D71F-1B18-8F38-551592FF20B6}"/>
              </a:ext>
            </a:extLst>
          </p:cNvPr>
          <p:cNvGrpSpPr/>
          <p:nvPr/>
        </p:nvGrpSpPr>
        <p:grpSpPr>
          <a:xfrm>
            <a:off x="8376538" y="4394400"/>
            <a:ext cx="579900" cy="579900"/>
            <a:chOff x="5165156" y="3225213"/>
            <a:chExt cx="579900" cy="579900"/>
          </a:xfrm>
        </p:grpSpPr>
        <p:sp>
          <p:nvSpPr>
            <p:cNvPr id="30" name="Google Shape;797;p45">
              <a:extLst>
                <a:ext uri="{FF2B5EF4-FFF2-40B4-BE49-F238E27FC236}">
                  <a16:creationId xmlns:a16="http://schemas.microsoft.com/office/drawing/2014/main" id="{0EB41E51-EE5E-31CA-BE1A-95F0686715FE}"/>
                </a:ext>
              </a:extLst>
            </p:cNvPr>
            <p:cNvSpPr/>
            <p:nvPr/>
          </p:nvSpPr>
          <p:spPr>
            <a:xfrm>
              <a:off x="5165156" y="3225213"/>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dirty="0"/>
            </a:p>
          </p:txBody>
        </p:sp>
        <p:sp>
          <p:nvSpPr>
            <p:cNvPr id="31" name="Google Shape;798;p45">
              <a:extLst>
                <a:ext uri="{FF2B5EF4-FFF2-40B4-BE49-F238E27FC236}">
                  <a16:creationId xmlns:a16="http://schemas.microsoft.com/office/drawing/2014/main" id="{71CC3572-186F-620D-A279-8165BA77E457}"/>
                </a:ext>
              </a:extLst>
            </p:cNvPr>
            <p:cNvSpPr/>
            <p:nvPr/>
          </p:nvSpPr>
          <p:spPr>
            <a:xfrm>
              <a:off x="5270806" y="3331473"/>
              <a:ext cx="368599" cy="367379"/>
            </a:xfrm>
            <a:custGeom>
              <a:avLst/>
              <a:gdLst/>
              <a:ahLst/>
              <a:cxnLst/>
              <a:rect l="l" t="t" r="r" b="b"/>
              <a:pathLst>
                <a:path w="14196" h="14149" extrusionOk="0">
                  <a:moveTo>
                    <a:pt x="4759" y="830"/>
                  </a:moveTo>
                  <a:lnTo>
                    <a:pt x="4685" y="2948"/>
                  </a:lnTo>
                  <a:lnTo>
                    <a:pt x="1518" y="2948"/>
                  </a:lnTo>
                  <a:lnTo>
                    <a:pt x="1740" y="830"/>
                  </a:lnTo>
                  <a:close/>
                  <a:moveTo>
                    <a:pt x="8609" y="830"/>
                  </a:moveTo>
                  <a:lnTo>
                    <a:pt x="8683" y="2948"/>
                  </a:lnTo>
                  <a:lnTo>
                    <a:pt x="5514" y="2948"/>
                  </a:lnTo>
                  <a:lnTo>
                    <a:pt x="5587" y="830"/>
                  </a:lnTo>
                  <a:close/>
                  <a:moveTo>
                    <a:pt x="12457" y="830"/>
                  </a:moveTo>
                  <a:lnTo>
                    <a:pt x="12678" y="2948"/>
                  </a:lnTo>
                  <a:lnTo>
                    <a:pt x="9513" y="2948"/>
                  </a:lnTo>
                  <a:lnTo>
                    <a:pt x="9438" y="830"/>
                  </a:lnTo>
                  <a:close/>
                  <a:moveTo>
                    <a:pt x="4656" y="3778"/>
                  </a:moveTo>
                  <a:lnTo>
                    <a:pt x="4581" y="5895"/>
                  </a:lnTo>
                  <a:lnTo>
                    <a:pt x="1208" y="5895"/>
                  </a:lnTo>
                  <a:lnTo>
                    <a:pt x="1430" y="3778"/>
                  </a:lnTo>
                  <a:close/>
                  <a:moveTo>
                    <a:pt x="8710" y="3778"/>
                  </a:moveTo>
                  <a:lnTo>
                    <a:pt x="8785" y="5895"/>
                  </a:lnTo>
                  <a:lnTo>
                    <a:pt x="5411" y="5895"/>
                  </a:lnTo>
                  <a:lnTo>
                    <a:pt x="5484" y="3778"/>
                  </a:lnTo>
                  <a:close/>
                  <a:moveTo>
                    <a:pt x="12765" y="3778"/>
                  </a:moveTo>
                  <a:lnTo>
                    <a:pt x="12988" y="5895"/>
                  </a:lnTo>
                  <a:lnTo>
                    <a:pt x="9616" y="5895"/>
                  </a:lnTo>
                  <a:lnTo>
                    <a:pt x="9542" y="3778"/>
                  </a:lnTo>
                  <a:close/>
                  <a:moveTo>
                    <a:pt x="4552" y="6725"/>
                  </a:moveTo>
                  <a:lnTo>
                    <a:pt x="4478" y="8843"/>
                  </a:lnTo>
                  <a:lnTo>
                    <a:pt x="899" y="8843"/>
                  </a:lnTo>
                  <a:lnTo>
                    <a:pt x="1121" y="6725"/>
                  </a:lnTo>
                  <a:close/>
                  <a:moveTo>
                    <a:pt x="8815" y="6725"/>
                  </a:moveTo>
                  <a:lnTo>
                    <a:pt x="8888" y="8843"/>
                  </a:lnTo>
                  <a:lnTo>
                    <a:pt x="5308" y="8843"/>
                  </a:lnTo>
                  <a:lnTo>
                    <a:pt x="5382" y="6725"/>
                  </a:lnTo>
                  <a:close/>
                  <a:moveTo>
                    <a:pt x="13075" y="6725"/>
                  </a:moveTo>
                  <a:lnTo>
                    <a:pt x="13298" y="8843"/>
                  </a:lnTo>
                  <a:lnTo>
                    <a:pt x="9718" y="8843"/>
                  </a:lnTo>
                  <a:lnTo>
                    <a:pt x="9645" y="6725"/>
                  </a:lnTo>
                  <a:close/>
                  <a:moveTo>
                    <a:pt x="8701" y="12965"/>
                  </a:moveTo>
                  <a:lnTo>
                    <a:pt x="8701" y="13319"/>
                  </a:lnTo>
                  <a:lnTo>
                    <a:pt x="5495" y="13319"/>
                  </a:lnTo>
                  <a:lnTo>
                    <a:pt x="5495" y="12965"/>
                  </a:lnTo>
                  <a:close/>
                  <a:moveTo>
                    <a:pt x="1366" y="0"/>
                  </a:moveTo>
                  <a:cubicBezTo>
                    <a:pt x="1154" y="0"/>
                    <a:pt x="977" y="160"/>
                    <a:pt x="954" y="372"/>
                  </a:cubicBezTo>
                  <a:lnTo>
                    <a:pt x="644" y="3319"/>
                  </a:lnTo>
                  <a:lnTo>
                    <a:pt x="644" y="3321"/>
                  </a:lnTo>
                  <a:cubicBezTo>
                    <a:pt x="619" y="3577"/>
                    <a:pt x="54" y="8956"/>
                    <a:pt x="26" y="9214"/>
                  </a:cubicBezTo>
                  <a:cubicBezTo>
                    <a:pt x="0" y="9459"/>
                    <a:pt x="192" y="9672"/>
                    <a:pt x="439" y="9672"/>
                  </a:cubicBezTo>
                  <a:lnTo>
                    <a:pt x="6683" y="9672"/>
                  </a:lnTo>
                  <a:lnTo>
                    <a:pt x="6683" y="12136"/>
                  </a:lnTo>
                  <a:lnTo>
                    <a:pt x="5080" y="12136"/>
                  </a:lnTo>
                  <a:cubicBezTo>
                    <a:pt x="4852" y="12136"/>
                    <a:pt x="4667" y="12321"/>
                    <a:pt x="4667" y="12551"/>
                  </a:cubicBezTo>
                  <a:lnTo>
                    <a:pt x="4667" y="13734"/>
                  </a:lnTo>
                  <a:cubicBezTo>
                    <a:pt x="4667" y="13963"/>
                    <a:pt x="4852" y="14149"/>
                    <a:pt x="5080" y="14149"/>
                  </a:cubicBezTo>
                  <a:lnTo>
                    <a:pt x="9115" y="14149"/>
                  </a:lnTo>
                  <a:cubicBezTo>
                    <a:pt x="9345" y="14149"/>
                    <a:pt x="9530" y="13963"/>
                    <a:pt x="9530" y="13734"/>
                  </a:cubicBezTo>
                  <a:lnTo>
                    <a:pt x="9530" y="12551"/>
                  </a:lnTo>
                  <a:cubicBezTo>
                    <a:pt x="9530" y="12321"/>
                    <a:pt x="9345" y="12136"/>
                    <a:pt x="9115" y="12136"/>
                  </a:cubicBezTo>
                  <a:lnTo>
                    <a:pt x="7513" y="12136"/>
                  </a:lnTo>
                  <a:lnTo>
                    <a:pt x="7513" y="9672"/>
                  </a:lnTo>
                  <a:lnTo>
                    <a:pt x="13758" y="9672"/>
                  </a:lnTo>
                  <a:cubicBezTo>
                    <a:pt x="14003" y="9672"/>
                    <a:pt x="14195" y="9458"/>
                    <a:pt x="14169" y="9214"/>
                  </a:cubicBezTo>
                  <a:cubicBezTo>
                    <a:pt x="14150" y="9028"/>
                    <a:pt x="13262" y="572"/>
                    <a:pt x="13241" y="372"/>
                  </a:cubicBezTo>
                  <a:cubicBezTo>
                    <a:pt x="13219" y="160"/>
                    <a:pt x="13041" y="0"/>
                    <a:pt x="12830"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2" name="Google Shape;412;p47">
            <a:extLst>
              <a:ext uri="{FF2B5EF4-FFF2-40B4-BE49-F238E27FC236}">
                <a16:creationId xmlns:a16="http://schemas.microsoft.com/office/drawing/2014/main" id="{CB9E1F9B-F503-E194-1E28-AF68272FA758}"/>
              </a:ext>
            </a:extLst>
          </p:cNvPr>
          <p:cNvPicPr preferRelativeResize="0">
            <a:picLocks/>
          </p:cNvPicPr>
          <p:nvPr/>
        </p:nvPicPr>
        <p:blipFill rotWithShape="1">
          <a:blip r:embed="rId3">
            <a:alphaModFix/>
          </a:blip>
          <a:srcRect l="40581" t="19524" r="12491" b="14781"/>
          <a:stretch/>
        </p:blipFill>
        <p:spPr>
          <a:xfrm>
            <a:off x="4486249" y="1"/>
            <a:ext cx="4639427" cy="5143500"/>
          </a:xfrm>
          <a:prstGeom prst="parallelogram">
            <a:avLst>
              <a:gd name="adj" fmla="val 25000"/>
            </a:avLst>
          </a:prstGeom>
          <a:noFill/>
          <a:ln>
            <a:noFill/>
          </a:ln>
        </p:spPr>
      </p:pic>
      <p:sp>
        <p:nvSpPr>
          <p:cNvPr id="4" name="Google Shape;140;p27">
            <a:extLst>
              <a:ext uri="{FF2B5EF4-FFF2-40B4-BE49-F238E27FC236}">
                <a16:creationId xmlns:a16="http://schemas.microsoft.com/office/drawing/2014/main" id="{5368464B-2118-40C7-67DB-43FA705E1925}"/>
              </a:ext>
            </a:extLst>
          </p:cNvPr>
          <p:cNvSpPr/>
          <p:nvPr/>
        </p:nvSpPr>
        <p:spPr>
          <a:xfrm rot="-5400000">
            <a:off x="-2466042" y="2416391"/>
            <a:ext cx="5178624" cy="275594"/>
          </a:xfrm>
          <a:prstGeom prst="rect">
            <a:avLst/>
          </a:prstGeom>
          <a:solidFill>
            <a:schemeClr val="bg2"/>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424497412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oogle Shape;530;p38">
            <a:extLst>
              <a:ext uri="{FF2B5EF4-FFF2-40B4-BE49-F238E27FC236}">
                <a16:creationId xmlns:a16="http://schemas.microsoft.com/office/drawing/2014/main" id="{16F78792-F1C5-0F37-49EA-CD21B4C3C1FE}"/>
              </a:ext>
            </a:extLst>
          </p:cNvPr>
          <p:cNvGrpSpPr/>
          <p:nvPr/>
        </p:nvGrpSpPr>
        <p:grpSpPr>
          <a:xfrm>
            <a:off x="551846" y="456831"/>
            <a:ext cx="2814978" cy="4543191"/>
            <a:chOff x="5186401" y="494525"/>
            <a:chExt cx="1834973" cy="3724678"/>
          </a:xfrm>
        </p:grpSpPr>
        <p:sp>
          <p:nvSpPr>
            <p:cNvPr id="21" name="Google Shape;531;p38">
              <a:extLst>
                <a:ext uri="{FF2B5EF4-FFF2-40B4-BE49-F238E27FC236}">
                  <a16:creationId xmlns:a16="http://schemas.microsoft.com/office/drawing/2014/main" id="{F0A57ACB-D218-EB45-CDED-C32135FA3C0F}"/>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22" name="Google Shape;532;p38">
              <a:extLst>
                <a:ext uri="{FF2B5EF4-FFF2-40B4-BE49-F238E27FC236}">
                  <a16:creationId xmlns:a16="http://schemas.microsoft.com/office/drawing/2014/main" id="{AB6E0EE1-D3BE-9B06-5764-2D6E6366D7AD}"/>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5" name="Picture 4" descr="A screenshot of a phone&#10;&#10;Description automatically generated">
            <a:extLst>
              <a:ext uri="{FF2B5EF4-FFF2-40B4-BE49-F238E27FC236}">
                <a16:creationId xmlns:a16="http://schemas.microsoft.com/office/drawing/2014/main" id="{91AC8900-69B7-3F0C-FB7B-55334CC8D0F4}"/>
              </a:ext>
            </a:extLst>
          </p:cNvPr>
          <p:cNvPicPr>
            <a:picLocks noChangeAspect="1"/>
          </p:cNvPicPr>
          <p:nvPr/>
        </p:nvPicPr>
        <p:blipFill rotWithShape="1">
          <a:blip r:embed="rId2"/>
          <a:srcRect b="4950"/>
          <a:stretch/>
        </p:blipFill>
        <p:spPr>
          <a:xfrm>
            <a:off x="639221" y="549966"/>
            <a:ext cx="2644669" cy="4355973"/>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14E206D-7B93-1DFC-EF02-9E9800086F66}"/>
              </a:ext>
            </a:extLst>
          </p:cNvPr>
          <p:cNvSpPr txBox="1"/>
          <p:nvPr/>
        </p:nvSpPr>
        <p:spPr>
          <a:xfrm>
            <a:off x="1618718" y="-44096"/>
            <a:ext cx="6175262"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System Output Estimation</a:t>
            </a:r>
          </a:p>
        </p:txBody>
      </p:sp>
      <p:sp>
        <p:nvSpPr>
          <p:cNvPr id="7" name="Google Shape;579;p46">
            <a:extLst>
              <a:ext uri="{FF2B5EF4-FFF2-40B4-BE49-F238E27FC236}">
                <a16:creationId xmlns:a16="http://schemas.microsoft.com/office/drawing/2014/main" id="{6A4E9BD2-6204-EA4C-6887-9E4757F8CD38}"/>
              </a:ext>
            </a:extLst>
          </p:cNvPr>
          <p:cNvSpPr/>
          <p:nvPr/>
        </p:nvSpPr>
        <p:spPr>
          <a:xfrm rot="5400000">
            <a:off x="8257117" y="493752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8" name="Google Shape;579;p46">
            <a:extLst>
              <a:ext uri="{FF2B5EF4-FFF2-40B4-BE49-F238E27FC236}">
                <a16:creationId xmlns:a16="http://schemas.microsoft.com/office/drawing/2014/main" id="{151D61C2-1A6C-0927-2132-0E0B3FCEBE2D}"/>
              </a:ext>
            </a:extLst>
          </p:cNvPr>
          <p:cNvSpPr/>
          <p:nvPr/>
        </p:nvSpPr>
        <p:spPr>
          <a:xfrm rot="16200000">
            <a:off x="-790625" y="4932628"/>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7886314" y="-1066307"/>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8562419" y="-451778"/>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15" name="TextBox 14">
            <a:extLst>
              <a:ext uri="{FF2B5EF4-FFF2-40B4-BE49-F238E27FC236}">
                <a16:creationId xmlns:a16="http://schemas.microsoft.com/office/drawing/2014/main" id="{AD16D81D-6A03-8A81-F6BF-D4DAFF58A3ED}"/>
              </a:ext>
            </a:extLst>
          </p:cNvPr>
          <p:cNvSpPr txBox="1"/>
          <p:nvPr/>
        </p:nvSpPr>
        <p:spPr>
          <a:xfrm>
            <a:off x="3704136" y="3353101"/>
            <a:ext cx="1790704" cy="738664"/>
          </a:xfrm>
          <a:prstGeom prst="rect">
            <a:avLst/>
          </a:prstGeom>
          <a:noFill/>
        </p:spPr>
        <p:txBody>
          <a:bodyPr wrap="square">
            <a:spAutoFit/>
          </a:bodyPr>
          <a:lstStyle/>
          <a:p>
            <a:r>
              <a:rPr lang="en-US" dirty="0"/>
              <a:t>Each day includes electricity output data every 3 hours.</a:t>
            </a:r>
          </a:p>
        </p:txBody>
      </p:sp>
      <p:sp>
        <p:nvSpPr>
          <p:cNvPr id="16" name="TextBox 15">
            <a:extLst>
              <a:ext uri="{FF2B5EF4-FFF2-40B4-BE49-F238E27FC236}">
                <a16:creationId xmlns:a16="http://schemas.microsoft.com/office/drawing/2014/main" id="{3CEDC0FC-6C05-1D49-5C0B-3EACDFB4BBF9}"/>
              </a:ext>
            </a:extLst>
          </p:cNvPr>
          <p:cNvSpPr txBox="1"/>
          <p:nvPr/>
        </p:nvSpPr>
        <p:spPr>
          <a:xfrm>
            <a:off x="3696451" y="963080"/>
            <a:ext cx="1648473" cy="738664"/>
          </a:xfrm>
          <a:prstGeom prst="rect">
            <a:avLst/>
          </a:prstGeom>
          <a:noFill/>
        </p:spPr>
        <p:txBody>
          <a:bodyPr wrap="square">
            <a:spAutoFit/>
          </a:bodyPr>
          <a:lstStyle/>
          <a:p>
            <a:r>
              <a:rPr lang="en-US" dirty="0"/>
              <a:t>Daily electricity output in kW over 5 days.</a:t>
            </a:r>
          </a:p>
        </p:txBody>
      </p:sp>
      <p:cxnSp>
        <p:nvCxnSpPr>
          <p:cNvPr id="3" name="Straight Arrow Connector 2">
            <a:extLst>
              <a:ext uri="{FF2B5EF4-FFF2-40B4-BE49-F238E27FC236}">
                <a16:creationId xmlns:a16="http://schemas.microsoft.com/office/drawing/2014/main" id="{706CE6BF-84C0-CF34-3A90-D86A7EA92925}"/>
              </a:ext>
            </a:extLst>
          </p:cNvPr>
          <p:cNvCxnSpPr>
            <a:cxnSpLocks/>
            <a:endCxn id="16" idx="1"/>
          </p:cNvCxnSpPr>
          <p:nvPr/>
        </p:nvCxnSpPr>
        <p:spPr>
          <a:xfrm flipV="1">
            <a:off x="3123757" y="1332412"/>
            <a:ext cx="572694" cy="395530"/>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B989EBD9-75F0-687F-4E00-09731EA801AE}"/>
              </a:ext>
            </a:extLst>
          </p:cNvPr>
          <p:cNvSpPr/>
          <p:nvPr/>
        </p:nvSpPr>
        <p:spPr>
          <a:xfrm>
            <a:off x="3334270" y="2667000"/>
            <a:ext cx="369866" cy="2110866"/>
          </a:xfrm>
          <a:prstGeom prst="rightBrac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1" name="Google Shape;530;p38">
            <a:extLst>
              <a:ext uri="{FF2B5EF4-FFF2-40B4-BE49-F238E27FC236}">
                <a16:creationId xmlns:a16="http://schemas.microsoft.com/office/drawing/2014/main" id="{9B9439EE-4B0D-62AE-439D-C1BCC54E0659}"/>
              </a:ext>
            </a:extLst>
          </p:cNvPr>
          <p:cNvGrpSpPr/>
          <p:nvPr/>
        </p:nvGrpSpPr>
        <p:grpSpPr>
          <a:xfrm>
            <a:off x="5816782" y="456832"/>
            <a:ext cx="2789081" cy="4543190"/>
            <a:chOff x="5186401" y="494525"/>
            <a:chExt cx="1834973" cy="3724678"/>
          </a:xfrm>
        </p:grpSpPr>
        <p:sp>
          <p:nvSpPr>
            <p:cNvPr id="12" name="Google Shape;531;p38">
              <a:extLst>
                <a:ext uri="{FF2B5EF4-FFF2-40B4-BE49-F238E27FC236}">
                  <a16:creationId xmlns:a16="http://schemas.microsoft.com/office/drawing/2014/main" id="{D0F6407D-3B76-33A8-8363-25D23180FF8B}"/>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13" name="Google Shape;532;p38">
              <a:extLst>
                <a:ext uri="{FF2B5EF4-FFF2-40B4-BE49-F238E27FC236}">
                  <a16:creationId xmlns:a16="http://schemas.microsoft.com/office/drawing/2014/main" id="{3CB52186-9A2E-2A01-C04C-9530D78C99BA}"/>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24" name="Picture 23" descr="A screenshot of a phone&#10;&#10;Description automatically generated">
            <a:extLst>
              <a:ext uri="{FF2B5EF4-FFF2-40B4-BE49-F238E27FC236}">
                <a16:creationId xmlns:a16="http://schemas.microsoft.com/office/drawing/2014/main" id="{D0DD89FB-86A2-E202-7269-A31C59022579}"/>
              </a:ext>
            </a:extLst>
          </p:cNvPr>
          <p:cNvPicPr>
            <a:picLocks noChangeAspect="1"/>
          </p:cNvPicPr>
          <p:nvPr/>
        </p:nvPicPr>
        <p:blipFill rotWithShape="1">
          <a:blip r:embed="rId3"/>
          <a:srcRect b="5004"/>
          <a:stretch/>
        </p:blipFill>
        <p:spPr>
          <a:xfrm>
            <a:off x="5891665" y="549966"/>
            <a:ext cx="2639594" cy="4355973"/>
          </a:xfrm>
          <a:prstGeom prst="rect">
            <a:avLst/>
          </a:prstGeom>
          <a:ln>
            <a:solidFill>
              <a:schemeClr val="bg1">
                <a:lumMod val="75000"/>
              </a:schemeClr>
            </a:solidFill>
          </a:ln>
        </p:spPr>
      </p:pic>
      <p:sp>
        <p:nvSpPr>
          <p:cNvPr id="40" name="TextBox 39">
            <a:extLst>
              <a:ext uri="{FF2B5EF4-FFF2-40B4-BE49-F238E27FC236}">
                <a16:creationId xmlns:a16="http://schemas.microsoft.com/office/drawing/2014/main" id="{5742445A-E2B1-6184-060D-D85780AA2E95}"/>
              </a:ext>
            </a:extLst>
          </p:cNvPr>
          <p:cNvSpPr txBox="1"/>
          <p:nvPr/>
        </p:nvSpPr>
        <p:spPr>
          <a:xfrm>
            <a:off x="3745806" y="1892464"/>
            <a:ext cx="1883717" cy="1169551"/>
          </a:xfrm>
          <a:prstGeom prst="rect">
            <a:avLst/>
          </a:prstGeom>
          <a:noFill/>
        </p:spPr>
        <p:txBody>
          <a:bodyPr wrap="square">
            <a:spAutoFit/>
          </a:bodyPr>
          <a:lstStyle/>
          <a:p>
            <a:r>
              <a:rPr lang="en-US" dirty="0"/>
              <a:t>Users can navigate through the days to view electricity output every 3 hours for each day.</a:t>
            </a:r>
          </a:p>
        </p:txBody>
      </p:sp>
      <p:cxnSp>
        <p:nvCxnSpPr>
          <p:cNvPr id="44" name="Straight Arrow Connector 43">
            <a:extLst>
              <a:ext uri="{FF2B5EF4-FFF2-40B4-BE49-F238E27FC236}">
                <a16:creationId xmlns:a16="http://schemas.microsoft.com/office/drawing/2014/main" id="{CCDBB2B3-4060-7D80-8C63-F12B5600271C}"/>
              </a:ext>
            </a:extLst>
          </p:cNvPr>
          <p:cNvCxnSpPr>
            <a:cxnSpLocks/>
          </p:cNvCxnSpPr>
          <p:nvPr/>
        </p:nvCxnSpPr>
        <p:spPr>
          <a:xfrm flipH="1">
            <a:off x="5487155" y="1956021"/>
            <a:ext cx="693832" cy="278296"/>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97691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anim calcmode="lin" valueType="num">
                                      <p:cBhvr>
                                        <p:cTn id="20" dur="500" fill="hold"/>
                                        <p:tgtEl>
                                          <p:spTgt spid="25"/>
                                        </p:tgtEl>
                                        <p:attrNameLst>
                                          <p:attrName>ppt_x</p:attrName>
                                        </p:attrNameLst>
                                      </p:cBhvr>
                                      <p:tavLst>
                                        <p:tav tm="0">
                                          <p:val>
                                            <p:strVal val="#ppt_x"/>
                                          </p:val>
                                        </p:tav>
                                        <p:tav tm="100000">
                                          <p:val>
                                            <p:strVal val="#ppt_x"/>
                                          </p:val>
                                        </p:tav>
                                      </p:tavLst>
                                    </p:anim>
                                    <p:anim calcmode="lin" valueType="num">
                                      <p:cBhvr>
                                        <p:cTn id="21" dur="5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par>
                                <p:cTn id="32" presetID="22" presetClass="entr" presetSubtype="8"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left)">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5" grpId="0" animBg="1"/>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oogle Shape;530;p38">
            <a:extLst>
              <a:ext uri="{FF2B5EF4-FFF2-40B4-BE49-F238E27FC236}">
                <a16:creationId xmlns:a16="http://schemas.microsoft.com/office/drawing/2014/main" id="{BA2CFC4F-5A2E-B2EF-D75A-61FFDBB475D0}"/>
              </a:ext>
            </a:extLst>
          </p:cNvPr>
          <p:cNvGrpSpPr/>
          <p:nvPr/>
        </p:nvGrpSpPr>
        <p:grpSpPr>
          <a:xfrm>
            <a:off x="2215598" y="670710"/>
            <a:ext cx="2356401" cy="4382652"/>
            <a:chOff x="5186401" y="494525"/>
            <a:chExt cx="1834973" cy="3724678"/>
          </a:xfrm>
        </p:grpSpPr>
        <p:sp>
          <p:nvSpPr>
            <p:cNvPr id="29" name="Google Shape;531;p38">
              <a:extLst>
                <a:ext uri="{FF2B5EF4-FFF2-40B4-BE49-F238E27FC236}">
                  <a16:creationId xmlns:a16="http://schemas.microsoft.com/office/drawing/2014/main" id="{7F49B606-5CE1-7D15-222C-59C4382C1B26}"/>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30" name="Google Shape;532;p38">
              <a:extLst>
                <a:ext uri="{FF2B5EF4-FFF2-40B4-BE49-F238E27FC236}">
                  <a16:creationId xmlns:a16="http://schemas.microsoft.com/office/drawing/2014/main" id="{100484D9-D327-37B3-4756-5F2C1237CE65}"/>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17" name="Picture 16" descr="A screenshot of a phone&#10;&#10;Description automatically generated">
            <a:extLst>
              <a:ext uri="{FF2B5EF4-FFF2-40B4-BE49-F238E27FC236}">
                <a16:creationId xmlns:a16="http://schemas.microsoft.com/office/drawing/2014/main" id="{6F9F7788-C18B-CB64-19FF-707CE21FC8DC}"/>
              </a:ext>
            </a:extLst>
          </p:cNvPr>
          <p:cNvPicPr>
            <a:picLocks noChangeAspect="1"/>
          </p:cNvPicPr>
          <p:nvPr/>
        </p:nvPicPr>
        <p:blipFill rotWithShape="1">
          <a:blip r:embed="rId2"/>
          <a:srcRect b="6017"/>
          <a:stretch/>
        </p:blipFill>
        <p:spPr>
          <a:xfrm>
            <a:off x="2281895" y="785230"/>
            <a:ext cx="2218543" cy="4169664"/>
          </a:xfrm>
          <a:prstGeom prst="rect">
            <a:avLst/>
          </a:prstGeom>
        </p:spPr>
      </p:pic>
      <p:grpSp>
        <p:nvGrpSpPr>
          <p:cNvPr id="13" name="Google Shape;530;p38">
            <a:extLst>
              <a:ext uri="{FF2B5EF4-FFF2-40B4-BE49-F238E27FC236}">
                <a16:creationId xmlns:a16="http://schemas.microsoft.com/office/drawing/2014/main" id="{B6A7F8F5-698C-D428-D3FF-EC1F224B97AB}"/>
              </a:ext>
            </a:extLst>
          </p:cNvPr>
          <p:cNvGrpSpPr/>
          <p:nvPr/>
        </p:nvGrpSpPr>
        <p:grpSpPr>
          <a:xfrm>
            <a:off x="4848679" y="658010"/>
            <a:ext cx="2356401" cy="4382652"/>
            <a:chOff x="5186401" y="494525"/>
            <a:chExt cx="1834973" cy="3724678"/>
          </a:xfrm>
        </p:grpSpPr>
        <p:sp>
          <p:nvSpPr>
            <p:cNvPr id="14" name="Google Shape;531;p38">
              <a:extLst>
                <a:ext uri="{FF2B5EF4-FFF2-40B4-BE49-F238E27FC236}">
                  <a16:creationId xmlns:a16="http://schemas.microsoft.com/office/drawing/2014/main" id="{2FC4B194-2559-5946-990A-82E5A52A8324}"/>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15" name="Google Shape;532;p38">
              <a:extLst>
                <a:ext uri="{FF2B5EF4-FFF2-40B4-BE49-F238E27FC236}">
                  <a16:creationId xmlns:a16="http://schemas.microsoft.com/office/drawing/2014/main" id="{BE482F11-059C-8975-3E01-BBAE0AB13C18}"/>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8" name="Picture 7" descr="A screenshot of a chat&#10;&#10;Description automatically generated">
            <a:extLst>
              <a:ext uri="{FF2B5EF4-FFF2-40B4-BE49-F238E27FC236}">
                <a16:creationId xmlns:a16="http://schemas.microsoft.com/office/drawing/2014/main" id="{EAAFB524-A005-71F7-D309-83825A7CF828}"/>
              </a:ext>
            </a:extLst>
          </p:cNvPr>
          <p:cNvPicPr>
            <a:picLocks noChangeAspect="1"/>
          </p:cNvPicPr>
          <p:nvPr/>
        </p:nvPicPr>
        <p:blipFill>
          <a:blip r:embed="rId3"/>
          <a:stretch>
            <a:fillRect/>
          </a:stretch>
        </p:blipFill>
        <p:spPr>
          <a:xfrm>
            <a:off x="4931869" y="785230"/>
            <a:ext cx="2191420" cy="4169664"/>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14E206D-7B93-1DFC-EF02-9E9800086F66}"/>
              </a:ext>
            </a:extLst>
          </p:cNvPr>
          <p:cNvSpPr txBox="1"/>
          <p:nvPr/>
        </p:nvSpPr>
        <p:spPr>
          <a:xfrm>
            <a:off x="1051758" y="50337"/>
            <a:ext cx="6660916"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Chatbot</a:t>
            </a:r>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7401284" y="-1066307"/>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8451101" y="-451776"/>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16" name="TextBox 15">
            <a:extLst>
              <a:ext uri="{FF2B5EF4-FFF2-40B4-BE49-F238E27FC236}">
                <a16:creationId xmlns:a16="http://schemas.microsoft.com/office/drawing/2014/main" id="{E57B9101-0BA8-BC3D-6CF3-60684D39D3B6}"/>
              </a:ext>
            </a:extLst>
          </p:cNvPr>
          <p:cNvSpPr txBox="1"/>
          <p:nvPr/>
        </p:nvSpPr>
        <p:spPr>
          <a:xfrm>
            <a:off x="98131" y="985268"/>
            <a:ext cx="1907253" cy="307777"/>
          </a:xfrm>
          <a:prstGeom prst="rect">
            <a:avLst/>
          </a:prstGeom>
          <a:noFill/>
        </p:spPr>
        <p:txBody>
          <a:bodyPr wrap="square">
            <a:spAutoFit/>
          </a:bodyPr>
          <a:lstStyle/>
          <a:p>
            <a:r>
              <a:rPr lang="en-US" b="1" dirty="0">
                <a:solidFill>
                  <a:schemeClr val="bg2"/>
                </a:solidFill>
              </a:rPr>
              <a:t>Interactive Chatbot:</a:t>
            </a:r>
            <a:endParaRPr lang="en-US" dirty="0">
              <a:solidFill>
                <a:schemeClr val="bg2"/>
              </a:solidFill>
            </a:endParaRPr>
          </a:p>
        </p:txBody>
      </p:sp>
      <p:sp>
        <p:nvSpPr>
          <p:cNvPr id="25" name="Google Shape;579;p46">
            <a:extLst>
              <a:ext uri="{FF2B5EF4-FFF2-40B4-BE49-F238E27FC236}">
                <a16:creationId xmlns:a16="http://schemas.microsoft.com/office/drawing/2014/main" id="{1A11A184-2EEF-DC7F-94D2-0549B1009A58}"/>
              </a:ext>
            </a:extLst>
          </p:cNvPr>
          <p:cNvSpPr/>
          <p:nvPr/>
        </p:nvSpPr>
        <p:spPr>
          <a:xfrm rot="16200000">
            <a:off x="-760055" y="-59573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26" name="Google Shape;579;p46">
            <a:extLst>
              <a:ext uri="{FF2B5EF4-FFF2-40B4-BE49-F238E27FC236}">
                <a16:creationId xmlns:a16="http://schemas.microsoft.com/office/drawing/2014/main" id="{30054188-36E8-5530-919F-F38F5AE7532F}"/>
              </a:ext>
            </a:extLst>
          </p:cNvPr>
          <p:cNvSpPr/>
          <p:nvPr/>
        </p:nvSpPr>
        <p:spPr>
          <a:xfrm rot="5400000">
            <a:off x="-15250" y="-412751"/>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6" name="TextBox 5">
            <a:extLst>
              <a:ext uri="{FF2B5EF4-FFF2-40B4-BE49-F238E27FC236}">
                <a16:creationId xmlns:a16="http://schemas.microsoft.com/office/drawing/2014/main" id="{8B9E00FB-EEEE-0F19-4F6B-305C43645E7F}"/>
              </a:ext>
            </a:extLst>
          </p:cNvPr>
          <p:cNvSpPr txBox="1"/>
          <p:nvPr/>
        </p:nvSpPr>
        <p:spPr>
          <a:xfrm>
            <a:off x="7248940" y="2832843"/>
            <a:ext cx="1866059" cy="2031325"/>
          </a:xfrm>
          <a:prstGeom prst="rect">
            <a:avLst/>
          </a:prstGeom>
          <a:noFill/>
        </p:spPr>
        <p:txBody>
          <a:bodyPr wrap="square">
            <a:spAutoFit/>
          </a:bodyPr>
          <a:lstStyle/>
          <a:p>
            <a:r>
              <a:rPr lang="en-US" dirty="0"/>
              <a:t>Allows users to choose solar energy categories, browse related questions within each category, and select specific questions, enhancing access to solar energy information.</a:t>
            </a:r>
          </a:p>
        </p:txBody>
      </p:sp>
      <p:sp>
        <p:nvSpPr>
          <p:cNvPr id="12" name="TextBox 11">
            <a:extLst>
              <a:ext uri="{FF2B5EF4-FFF2-40B4-BE49-F238E27FC236}">
                <a16:creationId xmlns:a16="http://schemas.microsoft.com/office/drawing/2014/main" id="{2C02556D-6165-C573-D537-51100D716D1F}"/>
              </a:ext>
            </a:extLst>
          </p:cNvPr>
          <p:cNvSpPr txBox="1"/>
          <p:nvPr/>
        </p:nvSpPr>
        <p:spPr>
          <a:xfrm>
            <a:off x="7205643" y="1796564"/>
            <a:ext cx="2024754" cy="738664"/>
          </a:xfrm>
          <a:prstGeom prst="rect">
            <a:avLst/>
          </a:prstGeom>
          <a:noFill/>
        </p:spPr>
        <p:txBody>
          <a:bodyPr wrap="square">
            <a:spAutoFit/>
          </a:bodyPr>
          <a:lstStyle/>
          <a:p>
            <a:r>
              <a:rPr lang="en-US" dirty="0"/>
              <a:t>Users receive answers generated from predefined responses.</a:t>
            </a:r>
          </a:p>
        </p:txBody>
      </p:sp>
      <p:sp>
        <p:nvSpPr>
          <p:cNvPr id="20" name="TextBox 19">
            <a:extLst>
              <a:ext uri="{FF2B5EF4-FFF2-40B4-BE49-F238E27FC236}">
                <a16:creationId xmlns:a16="http://schemas.microsoft.com/office/drawing/2014/main" id="{41E39F5B-D246-BE0E-6B72-6200C135106B}"/>
              </a:ext>
            </a:extLst>
          </p:cNvPr>
          <p:cNvSpPr txBox="1"/>
          <p:nvPr/>
        </p:nvSpPr>
        <p:spPr>
          <a:xfrm>
            <a:off x="80541" y="3920497"/>
            <a:ext cx="2071586" cy="523220"/>
          </a:xfrm>
          <a:prstGeom prst="rect">
            <a:avLst/>
          </a:prstGeom>
          <a:noFill/>
        </p:spPr>
        <p:txBody>
          <a:bodyPr wrap="square">
            <a:spAutoFit/>
          </a:bodyPr>
          <a:lstStyle/>
          <a:p>
            <a:r>
              <a:rPr lang="en-US" dirty="0"/>
              <a:t>Allows users to input questions.</a:t>
            </a:r>
          </a:p>
        </p:txBody>
      </p:sp>
      <p:cxnSp>
        <p:nvCxnSpPr>
          <p:cNvPr id="27" name="Connector: Curved 26">
            <a:extLst>
              <a:ext uri="{FF2B5EF4-FFF2-40B4-BE49-F238E27FC236}">
                <a16:creationId xmlns:a16="http://schemas.microsoft.com/office/drawing/2014/main" id="{8F56DA05-362A-1CCE-435D-42019DB3CD70}"/>
              </a:ext>
            </a:extLst>
          </p:cNvPr>
          <p:cNvCxnSpPr>
            <a:cxnSpLocks/>
          </p:cNvCxnSpPr>
          <p:nvPr/>
        </p:nvCxnSpPr>
        <p:spPr>
          <a:xfrm rot="10800000">
            <a:off x="1573442" y="4268416"/>
            <a:ext cx="903058" cy="478642"/>
          </a:xfrm>
          <a:prstGeom prst="curvedConnector3">
            <a:avLst>
              <a:gd name="adj1" fmla="val 50000"/>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07A5E78-C695-3504-B888-23D818DB393A}"/>
              </a:ext>
            </a:extLst>
          </p:cNvPr>
          <p:cNvSpPr txBox="1"/>
          <p:nvPr/>
        </p:nvSpPr>
        <p:spPr>
          <a:xfrm>
            <a:off x="51905" y="1689078"/>
            <a:ext cx="2145819" cy="2031325"/>
          </a:xfrm>
          <a:prstGeom prst="rect">
            <a:avLst/>
          </a:prstGeom>
          <a:noFill/>
        </p:spPr>
        <p:txBody>
          <a:bodyPr wrap="square">
            <a:spAutoFit/>
          </a:bodyPr>
          <a:lstStyle/>
          <a:p>
            <a:r>
              <a:rPr lang="en-US" dirty="0"/>
              <a:t>For predefined responses triggered by specific keywords and phrases in the user's input, we utilize NLTK techniques such as tokenization, stemming, and Jaccard similarity. ensures accuracy.</a:t>
            </a:r>
          </a:p>
        </p:txBody>
      </p:sp>
      <p:cxnSp>
        <p:nvCxnSpPr>
          <p:cNvPr id="44" name="Connector: Curved 43">
            <a:extLst>
              <a:ext uri="{FF2B5EF4-FFF2-40B4-BE49-F238E27FC236}">
                <a16:creationId xmlns:a16="http://schemas.microsoft.com/office/drawing/2014/main" id="{B372D766-3925-BFB6-AE4D-9E3C8050ABD8}"/>
              </a:ext>
            </a:extLst>
          </p:cNvPr>
          <p:cNvCxnSpPr>
            <a:cxnSpLocks/>
            <a:endCxn id="43" idx="0"/>
          </p:cNvCxnSpPr>
          <p:nvPr/>
        </p:nvCxnSpPr>
        <p:spPr>
          <a:xfrm rot="10800000">
            <a:off x="1124815" y="1689079"/>
            <a:ext cx="1994902" cy="624027"/>
          </a:xfrm>
          <a:prstGeom prst="curvedConnector4">
            <a:avLst>
              <a:gd name="adj1" fmla="val 23109"/>
              <a:gd name="adj2" fmla="val 13663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BEAB032-4D75-663F-382B-5125BB1DA8F9}"/>
              </a:ext>
            </a:extLst>
          </p:cNvPr>
          <p:cNvSpPr txBox="1"/>
          <p:nvPr/>
        </p:nvSpPr>
        <p:spPr>
          <a:xfrm>
            <a:off x="7248940" y="876009"/>
            <a:ext cx="1895060" cy="523220"/>
          </a:xfrm>
          <a:prstGeom prst="rect">
            <a:avLst/>
          </a:prstGeom>
          <a:noFill/>
        </p:spPr>
        <p:txBody>
          <a:bodyPr wrap="square">
            <a:spAutoFit/>
          </a:bodyPr>
          <a:lstStyle/>
          <a:p>
            <a:r>
              <a:rPr lang="en-US" b="1" dirty="0">
                <a:solidFill>
                  <a:schemeClr val="bg2"/>
                </a:solidFill>
              </a:rPr>
              <a:t>Category-Based Question Chatbot:</a:t>
            </a:r>
          </a:p>
        </p:txBody>
      </p:sp>
      <p:cxnSp>
        <p:nvCxnSpPr>
          <p:cNvPr id="61" name="Connector: Curved 60">
            <a:extLst>
              <a:ext uri="{FF2B5EF4-FFF2-40B4-BE49-F238E27FC236}">
                <a16:creationId xmlns:a16="http://schemas.microsoft.com/office/drawing/2014/main" id="{484BDE00-1B9F-63BF-73F7-98BB966F353A}"/>
              </a:ext>
            </a:extLst>
          </p:cNvPr>
          <p:cNvCxnSpPr>
            <a:cxnSpLocks/>
            <a:endCxn id="12" idx="0"/>
          </p:cNvCxnSpPr>
          <p:nvPr/>
        </p:nvCxnSpPr>
        <p:spPr>
          <a:xfrm>
            <a:off x="6636563" y="1652114"/>
            <a:ext cx="1581457" cy="144450"/>
          </a:xfrm>
          <a:prstGeom prst="curved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943D02DE-3C71-F09F-F2D3-E7F5E03EEE86}"/>
              </a:ext>
            </a:extLst>
          </p:cNvPr>
          <p:cNvCxnSpPr>
            <a:cxnSpLocks/>
            <a:endCxn id="6" idx="0"/>
          </p:cNvCxnSpPr>
          <p:nvPr/>
        </p:nvCxnSpPr>
        <p:spPr>
          <a:xfrm flipV="1">
            <a:off x="6629400" y="2832843"/>
            <a:ext cx="1552570" cy="1194604"/>
          </a:xfrm>
          <a:prstGeom prst="curvedConnector4">
            <a:avLst>
              <a:gd name="adj1" fmla="val 19952"/>
              <a:gd name="adj2" fmla="val 119136"/>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46E41B86-A618-6497-8FC2-03C3D74A94F3}"/>
              </a:ext>
            </a:extLst>
          </p:cNvPr>
          <p:cNvCxnSpPr>
            <a:cxnSpLocks/>
          </p:cNvCxnSpPr>
          <p:nvPr/>
        </p:nvCxnSpPr>
        <p:spPr>
          <a:xfrm flipV="1">
            <a:off x="4500438" y="4123838"/>
            <a:ext cx="713717" cy="478642"/>
          </a:xfrm>
          <a:prstGeom prst="curvedConnector3">
            <a:avLst>
              <a:gd name="adj1" fmla="val 50000"/>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04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750" fill="hold"/>
                                        <p:tgtEl>
                                          <p:spTgt spid="44"/>
                                        </p:tgtEl>
                                        <p:attrNameLst>
                                          <p:attrName>ppt_x</p:attrName>
                                        </p:attrNameLst>
                                      </p:cBhvr>
                                      <p:tavLst>
                                        <p:tav tm="0">
                                          <p:val>
                                            <p:strVal val="#ppt_x"/>
                                          </p:val>
                                        </p:tav>
                                        <p:tav tm="100000">
                                          <p:val>
                                            <p:strVal val="#ppt_x"/>
                                          </p:val>
                                        </p:tav>
                                      </p:tavLst>
                                    </p:anim>
                                    <p:anim calcmode="lin" valueType="num">
                                      <p:cBhvr additive="base">
                                        <p:cTn id="12" dur="75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750" fill="hold"/>
                                        <p:tgtEl>
                                          <p:spTgt spid="43"/>
                                        </p:tgtEl>
                                        <p:attrNameLst>
                                          <p:attrName>ppt_x</p:attrName>
                                        </p:attrNameLst>
                                      </p:cBhvr>
                                      <p:tavLst>
                                        <p:tav tm="0">
                                          <p:val>
                                            <p:strVal val="#ppt_x"/>
                                          </p:val>
                                        </p:tav>
                                        <p:tav tm="100000">
                                          <p:val>
                                            <p:strVal val="#ppt_x"/>
                                          </p:val>
                                        </p:tav>
                                      </p:tavLst>
                                    </p:anim>
                                    <p:anim calcmode="lin" valueType="num">
                                      <p:cBhvr additive="base">
                                        <p:cTn id="16" dur="75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ppt_x"/>
                                          </p:val>
                                        </p:tav>
                                        <p:tav tm="100000">
                                          <p:val>
                                            <p:strVal val="#ppt_x"/>
                                          </p:val>
                                        </p:tav>
                                      </p:tavLst>
                                    </p:anim>
                                    <p:anim calcmode="lin" valueType="num">
                                      <p:cBhvr additive="base">
                                        <p:cTn id="24" dur="75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750" fill="hold"/>
                                        <p:tgtEl>
                                          <p:spTgt spid="28"/>
                                        </p:tgtEl>
                                        <p:attrNameLst>
                                          <p:attrName>ppt_x</p:attrName>
                                        </p:attrNameLst>
                                      </p:cBhvr>
                                      <p:tavLst>
                                        <p:tav tm="0">
                                          <p:val>
                                            <p:strVal val="#ppt_x"/>
                                          </p:val>
                                        </p:tav>
                                        <p:tav tm="100000">
                                          <p:val>
                                            <p:strVal val="#ppt_x"/>
                                          </p:val>
                                        </p:tav>
                                      </p:tavLst>
                                    </p:anim>
                                    <p:anim calcmode="lin" valueType="num">
                                      <p:cBhvr additive="base">
                                        <p:cTn id="28" dur="75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750" fill="hold"/>
                                        <p:tgtEl>
                                          <p:spTgt spid="6"/>
                                        </p:tgtEl>
                                        <p:attrNameLst>
                                          <p:attrName>ppt_x</p:attrName>
                                        </p:attrNameLst>
                                      </p:cBhvr>
                                      <p:tavLst>
                                        <p:tav tm="0">
                                          <p:val>
                                            <p:strVal val="#ppt_x"/>
                                          </p:val>
                                        </p:tav>
                                        <p:tav tm="100000">
                                          <p:val>
                                            <p:strVal val="#ppt_x"/>
                                          </p:val>
                                        </p:tav>
                                      </p:tavLst>
                                    </p:anim>
                                    <p:anim calcmode="lin" valueType="num">
                                      <p:cBhvr additive="base">
                                        <p:cTn id="34" dur="75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750" fill="hold"/>
                                        <p:tgtEl>
                                          <p:spTgt spid="22"/>
                                        </p:tgtEl>
                                        <p:attrNameLst>
                                          <p:attrName>ppt_x</p:attrName>
                                        </p:attrNameLst>
                                      </p:cBhvr>
                                      <p:tavLst>
                                        <p:tav tm="0">
                                          <p:val>
                                            <p:strVal val="#ppt_x"/>
                                          </p:val>
                                        </p:tav>
                                        <p:tav tm="100000">
                                          <p:val>
                                            <p:strVal val="#ppt_x"/>
                                          </p:val>
                                        </p:tav>
                                      </p:tavLst>
                                    </p:anim>
                                    <p:anim calcmode="lin" valueType="num">
                                      <p:cBhvr additive="base">
                                        <p:cTn id="38" dur="75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50" fill="hold"/>
                                        <p:tgtEl>
                                          <p:spTgt spid="12"/>
                                        </p:tgtEl>
                                        <p:attrNameLst>
                                          <p:attrName>ppt_x</p:attrName>
                                        </p:attrNameLst>
                                      </p:cBhvr>
                                      <p:tavLst>
                                        <p:tav tm="0">
                                          <p:val>
                                            <p:strVal val="#ppt_x"/>
                                          </p:val>
                                        </p:tav>
                                        <p:tav tm="100000">
                                          <p:val>
                                            <p:strVal val="#ppt_x"/>
                                          </p:val>
                                        </p:tav>
                                      </p:tavLst>
                                    </p:anim>
                                    <p:anim calcmode="lin" valueType="num">
                                      <p:cBhvr additive="base">
                                        <p:cTn id="42" dur="75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anim calcmode="lin" valueType="num">
                                      <p:cBhvr additive="base">
                                        <p:cTn id="45" dur="750" fill="hold"/>
                                        <p:tgtEl>
                                          <p:spTgt spid="61"/>
                                        </p:tgtEl>
                                        <p:attrNameLst>
                                          <p:attrName>ppt_x</p:attrName>
                                        </p:attrNameLst>
                                      </p:cBhvr>
                                      <p:tavLst>
                                        <p:tav tm="0">
                                          <p:val>
                                            <p:strVal val="#ppt_x"/>
                                          </p:val>
                                        </p:tav>
                                        <p:tav tm="100000">
                                          <p:val>
                                            <p:strVal val="#ppt_x"/>
                                          </p:val>
                                        </p:tav>
                                      </p:tavLst>
                                    </p:anim>
                                    <p:anim calcmode="lin" valueType="num">
                                      <p:cBhvr additive="base">
                                        <p:cTn id="46" dur="750" fill="hold"/>
                                        <p:tgtEl>
                                          <p:spTgt spid="6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750" fill="hold"/>
                                        <p:tgtEl>
                                          <p:spTgt spid="8"/>
                                        </p:tgtEl>
                                        <p:attrNameLst>
                                          <p:attrName>ppt_x</p:attrName>
                                        </p:attrNameLst>
                                      </p:cBhvr>
                                      <p:tavLst>
                                        <p:tav tm="0">
                                          <p:val>
                                            <p:strVal val="#ppt_x"/>
                                          </p:val>
                                        </p:tav>
                                        <p:tav tm="100000">
                                          <p:val>
                                            <p:strVal val="#ppt_x"/>
                                          </p:val>
                                        </p:tav>
                                      </p:tavLst>
                                    </p:anim>
                                    <p:anim calcmode="lin" valueType="num">
                                      <p:cBhvr additive="base">
                                        <p:cTn id="50" dur="750" fill="hold"/>
                                        <p:tgtEl>
                                          <p:spTgt spid="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750" fill="hold"/>
                                        <p:tgtEl>
                                          <p:spTgt spid="13"/>
                                        </p:tgtEl>
                                        <p:attrNameLst>
                                          <p:attrName>ppt_x</p:attrName>
                                        </p:attrNameLst>
                                      </p:cBhvr>
                                      <p:tavLst>
                                        <p:tav tm="0">
                                          <p:val>
                                            <p:strVal val="#ppt_x"/>
                                          </p:val>
                                        </p:tav>
                                        <p:tav tm="100000">
                                          <p:val>
                                            <p:strVal val="#ppt_x"/>
                                          </p:val>
                                        </p:tav>
                                      </p:tavLst>
                                    </p:anim>
                                    <p:anim calcmode="lin" valueType="num">
                                      <p:cBhvr additive="base">
                                        <p:cTn id="54" dur="75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 calcmode="lin" valueType="num">
                                      <p:cBhvr additive="base">
                                        <p:cTn id="57" dur="750" fill="hold"/>
                                        <p:tgtEl>
                                          <p:spTgt spid="68"/>
                                        </p:tgtEl>
                                        <p:attrNameLst>
                                          <p:attrName>ppt_x</p:attrName>
                                        </p:attrNameLst>
                                      </p:cBhvr>
                                      <p:tavLst>
                                        <p:tav tm="0">
                                          <p:val>
                                            <p:strVal val="#ppt_x"/>
                                          </p:val>
                                        </p:tav>
                                        <p:tav tm="100000">
                                          <p:val>
                                            <p:strVal val="#ppt_x"/>
                                          </p:val>
                                        </p:tav>
                                      </p:tavLst>
                                    </p:anim>
                                    <p:anim calcmode="lin" valueType="num">
                                      <p:cBhvr additive="base">
                                        <p:cTn id="58" dur="75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20" grpId="0"/>
      <p:bldP spid="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602CBD-D0D9-B460-2D68-D5A42D8389D7}"/>
              </a:ext>
            </a:extLst>
          </p:cNvPr>
          <p:cNvSpPr txBox="1"/>
          <p:nvPr/>
        </p:nvSpPr>
        <p:spPr>
          <a:xfrm>
            <a:off x="569135" y="1782434"/>
            <a:ext cx="7775058" cy="738664"/>
          </a:xfrm>
          <a:prstGeom prst="rect">
            <a:avLst/>
          </a:prstGeom>
          <a:noFill/>
        </p:spPr>
        <p:txBody>
          <a:bodyPr wrap="square">
            <a:spAutoFit/>
          </a:bodyPr>
          <a:lstStyle/>
          <a:p>
            <a:pPr marL="285750" indent="-285750">
              <a:buClr>
                <a:srgbClr val="7FD85A"/>
              </a:buClr>
              <a:buFont typeface="Wingdings" panose="05000000000000000000" pitchFamily="2" charset="2"/>
              <a:buChar char="v"/>
            </a:pPr>
            <a:r>
              <a:rPr lang="en-US" dirty="0" err="1"/>
              <a:t>Chanakot</a:t>
            </a:r>
            <a:r>
              <a:rPr lang="en-US" dirty="0"/>
              <a:t> and </a:t>
            </a:r>
            <a:r>
              <a:rPr lang="en-US" dirty="0" err="1"/>
              <a:t>Sanrach</a:t>
            </a:r>
            <a:r>
              <a:rPr lang="en-US" dirty="0"/>
              <a:t> (Feb 2024) developed a Thai-language rule-based chatbot that matches user symptoms with disease databases using Jaccard similarity, increasing disease identification accuracy.</a:t>
            </a:r>
          </a:p>
        </p:txBody>
      </p:sp>
      <p:sp>
        <p:nvSpPr>
          <p:cNvPr id="6" name="TextBox 5">
            <a:extLst>
              <a:ext uri="{FF2B5EF4-FFF2-40B4-BE49-F238E27FC236}">
                <a16:creationId xmlns:a16="http://schemas.microsoft.com/office/drawing/2014/main" id="{361C4182-1F2F-3F7D-5274-6135C9BC9E4C}"/>
              </a:ext>
            </a:extLst>
          </p:cNvPr>
          <p:cNvSpPr txBox="1"/>
          <p:nvPr/>
        </p:nvSpPr>
        <p:spPr>
          <a:xfrm>
            <a:off x="569135" y="3543618"/>
            <a:ext cx="7708173" cy="1169551"/>
          </a:xfrm>
          <a:prstGeom prst="rect">
            <a:avLst/>
          </a:prstGeom>
          <a:noFill/>
        </p:spPr>
        <p:txBody>
          <a:bodyPr wrap="square">
            <a:spAutoFit/>
          </a:bodyPr>
          <a:lstStyle/>
          <a:p>
            <a:pPr marL="285750" indent="-285750">
              <a:buClr>
                <a:srgbClr val="7FD85A"/>
              </a:buClr>
              <a:buFont typeface="Wingdings" panose="05000000000000000000" pitchFamily="2" charset="2"/>
              <a:buChar char="v"/>
            </a:pPr>
            <a:r>
              <a:rPr lang="en-US"/>
              <a:t>Niwattanakul et al. (2013) optimized information retrieval in search engines using Jaccard similarity , comparing its effectiveness with other similarity measurement techniques like cosine similarity, Vector Space model, and Engram. The study highlighted Jaccard’s performance over alternative similarity measurement techniques in enhancing search result relevance despite challenges with typographical errors.</a:t>
            </a:r>
            <a:endParaRPr lang="en-US" dirty="0" err="1"/>
          </a:p>
        </p:txBody>
      </p:sp>
      <p:sp>
        <p:nvSpPr>
          <p:cNvPr id="14" name="Wave 13">
            <a:extLst>
              <a:ext uri="{FF2B5EF4-FFF2-40B4-BE49-F238E27FC236}">
                <a16:creationId xmlns:a16="http://schemas.microsoft.com/office/drawing/2014/main" id="{586929B2-2DE6-A152-4B05-00D1D2432DFB}"/>
              </a:ext>
            </a:extLst>
          </p:cNvPr>
          <p:cNvSpPr/>
          <p:nvPr/>
        </p:nvSpPr>
        <p:spPr>
          <a:xfrm>
            <a:off x="569134" y="2772345"/>
            <a:ext cx="3104707" cy="791823"/>
          </a:xfrm>
          <a:prstGeom prst="wave">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spcBef>
                <a:spcPts val="300"/>
              </a:spcBef>
            </a:pPr>
            <a:r>
              <a:rPr lang="en-US" dirty="0">
                <a:solidFill>
                  <a:schemeClr val="tx1"/>
                </a:solidFill>
              </a:rPr>
              <a:t>Jaccard Coefficient for                   </a:t>
            </a:r>
          </a:p>
          <a:p>
            <a:pPr algn="ctr">
              <a:spcBef>
                <a:spcPts val="300"/>
              </a:spcBef>
            </a:pPr>
            <a:r>
              <a:rPr lang="en-US" dirty="0">
                <a:solidFill>
                  <a:schemeClr val="tx1"/>
                </a:solidFill>
              </a:rPr>
              <a:t>                           Keywords Similarity</a:t>
            </a:r>
          </a:p>
        </p:txBody>
      </p:sp>
      <p:sp>
        <p:nvSpPr>
          <p:cNvPr id="17" name="Wave 16">
            <a:extLst>
              <a:ext uri="{FF2B5EF4-FFF2-40B4-BE49-F238E27FC236}">
                <a16:creationId xmlns:a16="http://schemas.microsoft.com/office/drawing/2014/main" id="{57C81062-E3C7-8023-7262-589F77F616B0}"/>
              </a:ext>
            </a:extLst>
          </p:cNvPr>
          <p:cNvSpPr/>
          <p:nvPr/>
        </p:nvSpPr>
        <p:spPr>
          <a:xfrm>
            <a:off x="569134" y="906511"/>
            <a:ext cx="3104707" cy="791823"/>
          </a:xfrm>
          <a:prstGeom prst="wave">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spcBef>
                <a:spcPts val="300"/>
              </a:spcBef>
            </a:pPr>
            <a:r>
              <a:rPr lang="en-US" dirty="0">
                <a:solidFill>
                  <a:schemeClr val="tx1"/>
                </a:solidFill>
              </a:rPr>
              <a:t>A Thai-language chatbot                    </a:t>
            </a:r>
          </a:p>
          <a:p>
            <a:pPr algn="ctr" rtl="1">
              <a:spcBef>
                <a:spcPts val="300"/>
              </a:spcBef>
            </a:pPr>
            <a:r>
              <a:rPr lang="en-US" dirty="0">
                <a:solidFill>
                  <a:schemeClr val="tx1"/>
                </a:solidFill>
              </a:rPr>
              <a:t>                      using Jaccard similarity</a:t>
            </a:r>
          </a:p>
        </p:txBody>
      </p:sp>
      <p:sp>
        <p:nvSpPr>
          <p:cNvPr id="18" name="Google Shape;218;p31">
            <a:extLst>
              <a:ext uri="{FF2B5EF4-FFF2-40B4-BE49-F238E27FC236}">
                <a16:creationId xmlns:a16="http://schemas.microsoft.com/office/drawing/2014/main" id="{392F8116-0EA7-7B29-0F33-DCCB610DEF3B}"/>
              </a:ext>
            </a:extLst>
          </p:cNvPr>
          <p:cNvSpPr/>
          <p:nvPr/>
        </p:nvSpPr>
        <p:spPr>
          <a:xfrm>
            <a:off x="88900" y="323356"/>
            <a:ext cx="175123" cy="4718544"/>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19" name="Google Shape;218;p31">
            <a:extLst>
              <a:ext uri="{FF2B5EF4-FFF2-40B4-BE49-F238E27FC236}">
                <a16:creationId xmlns:a16="http://schemas.microsoft.com/office/drawing/2014/main" id="{513FDD0D-AC99-FDF8-425F-43F38185EE97}"/>
              </a:ext>
            </a:extLst>
          </p:cNvPr>
          <p:cNvSpPr/>
          <p:nvPr/>
        </p:nvSpPr>
        <p:spPr>
          <a:xfrm rot="5400000">
            <a:off x="2613015" y="2482433"/>
            <a:ext cx="204317" cy="4920113"/>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0" name="Google Shape;218;p31">
            <a:extLst>
              <a:ext uri="{FF2B5EF4-FFF2-40B4-BE49-F238E27FC236}">
                <a16:creationId xmlns:a16="http://schemas.microsoft.com/office/drawing/2014/main" id="{BF958DBE-F3A2-1282-C0F4-E396D2F1B6DB}"/>
              </a:ext>
            </a:extLst>
          </p:cNvPr>
          <p:cNvSpPr/>
          <p:nvPr/>
        </p:nvSpPr>
        <p:spPr>
          <a:xfrm>
            <a:off x="8850783" y="121788"/>
            <a:ext cx="204317" cy="4718544"/>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1" name="Google Shape;218;p31">
            <a:extLst>
              <a:ext uri="{FF2B5EF4-FFF2-40B4-BE49-F238E27FC236}">
                <a16:creationId xmlns:a16="http://schemas.microsoft.com/office/drawing/2014/main" id="{5A2E4A0E-02E9-E199-C11C-B1BE76782AB4}"/>
              </a:ext>
            </a:extLst>
          </p:cNvPr>
          <p:cNvSpPr/>
          <p:nvPr/>
        </p:nvSpPr>
        <p:spPr>
          <a:xfrm rot="5400000">
            <a:off x="6317762" y="-2236110"/>
            <a:ext cx="204317" cy="4920113"/>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2" name="TextBox 1">
            <a:extLst>
              <a:ext uri="{FF2B5EF4-FFF2-40B4-BE49-F238E27FC236}">
                <a16:creationId xmlns:a16="http://schemas.microsoft.com/office/drawing/2014/main" id="{2032A03E-5B7D-A85C-F4AF-F3B04D5CA6E5}"/>
              </a:ext>
            </a:extLst>
          </p:cNvPr>
          <p:cNvSpPr txBox="1"/>
          <p:nvPr/>
        </p:nvSpPr>
        <p:spPr>
          <a:xfrm>
            <a:off x="3093859" y="414432"/>
            <a:ext cx="6050141"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Chatbot Literature Review</a:t>
            </a:r>
          </a:p>
        </p:txBody>
      </p:sp>
    </p:spTree>
    <p:extLst>
      <p:ext uri="{BB962C8B-B14F-4D97-AF65-F5344CB8AC3E}">
        <p14:creationId xmlns:p14="http://schemas.microsoft.com/office/powerpoint/2010/main" val="3239273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4"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oogle Shape;530;p38">
            <a:extLst>
              <a:ext uri="{FF2B5EF4-FFF2-40B4-BE49-F238E27FC236}">
                <a16:creationId xmlns:a16="http://schemas.microsoft.com/office/drawing/2014/main" id="{2D79F73D-B5D7-E7A2-0579-E2871E25026E}"/>
              </a:ext>
            </a:extLst>
          </p:cNvPr>
          <p:cNvGrpSpPr/>
          <p:nvPr/>
        </p:nvGrpSpPr>
        <p:grpSpPr>
          <a:xfrm>
            <a:off x="3103135" y="546100"/>
            <a:ext cx="2432907" cy="4507120"/>
            <a:chOff x="5186401" y="494525"/>
            <a:chExt cx="1834973" cy="3724678"/>
          </a:xfrm>
        </p:grpSpPr>
        <p:sp>
          <p:nvSpPr>
            <p:cNvPr id="32" name="Google Shape;531;p38">
              <a:extLst>
                <a:ext uri="{FF2B5EF4-FFF2-40B4-BE49-F238E27FC236}">
                  <a16:creationId xmlns:a16="http://schemas.microsoft.com/office/drawing/2014/main" id="{F54028D1-4E3B-838E-0F93-31033C78FB5E}"/>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33" name="Google Shape;532;p38">
              <a:extLst>
                <a:ext uri="{FF2B5EF4-FFF2-40B4-BE49-F238E27FC236}">
                  <a16:creationId xmlns:a16="http://schemas.microsoft.com/office/drawing/2014/main" id="{A3648D06-0287-1026-7C22-57A8668F02F2}"/>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6" name="Picture 5" descr="A screenshot of a phone&#10;&#10;Description automatically generated">
            <a:extLst>
              <a:ext uri="{FF2B5EF4-FFF2-40B4-BE49-F238E27FC236}">
                <a16:creationId xmlns:a16="http://schemas.microsoft.com/office/drawing/2014/main" id="{46E21C6D-8C4E-F58A-48E3-513B66FC20F6}"/>
              </a:ext>
            </a:extLst>
          </p:cNvPr>
          <p:cNvPicPr>
            <a:picLocks noChangeAspect="1"/>
          </p:cNvPicPr>
          <p:nvPr/>
        </p:nvPicPr>
        <p:blipFill rotWithShape="1">
          <a:blip r:embed="rId2"/>
          <a:srcRect b="6010"/>
          <a:stretch/>
        </p:blipFill>
        <p:spPr>
          <a:xfrm>
            <a:off x="3164687" y="613267"/>
            <a:ext cx="2314575" cy="4380360"/>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14E206D-7B93-1DFC-EF02-9E9800086F66}"/>
              </a:ext>
            </a:extLst>
          </p:cNvPr>
          <p:cNvSpPr txBox="1"/>
          <p:nvPr/>
        </p:nvSpPr>
        <p:spPr>
          <a:xfrm>
            <a:off x="2010457" y="27465"/>
            <a:ext cx="4653465"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Find Solar Installers</a:t>
            </a:r>
          </a:p>
        </p:txBody>
      </p:sp>
      <p:sp>
        <p:nvSpPr>
          <p:cNvPr id="7" name="Google Shape;579;p46">
            <a:extLst>
              <a:ext uri="{FF2B5EF4-FFF2-40B4-BE49-F238E27FC236}">
                <a16:creationId xmlns:a16="http://schemas.microsoft.com/office/drawing/2014/main" id="{6A4E9BD2-6204-EA4C-6887-9E4757F8CD38}"/>
              </a:ext>
            </a:extLst>
          </p:cNvPr>
          <p:cNvSpPr/>
          <p:nvPr/>
        </p:nvSpPr>
        <p:spPr>
          <a:xfrm rot="5400000">
            <a:off x="7906989" y="4761565"/>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8" name="Google Shape;579;p46">
            <a:extLst>
              <a:ext uri="{FF2B5EF4-FFF2-40B4-BE49-F238E27FC236}">
                <a16:creationId xmlns:a16="http://schemas.microsoft.com/office/drawing/2014/main" id="{151D61C2-1A6C-0927-2132-0E0B3FCEBE2D}"/>
              </a:ext>
            </a:extLst>
          </p:cNvPr>
          <p:cNvSpPr/>
          <p:nvPr/>
        </p:nvSpPr>
        <p:spPr>
          <a:xfrm rot="16200000">
            <a:off x="-427836" y="-683234"/>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7401284" y="-1066307"/>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8451101" y="-451776"/>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5" name="Right Brace 4">
            <a:extLst>
              <a:ext uri="{FF2B5EF4-FFF2-40B4-BE49-F238E27FC236}">
                <a16:creationId xmlns:a16="http://schemas.microsoft.com/office/drawing/2014/main" id="{86796815-0329-60EF-CBF3-82852A4DEC10}"/>
              </a:ext>
            </a:extLst>
          </p:cNvPr>
          <p:cNvSpPr/>
          <p:nvPr/>
        </p:nvSpPr>
        <p:spPr>
          <a:xfrm>
            <a:off x="5567496" y="2095451"/>
            <a:ext cx="310551" cy="2843053"/>
          </a:xfrm>
          <a:prstGeom prst="rightBrac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60399F8-3001-3308-77A7-E3793785DBAC}"/>
              </a:ext>
            </a:extLst>
          </p:cNvPr>
          <p:cNvSpPr txBox="1"/>
          <p:nvPr/>
        </p:nvSpPr>
        <p:spPr>
          <a:xfrm>
            <a:off x="5909501" y="3176772"/>
            <a:ext cx="2928999" cy="1384995"/>
          </a:xfrm>
          <a:prstGeom prst="rect">
            <a:avLst/>
          </a:prstGeom>
          <a:noFill/>
        </p:spPr>
        <p:txBody>
          <a:bodyPr wrap="square">
            <a:spAutoFit/>
          </a:bodyPr>
          <a:lstStyle/>
          <a:p>
            <a:r>
              <a:rPr lang="en-US" dirty="0"/>
              <a:t>We used two Google Maps APIs, the Geocoding API and the Distance Matrix API to calculate the distances between the user's location and the solar installers , displaying from nearest to furthest. </a:t>
            </a:r>
          </a:p>
        </p:txBody>
      </p:sp>
      <p:sp>
        <p:nvSpPr>
          <p:cNvPr id="18" name="TextBox 17">
            <a:extLst>
              <a:ext uri="{FF2B5EF4-FFF2-40B4-BE49-F238E27FC236}">
                <a16:creationId xmlns:a16="http://schemas.microsoft.com/office/drawing/2014/main" id="{4043E5BB-46B1-21DD-82CA-C9047E24B758}"/>
              </a:ext>
            </a:extLst>
          </p:cNvPr>
          <p:cNvSpPr txBox="1"/>
          <p:nvPr/>
        </p:nvSpPr>
        <p:spPr>
          <a:xfrm>
            <a:off x="212883" y="900209"/>
            <a:ext cx="2705697" cy="307777"/>
          </a:xfrm>
          <a:prstGeom prst="rect">
            <a:avLst/>
          </a:prstGeom>
          <a:noFill/>
        </p:spPr>
        <p:txBody>
          <a:bodyPr wrap="square">
            <a:spAutoFit/>
          </a:bodyPr>
          <a:lstStyle/>
          <a:p>
            <a:r>
              <a:rPr lang="en-US" dirty="0"/>
              <a:t>Offers filtering by city.</a:t>
            </a:r>
          </a:p>
        </p:txBody>
      </p:sp>
      <p:sp>
        <p:nvSpPr>
          <p:cNvPr id="21" name="TextBox 20">
            <a:extLst>
              <a:ext uri="{FF2B5EF4-FFF2-40B4-BE49-F238E27FC236}">
                <a16:creationId xmlns:a16="http://schemas.microsoft.com/office/drawing/2014/main" id="{7977EF3D-2279-5785-2B74-A07A869F6411}"/>
              </a:ext>
            </a:extLst>
          </p:cNvPr>
          <p:cNvSpPr txBox="1"/>
          <p:nvPr/>
        </p:nvSpPr>
        <p:spPr>
          <a:xfrm>
            <a:off x="80849" y="2600284"/>
            <a:ext cx="2705697" cy="738664"/>
          </a:xfrm>
          <a:prstGeom prst="rect">
            <a:avLst/>
          </a:prstGeom>
          <a:noFill/>
        </p:spPr>
        <p:txBody>
          <a:bodyPr wrap="square">
            <a:spAutoFit/>
          </a:bodyPr>
          <a:lstStyle/>
          <a:p>
            <a:r>
              <a:rPr lang="en-US" dirty="0"/>
              <a:t>Searching by company name for tailored selection of certified solar installers.</a:t>
            </a:r>
          </a:p>
        </p:txBody>
      </p:sp>
      <p:cxnSp>
        <p:nvCxnSpPr>
          <p:cNvPr id="19" name="Connector: Curved 18">
            <a:extLst>
              <a:ext uri="{FF2B5EF4-FFF2-40B4-BE49-F238E27FC236}">
                <a16:creationId xmlns:a16="http://schemas.microsoft.com/office/drawing/2014/main" id="{3E4E0B69-D8FF-651E-DF59-D0B894235A43}"/>
              </a:ext>
            </a:extLst>
          </p:cNvPr>
          <p:cNvCxnSpPr>
            <a:cxnSpLocks/>
            <a:endCxn id="21" idx="0"/>
          </p:cNvCxnSpPr>
          <p:nvPr/>
        </p:nvCxnSpPr>
        <p:spPr>
          <a:xfrm rot="10800000" flipV="1">
            <a:off x="1433698" y="1754062"/>
            <a:ext cx="2160404" cy="846222"/>
          </a:xfrm>
          <a:prstGeom prst="curvedConnector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6F716322-95D4-91A6-AD4A-B73F56BB4AC4}"/>
              </a:ext>
            </a:extLst>
          </p:cNvPr>
          <p:cNvCxnSpPr>
            <a:cxnSpLocks/>
          </p:cNvCxnSpPr>
          <p:nvPr/>
        </p:nvCxnSpPr>
        <p:spPr>
          <a:xfrm rot="10800000">
            <a:off x="2105994" y="1054100"/>
            <a:ext cx="1673637" cy="341456"/>
          </a:xfrm>
          <a:prstGeom prst="curvedConnector3">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02BCCBE-8103-00B8-74DD-566A61725C30}"/>
              </a:ext>
            </a:extLst>
          </p:cNvPr>
          <p:cNvSpPr txBox="1"/>
          <p:nvPr/>
        </p:nvSpPr>
        <p:spPr>
          <a:xfrm>
            <a:off x="5878047" y="2283565"/>
            <a:ext cx="2928999" cy="738664"/>
          </a:xfrm>
          <a:prstGeom prst="rect">
            <a:avLst/>
          </a:prstGeom>
          <a:noFill/>
        </p:spPr>
        <p:txBody>
          <a:bodyPr wrap="square">
            <a:spAutoFit/>
          </a:bodyPr>
          <a:lstStyle/>
          <a:p>
            <a:r>
              <a:rPr lang="en-US" dirty="0"/>
              <a:t>Users can view all certified solar installer companies in Egypt, sorted by nearest to user.</a:t>
            </a:r>
          </a:p>
        </p:txBody>
      </p:sp>
    </p:spTree>
    <p:extLst>
      <p:ext uri="{BB962C8B-B14F-4D97-AF65-F5344CB8AC3E}">
        <p14:creationId xmlns:p14="http://schemas.microsoft.com/office/powerpoint/2010/main" val="546653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530;p38">
            <a:extLst>
              <a:ext uri="{FF2B5EF4-FFF2-40B4-BE49-F238E27FC236}">
                <a16:creationId xmlns:a16="http://schemas.microsoft.com/office/drawing/2014/main" id="{24E2E3E8-D466-BAC7-1514-FA31E72FE232}"/>
              </a:ext>
            </a:extLst>
          </p:cNvPr>
          <p:cNvGrpSpPr/>
          <p:nvPr/>
        </p:nvGrpSpPr>
        <p:grpSpPr>
          <a:xfrm>
            <a:off x="3476025" y="635616"/>
            <a:ext cx="2672349" cy="4382652"/>
            <a:chOff x="5186401" y="494525"/>
            <a:chExt cx="1834973" cy="3724678"/>
          </a:xfrm>
        </p:grpSpPr>
        <p:sp>
          <p:nvSpPr>
            <p:cNvPr id="6" name="Google Shape;531;p38">
              <a:extLst>
                <a:ext uri="{FF2B5EF4-FFF2-40B4-BE49-F238E27FC236}">
                  <a16:creationId xmlns:a16="http://schemas.microsoft.com/office/drawing/2014/main" id="{5428AE41-17AD-63CC-0375-90BBAD47EA70}"/>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11" name="Google Shape;532;p38">
              <a:extLst>
                <a:ext uri="{FF2B5EF4-FFF2-40B4-BE49-F238E27FC236}">
                  <a16:creationId xmlns:a16="http://schemas.microsoft.com/office/drawing/2014/main" id="{DD5940D2-A811-2067-0713-544CD6C44F85}"/>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3" name="Picture 2" descr="A screenshot of a cell phone&#10;&#10;Description automatically generated">
            <a:extLst>
              <a:ext uri="{FF2B5EF4-FFF2-40B4-BE49-F238E27FC236}">
                <a16:creationId xmlns:a16="http://schemas.microsoft.com/office/drawing/2014/main" id="{75976920-C093-F2C7-C1F6-867A229735E0}"/>
              </a:ext>
            </a:extLst>
          </p:cNvPr>
          <p:cNvPicPr>
            <a:picLocks noChangeAspect="1"/>
          </p:cNvPicPr>
          <p:nvPr/>
        </p:nvPicPr>
        <p:blipFill rotWithShape="1">
          <a:blip r:embed="rId2"/>
          <a:srcRect b="5837"/>
          <a:stretch/>
        </p:blipFill>
        <p:spPr>
          <a:xfrm>
            <a:off x="3548043" y="713018"/>
            <a:ext cx="2509470" cy="422342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14E206D-7B93-1DFC-EF02-9E9800086F66}"/>
              </a:ext>
            </a:extLst>
          </p:cNvPr>
          <p:cNvSpPr txBox="1"/>
          <p:nvPr/>
        </p:nvSpPr>
        <p:spPr>
          <a:xfrm>
            <a:off x="1528479" y="68918"/>
            <a:ext cx="6419926" cy="553998"/>
          </a:xfrm>
          <a:prstGeom prst="rect">
            <a:avLst/>
          </a:prstGeom>
          <a:noFill/>
        </p:spPr>
        <p:txBody>
          <a:bodyPr wrap="square">
            <a:spAutoFit/>
          </a:bodyPr>
          <a:lstStyle/>
          <a:p>
            <a:pPr algn="ctr"/>
            <a:r>
              <a:rPr lang="en-US" sz="3000" dirty="0">
                <a:solidFill>
                  <a:schemeClr val="bg2"/>
                </a:solidFill>
                <a:latin typeface="Montserrat SemiBold" panose="00000700000000000000" pitchFamily="2" charset="0"/>
              </a:rPr>
              <a:t>Marketplace</a:t>
            </a:r>
            <a:r>
              <a:rPr lang="en-US" sz="3000" dirty="0">
                <a:solidFill>
                  <a:schemeClr val="dk2"/>
                </a:solidFill>
                <a:latin typeface="Montserrat SemiBold" panose="00000700000000000000" pitchFamily="2" charset="0"/>
              </a:rPr>
              <a:t>(Products)</a:t>
            </a:r>
          </a:p>
        </p:txBody>
      </p:sp>
      <p:sp>
        <p:nvSpPr>
          <p:cNvPr id="7" name="Google Shape;579;p46">
            <a:extLst>
              <a:ext uri="{FF2B5EF4-FFF2-40B4-BE49-F238E27FC236}">
                <a16:creationId xmlns:a16="http://schemas.microsoft.com/office/drawing/2014/main" id="{6A4E9BD2-6204-EA4C-6887-9E4757F8CD38}"/>
              </a:ext>
            </a:extLst>
          </p:cNvPr>
          <p:cNvSpPr/>
          <p:nvPr/>
        </p:nvSpPr>
        <p:spPr>
          <a:xfrm rot="5400000">
            <a:off x="-704945" y="465927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8" name="Google Shape;579;p46">
            <a:extLst>
              <a:ext uri="{FF2B5EF4-FFF2-40B4-BE49-F238E27FC236}">
                <a16:creationId xmlns:a16="http://schemas.microsoft.com/office/drawing/2014/main" id="{151D61C2-1A6C-0927-2132-0E0B3FCEBE2D}"/>
              </a:ext>
            </a:extLst>
          </p:cNvPr>
          <p:cNvSpPr/>
          <p:nvPr/>
        </p:nvSpPr>
        <p:spPr>
          <a:xfrm rot="16200000">
            <a:off x="388414" y="4998031"/>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7401284" y="-1066307"/>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8451101" y="-451776"/>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24" name="TextBox 23">
            <a:extLst>
              <a:ext uri="{FF2B5EF4-FFF2-40B4-BE49-F238E27FC236}">
                <a16:creationId xmlns:a16="http://schemas.microsoft.com/office/drawing/2014/main" id="{2F1E625D-3DD5-23A9-76AC-A396EEB491DB}"/>
              </a:ext>
            </a:extLst>
          </p:cNvPr>
          <p:cNvSpPr txBox="1"/>
          <p:nvPr/>
        </p:nvSpPr>
        <p:spPr>
          <a:xfrm>
            <a:off x="6241111" y="2043454"/>
            <a:ext cx="2948220" cy="1169551"/>
          </a:xfrm>
          <a:prstGeom prst="rect">
            <a:avLst/>
          </a:prstGeom>
          <a:noFill/>
        </p:spPr>
        <p:txBody>
          <a:bodyPr wrap="square">
            <a:spAutoFit/>
          </a:bodyPr>
          <a:lstStyle/>
          <a:p>
            <a:r>
              <a:rPr lang="en-US" dirty="0"/>
              <a:t>The product prices section in the marketplace offers a variety of solar market products, featuring their latest prices, brands, and capacities.</a:t>
            </a:r>
          </a:p>
        </p:txBody>
      </p:sp>
      <p:cxnSp>
        <p:nvCxnSpPr>
          <p:cNvPr id="18" name="Connector: Curved 17">
            <a:extLst>
              <a:ext uri="{FF2B5EF4-FFF2-40B4-BE49-F238E27FC236}">
                <a16:creationId xmlns:a16="http://schemas.microsoft.com/office/drawing/2014/main" id="{C32DFF95-96AE-4145-45B6-74EBA2C3CDDE}"/>
              </a:ext>
            </a:extLst>
          </p:cNvPr>
          <p:cNvCxnSpPr>
            <a:cxnSpLocks/>
          </p:cNvCxnSpPr>
          <p:nvPr/>
        </p:nvCxnSpPr>
        <p:spPr>
          <a:xfrm rot="5400000">
            <a:off x="2909569" y="2208475"/>
            <a:ext cx="892814" cy="720695"/>
          </a:xfrm>
          <a:prstGeom prst="curved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570175D-CD2D-4168-0EBA-537B081CEF14}"/>
              </a:ext>
            </a:extLst>
          </p:cNvPr>
          <p:cNvSpPr txBox="1"/>
          <p:nvPr/>
        </p:nvSpPr>
        <p:spPr>
          <a:xfrm>
            <a:off x="549843" y="2902003"/>
            <a:ext cx="2765851" cy="523220"/>
          </a:xfrm>
          <a:prstGeom prst="rect">
            <a:avLst/>
          </a:prstGeom>
          <a:noFill/>
        </p:spPr>
        <p:txBody>
          <a:bodyPr wrap="square">
            <a:spAutoFit/>
          </a:bodyPr>
          <a:lstStyle/>
          <a:p>
            <a:r>
              <a:rPr lang="en-US" dirty="0"/>
              <a:t>User can mark products as favorites.</a:t>
            </a:r>
          </a:p>
        </p:txBody>
      </p:sp>
      <p:sp>
        <p:nvSpPr>
          <p:cNvPr id="26" name="TextBox 25">
            <a:extLst>
              <a:ext uri="{FF2B5EF4-FFF2-40B4-BE49-F238E27FC236}">
                <a16:creationId xmlns:a16="http://schemas.microsoft.com/office/drawing/2014/main" id="{E4E43672-980A-AE76-ACD4-7AE948BEE923}"/>
              </a:ext>
            </a:extLst>
          </p:cNvPr>
          <p:cNvSpPr txBox="1"/>
          <p:nvPr/>
        </p:nvSpPr>
        <p:spPr>
          <a:xfrm>
            <a:off x="315831" y="1485050"/>
            <a:ext cx="2705697" cy="523220"/>
          </a:xfrm>
          <a:prstGeom prst="rect">
            <a:avLst/>
          </a:prstGeom>
          <a:noFill/>
        </p:spPr>
        <p:txBody>
          <a:bodyPr wrap="square">
            <a:spAutoFit/>
          </a:bodyPr>
          <a:lstStyle/>
          <a:p>
            <a:r>
              <a:rPr lang="en-US" dirty="0"/>
              <a:t>Allowing users to filter products by category.</a:t>
            </a:r>
          </a:p>
        </p:txBody>
      </p:sp>
      <p:cxnSp>
        <p:nvCxnSpPr>
          <p:cNvPr id="16" name="Connector: Curved 15">
            <a:extLst>
              <a:ext uri="{FF2B5EF4-FFF2-40B4-BE49-F238E27FC236}">
                <a16:creationId xmlns:a16="http://schemas.microsoft.com/office/drawing/2014/main" id="{20575DFB-DD7A-1E33-006E-F56256B122BF}"/>
              </a:ext>
            </a:extLst>
          </p:cNvPr>
          <p:cNvCxnSpPr>
            <a:cxnSpLocks/>
          </p:cNvCxnSpPr>
          <p:nvPr/>
        </p:nvCxnSpPr>
        <p:spPr>
          <a:xfrm>
            <a:off x="5790882" y="1518407"/>
            <a:ext cx="870480" cy="525047"/>
          </a:xfrm>
          <a:prstGeom prst="curvedConnector3">
            <a:avLst>
              <a:gd name="adj1" fmla="val 112642"/>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EB02D505-1F40-33CB-0945-B42C7370A854}"/>
              </a:ext>
            </a:extLst>
          </p:cNvPr>
          <p:cNvCxnSpPr>
            <a:cxnSpLocks/>
          </p:cNvCxnSpPr>
          <p:nvPr/>
        </p:nvCxnSpPr>
        <p:spPr>
          <a:xfrm rot="10800000">
            <a:off x="3035055" y="1663694"/>
            <a:ext cx="1310444" cy="4"/>
          </a:xfrm>
          <a:prstGeom prst="curved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30105"/>
      </p:ext>
    </p:extLst>
  </p:cSld>
  <p:clrMapOvr>
    <a:masterClrMapping/>
  </p:clrMapOvr>
  <p:transition spd="slow">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31;p38">
            <a:extLst>
              <a:ext uri="{FF2B5EF4-FFF2-40B4-BE49-F238E27FC236}">
                <a16:creationId xmlns:a16="http://schemas.microsoft.com/office/drawing/2014/main" id="{AC88B6FB-2EDA-BA8D-4B72-216D41F4E0BD}"/>
              </a:ext>
            </a:extLst>
          </p:cNvPr>
          <p:cNvSpPr/>
          <p:nvPr/>
        </p:nvSpPr>
        <p:spPr>
          <a:xfrm>
            <a:off x="5444752" y="673363"/>
            <a:ext cx="2206146" cy="4382652"/>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dirty="0"/>
          </a:p>
        </p:txBody>
      </p:sp>
      <p:pic>
        <p:nvPicPr>
          <p:cNvPr id="27" name="Picture 26" descr="A screenshot of a cell phone&#10;&#10;Description automatically generated">
            <a:extLst>
              <a:ext uri="{FF2B5EF4-FFF2-40B4-BE49-F238E27FC236}">
                <a16:creationId xmlns:a16="http://schemas.microsoft.com/office/drawing/2014/main" id="{5C9EFF0E-6C68-86A0-4696-3F508956A881}"/>
              </a:ext>
            </a:extLst>
          </p:cNvPr>
          <p:cNvPicPr>
            <a:picLocks noChangeAspect="1"/>
          </p:cNvPicPr>
          <p:nvPr/>
        </p:nvPicPr>
        <p:blipFill rotWithShape="1">
          <a:blip r:embed="rId3"/>
          <a:srcRect b="5837"/>
          <a:stretch/>
        </p:blipFill>
        <p:spPr>
          <a:xfrm>
            <a:off x="5512147" y="747424"/>
            <a:ext cx="2064696" cy="4222142"/>
          </a:xfrm>
          <a:prstGeom prst="rect">
            <a:avLst/>
          </a:prstGeom>
          <a:ln>
            <a:solidFill>
              <a:schemeClr val="bg1">
                <a:lumMod val="75000"/>
              </a:schemeClr>
            </a:solidFill>
          </a:ln>
        </p:spPr>
      </p:pic>
      <p:sp>
        <p:nvSpPr>
          <p:cNvPr id="35" name="Google Shape;531;p38">
            <a:extLst>
              <a:ext uri="{FF2B5EF4-FFF2-40B4-BE49-F238E27FC236}">
                <a16:creationId xmlns:a16="http://schemas.microsoft.com/office/drawing/2014/main" id="{07434FF3-9055-599F-9CE7-59BAFB1541FE}"/>
              </a:ext>
            </a:extLst>
          </p:cNvPr>
          <p:cNvSpPr/>
          <p:nvPr/>
        </p:nvSpPr>
        <p:spPr>
          <a:xfrm>
            <a:off x="3079858" y="673363"/>
            <a:ext cx="2247040" cy="4382652"/>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pic>
        <p:nvPicPr>
          <p:cNvPr id="3" name="Picture 2" descr="Screenshot of a phone with a screenshot of a battery&#10;&#10;Description automatically generated">
            <a:extLst>
              <a:ext uri="{FF2B5EF4-FFF2-40B4-BE49-F238E27FC236}">
                <a16:creationId xmlns:a16="http://schemas.microsoft.com/office/drawing/2014/main" id="{D99AF05F-7D0C-80CE-E847-9894A3F9DE67}"/>
              </a:ext>
            </a:extLst>
          </p:cNvPr>
          <p:cNvPicPr>
            <a:picLocks noChangeAspect="1"/>
          </p:cNvPicPr>
          <p:nvPr/>
        </p:nvPicPr>
        <p:blipFill rotWithShape="1">
          <a:blip r:embed="rId4"/>
          <a:srcRect b="5546"/>
          <a:stretch/>
        </p:blipFill>
        <p:spPr>
          <a:xfrm>
            <a:off x="3144283" y="747424"/>
            <a:ext cx="2109889" cy="4222142"/>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14E206D-7B93-1DFC-EF02-9E9800086F66}"/>
              </a:ext>
            </a:extLst>
          </p:cNvPr>
          <p:cNvSpPr txBox="1"/>
          <p:nvPr/>
        </p:nvSpPr>
        <p:spPr>
          <a:xfrm>
            <a:off x="1528479" y="68918"/>
            <a:ext cx="6419926"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Marketplace(Exchange Items)</a:t>
            </a:r>
          </a:p>
        </p:txBody>
      </p:sp>
      <p:sp>
        <p:nvSpPr>
          <p:cNvPr id="7" name="Google Shape;579;p46">
            <a:extLst>
              <a:ext uri="{FF2B5EF4-FFF2-40B4-BE49-F238E27FC236}">
                <a16:creationId xmlns:a16="http://schemas.microsoft.com/office/drawing/2014/main" id="{6A4E9BD2-6204-EA4C-6887-9E4757F8CD38}"/>
              </a:ext>
            </a:extLst>
          </p:cNvPr>
          <p:cNvSpPr/>
          <p:nvPr/>
        </p:nvSpPr>
        <p:spPr>
          <a:xfrm rot="5400000">
            <a:off x="-704945" y="465927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8" name="Google Shape;579;p46">
            <a:extLst>
              <a:ext uri="{FF2B5EF4-FFF2-40B4-BE49-F238E27FC236}">
                <a16:creationId xmlns:a16="http://schemas.microsoft.com/office/drawing/2014/main" id="{151D61C2-1A6C-0927-2132-0E0B3FCEBE2D}"/>
              </a:ext>
            </a:extLst>
          </p:cNvPr>
          <p:cNvSpPr/>
          <p:nvPr/>
        </p:nvSpPr>
        <p:spPr>
          <a:xfrm rot="16200000">
            <a:off x="388414" y="4998031"/>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7401284" y="-1066307"/>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8451101" y="-451776"/>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24" name="TextBox 23">
            <a:extLst>
              <a:ext uri="{FF2B5EF4-FFF2-40B4-BE49-F238E27FC236}">
                <a16:creationId xmlns:a16="http://schemas.microsoft.com/office/drawing/2014/main" id="{2F1E625D-3DD5-23A9-76AC-A396EEB491DB}"/>
              </a:ext>
            </a:extLst>
          </p:cNvPr>
          <p:cNvSpPr txBox="1"/>
          <p:nvPr/>
        </p:nvSpPr>
        <p:spPr>
          <a:xfrm>
            <a:off x="88411" y="1037123"/>
            <a:ext cx="2705697" cy="523220"/>
          </a:xfrm>
          <a:prstGeom prst="rect">
            <a:avLst/>
          </a:prstGeom>
          <a:noFill/>
        </p:spPr>
        <p:txBody>
          <a:bodyPr wrap="square">
            <a:spAutoFit/>
          </a:bodyPr>
          <a:lstStyle/>
          <a:p>
            <a:r>
              <a:rPr lang="en-US" dirty="0"/>
              <a:t>They can filter posts based on product categories</a:t>
            </a:r>
          </a:p>
        </p:txBody>
      </p:sp>
      <p:sp>
        <p:nvSpPr>
          <p:cNvPr id="25" name="TextBox 24">
            <a:extLst>
              <a:ext uri="{FF2B5EF4-FFF2-40B4-BE49-F238E27FC236}">
                <a16:creationId xmlns:a16="http://schemas.microsoft.com/office/drawing/2014/main" id="{9570175D-CD2D-4168-0EBA-537B081CEF14}"/>
              </a:ext>
            </a:extLst>
          </p:cNvPr>
          <p:cNvSpPr txBox="1"/>
          <p:nvPr/>
        </p:nvSpPr>
        <p:spPr>
          <a:xfrm>
            <a:off x="115971" y="2547404"/>
            <a:ext cx="2705697" cy="738664"/>
          </a:xfrm>
          <a:prstGeom prst="rect">
            <a:avLst/>
          </a:prstGeom>
          <a:noFill/>
        </p:spPr>
        <p:txBody>
          <a:bodyPr wrap="square">
            <a:spAutoFit/>
          </a:bodyPr>
          <a:lstStyle/>
          <a:p>
            <a:r>
              <a:rPr lang="en-US" dirty="0"/>
              <a:t>User can browse summarized posts of solar products for quick overviews.</a:t>
            </a:r>
          </a:p>
        </p:txBody>
      </p:sp>
      <p:sp>
        <p:nvSpPr>
          <p:cNvPr id="26" name="TextBox 25">
            <a:extLst>
              <a:ext uri="{FF2B5EF4-FFF2-40B4-BE49-F238E27FC236}">
                <a16:creationId xmlns:a16="http://schemas.microsoft.com/office/drawing/2014/main" id="{E4E43672-980A-AE76-ACD4-7AE948BEE923}"/>
              </a:ext>
            </a:extLst>
          </p:cNvPr>
          <p:cNvSpPr txBox="1"/>
          <p:nvPr/>
        </p:nvSpPr>
        <p:spPr>
          <a:xfrm>
            <a:off x="80415" y="1830942"/>
            <a:ext cx="2705697" cy="523220"/>
          </a:xfrm>
          <a:prstGeom prst="rect">
            <a:avLst/>
          </a:prstGeom>
          <a:noFill/>
        </p:spPr>
        <p:txBody>
          <a:bodyPr wrap="square">
            <a:spAutoFit/>
          </a:bodyPr>
          <a:lstStyle/>
          <a:p>
            <a:r>
              <a:rPr lang="en-US" dirty="0"/>
              <a:t>They can search by city to find relevant information</a:t>
            </a:r>
          </a:p>
        </p:txBody>
      </p:sp>
      <p:sp>
        <p:nvSpPr>
          <p:cNvPr id="33" name="TextBox 32">
            <a:extLst>
              <a:ext uri="{FF2B5EF4-FFF2-40B4-BE49-F238E27FC236}">
                <a16:creationId xmlns:a16="http://schemas.microsoft.com/office/drawing/2014/main" id="{D59FD31D-D409-263D-448C-97195A421AC1}"/>
              </a:ext>
            </a:extLst>
          </p:cNvPr>
          <p:cNvSpPr txBox="1"/>
          <p:nvPr/>
        </p:nvSpPr>
        <p:spPr>
          <a:xfrm>
            <a:off x="175630" y="3519649"/>
            <a:ext cx="2705697" cy="523220"/>
          </a:xfrm>
          <a:prstGeom prst="rect">
            <a:avLst/>
          </a:prstGeom>
          <a:noFill/>
        </p:spPr>
        <p:txBody>
          <a:bodyPr wrap="square">
            <a:spAutoFit/>
          </a:bodyPr>
          <a:lstStyle/>
          <a:p>
            <a:r>
              <a:rPr lang="en-US" dirty="0"/>
              <a:t>User can mark posts as favorites.</a:t>
            </a:r>
          </a:p>
        </p:txBody>
      </p:sp>
      <p:cxnSp>
        <p:nvCxnSpPr>
          <p:cNvPr id="29" name="Connector: Curved 28">
            <a:extLst>
              <a:ext uri="{FF2B5EF4-FFF2-40B4-BE49-F238E27FC236}">
                <a16:creationId xmlns:a16="http://schemas.microsoft.com/office/drawing/2014/main" id="{52D21359-0FEE-9E3D-EE9B-3632175E068A}"/>
              </a:ext>
            </a:extLst>
          </p:cNvPr>
          <p:cNvCxnSpPr>
            <a:cxnSpLocks/>
          </p:cNvCxnSpPr>
          <p:nvPr/>
        </p:nvCxnSpPr>
        <p:spPr>
          <a:xfrm rot="10800000" flipV="1">
            <a:off x="2226371" y="3638141"/>
            <a:ext cx="1558451" cy="143118"/>
          </a:xfrm>
          <a:prstGeom prst="curved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C32DFF95-96AE-4145-45B6-74EBA2C3CDDE}"/>
              </a:ext>
            </a:extLst>
          </p:cNvPr>
          <p:cNvCxnSpPr>
            <a:cxnSpLocks/>
          </p:cNvCxnSpPr>
          <p:nvPr/>
        </p:nvCxnSpPr>
        <p:spPr>
          <a:xfrm rot="10800000" flipV="1">
            <a:off x="2706728" y="2647010"/>
            <a:ext cx="778290" cy="136165"/>
          </a:xfrm>
          <a:prstGeom prst="curvedConnector3">
            <a:avLst>
              <a:gd name="adj1" fmla="val 50000"/>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20575DFB-DD7A-1E33-006E-F56256B122BF}"/>
              </a:ext>
            </a:extLst>
          </p:cNvPr>
          <p:cNvCxnSpPr>
            <a:cxnSpLocks/>
          </p:cNvCxnSpPr>
          <p:nvPr/>
        </p:nvCxnSpPr>
        <p:spPr>
          <a:xfrm rot="10800000" flipV="1">
            <a:off x="2613206" y="1934344"/>
            <a:ext cx="768853" cy="127133"/>
          </a:xfrm>
          <a:prstGeom prst="curvedConnector3">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BC792791-D85B-BAB1-32E3-DC6B733B7B3E}"/>
              </a:ext>
            </a:extLst>
          </p:cNvPr>
          <p:cNvCxnSpPr>
            <a:cxnSpLocks/>
          </p:cNvCxnSpPr>
          <p:nvPr/>
        </p:nvCxnSpPr>
        <p:spPr>
          <a:xfrm rot="10800000">
            <a:off x="2518062" y="1352825"/>
            <a:ext cx="1346275" cy="348215"/>
          </a:xfrm>
          <a:prstGeom prst="curvedConnector3">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A943F28-0B40-0407-A27B-37378FAACB44}"/>
              </a:ext>
            </a:extLst>
          </p:cNvPr>
          <p:cNvSpPr txBox="1"/>
          <p:nvPr/>
        </p:nvSpPr>
        <p:spPr>
          <a:xfrm>
            <a:off x="7704443" y="1983169"/>
            <a:ext cx="1503167" cy="1384995"/>
          </a:xfrm>
          <a:prstGeom prst="rect">
            <a:avLst/>
          </a:prstGeom>
          <a:noFill/>
        </p:spPr>
        <p:txBody>
          <a:bodyPr wrap="square">
            <a:spAutoFit/>
          </a:bodyPr>
          <a:lstStyle/>
          <a:p>
            <a:r>
              <a:rPr lang="en-US" dirty="0"/>
              <a:t>User can access each post for more detailed information about specific products</a:t>
            </a:r>
          </a:p>
        </p:txBody>
      </p:sp>
      <p:cxnSp>
        <p:nvCxnSpPr>
          <p:cNvPr id="39" name="Connector: Curved 38">
            <a:extLst>
              <a:ext uri="{FF2B5EF4-FFF2-40B4-BE49-F238E27FC236}">
                <a16:creationId xmlns:a16="http://schemas.microsoft.com/office/drawing/2014/main" id="{8E07F4E8-D1E1-69FE-DC0F-377436ACDA82}"/>
              </a:ext>
            </a:extLst>
          </p:cNvPr>
          <p:cNvCxnSpPr>
            <a:cxnSpLocks/>
            <a:endCxn id="38" idx="0"/>
          </p:cNvCxnSpPr>
          <p:nvPr/>
        </p:nvCxnSpPr>
        <p:spPr>
          <a:xfrm flipV="1">
            <a:off x="7203881" y="1983169"/>
            <a:ext cx="1252146" cy="492495"/>
          </a:xfrm>
          <a:prstGeom prst="curvedConnector4">
            <a:avLst>
              <a:gd name="adj1" fmla="val 19988"/>
              <a:gd name="adj2" fmla="val 146417"/>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46D5C83-2112-1394-0790-A5AEC4707458}"/>
              </a:ext>
            </a:extLst>
          </p:cNvPr>
          <p:cNvSpPr txBox="1"/>
          <p:nvPr/>
        </p:nvSpPr>
        <p:spPr>
          <a:xfrm>
            <a:off x="409887" y="4213531"/>
            <a:ext cx="2727346" cy="523220"/>
          </a:xfrm>
          <a:prstGeom prst="rect">
            <a:avLst/>
          </a:prstGeom>
          <a:noFill/>
        </p:spPr>
        <p:txBody>
          <a:bodyPr wrap="square">
            <a:spAutoFit/>
          </a:bodyPr>
          <a:lstStyle/>
          <a:p>
            <a:r>
              <a:rPr lang="en-US" dirty="0"/>
              <a:t>User can add new post for selling solar product.</a:t>
            </a:r>
          </a:p>
        </p:txBody>
      </p:sp>
      <p:cxnSp>
        <p:nvCxnSpPr>
          <p:cNvPr id="15" name="Connector: Curved 14">
            <a:extLst>
              <a:ext uri="{FF2B5EF4-FFF2-40B4-BE49-F238E27FC236}">
                <a16:creationId xmlns:a16="http://schemas.microsoft.com/office/drawing/2014/main" id="{7C8F1BD2-1FC4-DDBE-D7C4-0A4A00C84F89}"/>
              </a:ext>
            </a:extLst>
          </p:cNvPr>
          <p:cNvCxnSpPr>
            <a:cxnSpLocks/>
          </p:cNvCxnSpPr>
          <p:nvPr/>
        </p:nvCxnSpPr>
        <p:spPr>
          <a:xfrm rot="10800000">
            <a:off x="2535040" y="4532678"/>
            <a:ext cx="2203404" cy="210981"/>
          </a:xfrm>
          <a:prstGeom prst="curvedConnector3">
            <a:avLst>
              <a:gd name="adj1" fmla="val 60466"/>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65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1+#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1+#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1+#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0-#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0-#ppt_w/2"/>
                                          </p:val>
                                        </p:tav>
                                        <p:tav tm="100000">
                                          <p:val>
                                            <p:strVal val="#ppt_x"/>
                                          </p:val>
                                        </p:tav>
                                      </p:tavLst>
                                    </p:anim>
                                    <p:anim calcmode="lin" valueType="num">
                                      <p:cBhvr additive="base">
                                        <p:cTn id="46" dur="500" fill="hold"/>
                                        <p:tgtEl>
                                          <p:spTgt spid="26"/>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0-#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0-#ppt_w/2"/>
                                          </p:val>
                                        </p:tav>
                                        <p:tav tm="100000">
                                          <p:val>
                                            <p:strVal val="#ppt_x"/>
                                          </p:val>
                                        </p:tav>
                                      </p:tavLst>
                                    </p:anim>
                                    <p:anim calcmode="lin" valueType="num">
                                      <p:cBhvr additive="base">
                                        <p:cTn id="66" dur="500" fill="hold"/>
                                        <p:tgtEl>
                                          <p:spTgt spid="13"/>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0-#ppt_w/2"/>
                                          </p:val>
                                        </p:tav>
                                        <p:tav tm="100000">
                                          <p:val>
                                            <p:strVal val="#ppt_x"/>
                                          </p:val>
                                        </p:tav>
                                      </p:tavLst>
                                    </p:anim>
                                    <p:anim calcmode="lin" valueType="num">
                                      <p:cBhvr additive="base">
                                        <p:cTn id="7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p:bldP spid="25" grpId="0"/>
      <p:bldP spid="26" grpId="0"/>
      <p:bldP spid="33" grpId="0"/>
      <p:bldP spid="38"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oogle Shape;530;p38">
            <a:extLst>
              <a:ext uri="{FF2B5EF4-FFF2-40B4-BE49-F238E27FC236}">
                <a16:creationId xmlns:a16="http://schemas.microsoft.com/office/drawing/2014/main" id="{D28B64A1-A66D-C428-F981-5AF39A4871AE}"/>
              </a:ext>
            </a:extLst>
          </p:cNvPr>
          <p:cNvGrpSpPr/>
          <p:nvPr/>
        </p:nvGrpSpPr>
        <p:grpSpPr>
          <a:xfrm>
            <a:off x="4887132" y="633607"/>
            <a:ext cx="2464834" cy="4422407"/>
            <a:chOff x="5186401" y="494525"/>
            <a:chExt cx="1834973" cy="3724678"/>
          </a:xfrm>
        </p:grpSpPr>
        <p:sp>
          <p:nvSpPr>
            <p:cNvPr id="33" name="Google Shape;531;p38">
              <a:extLst>
                <a:ext uri="{FF2B5EF4-FFF2-40B4-BE49-F238E27FC236}">
                  <a16:creationId xmlns:a16="http://schemas.microsoft.com/office/drawing/2014/main" id="{258A8C83-C1DC-6FD3-E492-61ECFDAE394E}"/>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34" name="Google Shape;532;p38">
              <a:extLst>
                <a:ext uri="{FF2B5EF4-FFF2-40B4-BE49-F238E27FC236}">
                  <a16:creationId xmlns:a16="http://schemas.microsoft.com/office/drawing/2014/main" id="{FFEB8F34-C462-ACC7-2E23-823DC20F406D}"/>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18" name="Picture 17" descr="A screenshot of a cell phone&#10;&#10;Description automatically generated">
            <a:extLst>
              <a:ext uri="{FF2B5EF4-FFF2-40B4-BE49-F238E27FC236}">
                <a16:creationId xmlns:a16="http://schemas.microsoft.com/office/drawing/2014/main" id="{D9809F11-06B3-EC47-A009-A7E459248C10}"/>
              </a:ext>
            </a:extLst>
          </p:cNvPr>
          <p:cNvPicPr>
            <a:picLocks noChangeAspect="1"/>
          </p:cNvPicPr>
          <p:nvPr/>
        </p:nvPicPr>
        <p:blipFill rotWithShape="1">
          <a:blip r:embed="rId2"/>
          <a:srcRect b="6945"/>
          <a:stretch/>
        </p:blipFill>
        <p:spPr>
          <a:xfrm>
            <a:off x="4976528" y="731521"/>
            <a:ext cx="2314575" cy="4245825"/>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14E206D-7B93-1DFC-EF02-9E9800086F66}"/>
              </a:ext>
            </a:extLst>
          </p:cNvPr>
          <p:cNvSpPr txBox="1"/>
          <p:nvPr/>
        </p:nvSpPr>
        <p:spPr>
          <a:xfrm>
            <a:off x="3022506" y="14286"/>
            <a:ext cx="2197654"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Favorites</a:t>
            </a:r>
          </a:p>
        </p:txBody>
      </p:sp>
      <p:sp>
        <p:nvSpPr>
          <p:cNvPr id="7" name="Google Shape;579;p46">
            <a:extLst>
              <a:ext uri="{FF2B5EF4-FFF2-40B4-BE49-F238E27FC236}">
                <a16:creationId xmlns:a16="http://schemas.microsoft.com/office/drawing/2014/main" id="{6A4E9BD2-6204-EA4C-6887-9E4757F8CD38}"/>
              </a:ext>
            </a:extLst>
          </p:cNvPr>
          <p:cNvSpPr/>
          <p:nvPr/>
        </p:nvSpPr>
        <p:spPr>
          <a:xfrm rot="5400000">
            <a:off x="-942809" y="-88953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8" name="Google Shape;579;p46">
            <a:extLst>
              <a:ext uri="{FF2B5EF4-FFF2-40B4-BE49-F238E27FC236}">
                <a16:creationId xmlns:a16="http://schemas.microsoft.com/office/drawing/2014/main" id="{151D61C2-1A6C-0927-2132-0E0B3FCEBE2D}"/>
              </a:ext>
            </a:extLst>
          </p:cNvPr>
          <p:cNvSpPr/>
          <p:nvPr/>
        </p:nvSpPr>
        <p:spPr>
          <a:xfrm rot="16200000">
            <a:off x="-67085" y="-576997"/>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7783169" y="-1045847"/>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8451101" y="-451776"/>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cxnSp>
        <p:nvCxnSpPr>
          <p:cNvPr id="16" name="Connector: Curved 15">
            <a:extLst>
              <a:ext uri="{FF2B5EF4-FFF2-40B4-BE49-F238E27FC236}">
                <a16:creationId xmlns:a16="http://schemas.microsoft.com/office/drawing/2014/main" id="{20575DFB-DD7A-1E33-006E-F56256B122BF}"/>
              </a:ext>
            </a:extLst>
          </p:cNvPr>
          <p:cNvCxnSpPr>
            <a:cxnSpLocks/>
          </p:cNvCxnSpPr>
          <p:nvPr/>
        </p:nvCxnSpPr>
        <p:spPr>
          <a:xfrm flipV="1">
            <a:off x="6448210" y="1383527"/>
            <a:ext cx="1139678" cy="349843"/>
          </a:xfrm>
          <a:prstGeom prst="curvedConnector3">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6335F1-337C-7796-166E-53B2F0365784}"/>
              </a:ext>
            </a:extLst>
          </p:cNvPr>
          <p:cNvSpPr txBox="1"/>
          <p:nvPr/>
        </p:nvSpPr>
        <p:spPr>
          <a:xfrm>
            <a:off x="2967959" y="1593546"/>
            <a:ext cx="1874955" cy="1169551"/>
          </a:xfrm>
          <a:prstGeom prst="rect">
            <a:avLst/>
          </a:prstGeom>
          <a:noFill/>
        </p:spPr>
        <p:txBody>
          <a:bodyPr wrap="square">
            <a:spAutoFit/>
          </a:bodyPr>
          <a:lstStyle/>
          <a:p>
            <a:r>
              <a:rPr lang="en-US" dirty="0"/>
              <a:t>User can view their favorite posts for easy reference and comparison on their favorite posts page.</a:t>
            </a:r>
          </a:p>
        </p:txBody>
      </p:sp>
      <p:sp>
        <p:nvSpPr>
          <p:cNvPr id="17" name="TextBox 16">
            <a:extLst>
              <a:ext uri="{FF2B5EF4-FFF2-40B4-BE49-F238E27FC236}">
                <a16:creationId xmlns:a16="http://schemas.microsoft.com/office/drawing/2014/main" id="{4D838544-CBA6-A046-F00D-BE4214A0B824}"/>
              </a:ext>
            </a:extLst>
          </p:cNvPr>
          <p:cNvSpPr txBox="1"/>
          <p:nvPr/>
        </p:nvSpPr>
        <p:spPr>
          <a:xfrm>
            <a:off x="7622762" y="2454102"/>
            <a:ext cx="1515285" cy="1815882"/>
          </a:xfrm>
          <a:prstGeom prst="rect">
            <a:avLst/>
          </a:prstGeom>
          <a:noFill/>
        </p:spPr>
        <p:txBody>
          <a:bodyPr wrap="square">
            <a:spAutoFit/>
          </a:bodyPr>
          <a:lstStyle/>
          <a:p>
            <a:r>
              <a:rPr lang="en-US" dirty="0"/>
              <a:t>User can view their favorite solar products for easy reference and comparison on their favorite products  page</a:t>
            </a:r>
          </a:p>
        </p:txBody>
      </p:sp>
      <p:sp>
        <p:nvSpPr>
          <p:cNvPr id="20" name="Right Brace 19">
            <a:extLst>
              <a:ext uri="{FF2B5EF4-FFF2-40B4-BE49-F238E27FC236}">
                <a16:creationId xmlns:a16="http://schemas.microsoft.com/office/drawing/2014/main" id="{32A7FD3D-A794-439F-64E6-F1B860F83F65}"/>
              </a:ext>
            </a:extLst>
          </p:cNvPr>
          <p:cNvSpPr/>
          <p:nvPr/>
        </p:nvSpPr>
        <p:spPr>
          <a:xfrm>
            <a:off x="2711955" y="1540777"/>
            <a:ext cx="310551" cy="1169551"/>
          </a:xfrm>
          <a:prstGeom prst="rightBrac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707681D7-A3EA-790E-0938-3772BB446CAE}"/>
              </a:ext>
            </a:extLst>
          </p:cNvPr>
          <p:cNvSpPr/>
          <p:nvPr/>
        </p:nvSpPr>
        <p:spPr>
          <a:xfrm>
            <a:off x="7312211" y="2005681"/>
            <a:ext cx="310551" cy="2647823"/>
          </a:xfrm>
          <a:prstGeom prst="rightBrac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3DB84030-CD75-B070-E75E-4451B103591C}"/>
              </a:ext>
            </a:extLst>
          </p:cNvPr>
          <p:cNvSpPr txBox="1"/>
          <p:nvPr/>
        </p:nvSpPr>
        <p:spPr>
          <a:xfrm>
            <a:off x="7587888" y="1267017"/>
            <a:ext cx="1439540" cy="523220"/>
          </a:xfrm>
          <a:prstGeom prst="rect">
            <a:avLst/>
          </a:prstGeom>
          <a:noFill/>
        </p:spPr>
        <p:txBody>
          <a:bodyPr wrap="square">
            <a:spAutoFit/>
          </a:bodyPr>
          <a:lstStyle/>
          <a:p>
            <a:r>
              <a:rPr lang="en-US" dirty="0"/>
              <a:t>Offers filtering by category</a:t>
            </a:r>
          </a:p>
        </p:txBody>
      </p:sp>
      <p:grpSp>
        <p:nvGrpSpPr>
          <p:cNvPr id="29" name="Google Shape;530;p38">
            <a:extLst>
              <a:ext uri="{FF2B5EF4-FFF2-40B4-BE49-F238E27FC236}">
                <a16:creationId xmlns:a16="http://schemas.microsoft.com/office/drawing/2014/main" id="{187A2925-10BD-2407-24E1-11ABB6142B6E}"/>
              </a:ext>
            </a:extLst>
          </p:cNvPr>
          <p:cNvGrpSpPr/>
          <p:nvPr/>
        </p:nvGrpSpPr>
        <p:grpSpPr>
          <a:xfrm>
            <a:off x="306330" y="673363"/>
            <a:ext cx="2464834" cy="4382652"/>
            <a:chOff x="5186401" y="494525"/>
            <a:chExt cx="1834973" cy="3724678"/>
          </a:xfrm>
        </p:grpSpPr>
        <p:sp>
          <p:nvSpPr>
            <p:cNvPr id="30" name="Google Shape;531;p38">
              <a:extLst>
                <a:ext uri="{FF2B5EF4-FFF2-40B4-BE49-F238E27FC236}">
                  <a16:creationId xmlns:a16="http://schemas.microsoft.com/office/drawing/2014/main" id="{A76997AB-FF34-F46E-562B-66B788FE806C}"/>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31" name="Google Shape;532;p38">
              <a:extLst>
                <a:ext uri="{FF2B5EF4-FFF2-40B4-BE49-F238E27FC236}">
                  <a16:creationId xmlns:a16="http://schemas.microsoft.com/office/drawing/2014/main" id="{BAA61007-C32B-92E6-122F-DE96C81FBC7B}"/>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pic>
        <p:nvPicPr>
          <p:cNvPr id="3" name="Picture 2" descr="A screenshot of a phone&#10;&#10;Description automatically generated">
            <a:extLst>
              <a:ext uri="{FF2B5EF4-FFF2-40B4-BE49-F238E27FC236}">
                <a16:creationId xmlns:a16="http://schemas.microsoft.com/office/drawing/2014/main" id="{BAC7F29C-A96A-0D16-6C7A-E7545DA91B5F}"/>
              </a:ext>
            </a:extLst>
          </p:cNvPr>
          <p:cNvPicPr>
            <a:picLocks noChangeAspect="1"/>
          </p:cNvPicPr>
          <p:nvPr/>
        </p:nvPicPr>
        <p:blipFill rotWithShape="1">
          <a:blip r:embed="rId3"/>
          <a:srcRect b="7409"/>
          <a:stretch/>
        </p:blipFill>
        <p:spPr>
          <a:xfrm>
            <a:off x="388919" y="771276"/>
            <a:ext cx="2300651" cy="4206070"/>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D38E9A8C-2E8E-DE10-723F-3EB7BF8B8C7E}"/>
              </a:ext>
            </a:extLst>
          </p:cNvPr>
          <p:cNvSpPr txBox="1"/>
          <p:nvPr/>
        </p:nvSpPr>
        <p:spPr>
          <a:xfrm>
            <a:off x="2925492" y="3110497"/>
            <a:ext cx="1905752" cy="738664"/>
          </a:xfrm>
          <a:prstGeom prst="rect">
            <a:avLst/>
          </a:prstGeom>
          <a:noFill/>
        </p:spPr>
        <p:txBody>
          <a:bodyPr wrap="square">
            <a:spAutoFit/>
          </a:bodyPr>
          <a:lstStyle/>
          <a:p>
            <a:r>
              <a:rPr lang="en-US" dirty="0"/>
              <a:t>User can also access post for more detailed information</a:t>
            </a:r>
          </a:p>
        </p:txBody>
      </p:sp>
      <p:cxnSp>
        <p:nvCxnSpPr>
          <p:cNvPr id="11" name="Connector: Curved 10">
            <a:extLst>
              <a:ext uri="{FF2B5EF4-FFF2-40B4-BE49-F238E27FC236}">
                <a16:creationId xmlns:a16="http://schemas.microsoft.com/office/drawing/2014/main" id="{162B2C60-0F47-8509-12BF-D317F627E070}"/>
              </a:ext>
            </a:extLst>
          </p:cNvPr>
          <p:cNvCxnSpPr>
            <a:cxnSpLocks/>
          </p:cNvCxnSpPr>
          <p:nvPr/>
        </p:nvCxnSpPr>
        <p:spPr>
          <a:xfrm>
            <a:off x="1744513" y="2832156"/>
            <a:ext cx="1257774" cy="674454"/>
          </a:xfrm>
          <a:prstGeom prst="curvedConnector3">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050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531;p38">
            <a:extLst>
              <a:ext uri="{FF2B5EF4-FFF2-40B4-BE49-F238E27FC236}">
                <a16:creationId xmlns:a16="http://schemas.microsoft.com/office/drawing/2014/main" id="{33C4D133-8A4C-25B1-219B-AE950CE7207E}"/>
              </a:ext>
            </a:extLst>
          </p:cNvPr>
          <p:cNvSpPr/>
          <p:nvPr/>
        </p:nvSpPr>
        <p:spPr>
          <a:xfrm>
            <a:off x="6622754" y="355223"/>
            <a:ext cx="2334934" cy="4027519"/>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22" name="Google Shape;531;p38">
            <a:extLst>
              <a:ext uri="{FF2B5EF4-FFF2-40B4-BE49-F238E27FC236}">
                <a16:creationId xmlns:a16="http://schemas.microsoft.com/office/drawing/2014/main" id="{5439E304-E73B-179B-AACA-FDF729CABB99}"/>
              </a:ext>
            </a:extLst>
          </p:cNvPr>
          <p:cNvSpPr/>
          <p:nvPr/>
        </p:nvSpPr>
        <p:spPr>
          <a:xfrm>
            <a:off x="3564432" y="389091"/>
            <a:ext cx="2310229" cy="4027519"/>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4" name="TextBox 3">
            <a:extLst>
              <a:ext uri="{FF2B5EF4-FFF2-40B4-BE49-F238E27FC236}">
                <a16:creationId xmlns:a16="http://schemas.microsoft.com/office/drawing/2014/main" id="{414E206D-7B93-1DFC-EF02-9E9800086F66}"/>
              </a:ext>
            </a:extLst>
          </p:cNvPr>
          <p:cNvSpPr txBox="1"/>
          <p:nvPr/>
        </p:nvSpPr>
        <p:spPr>
          <a:xfrm>
            <a:off x="3828057" y="-86382"/>
            <a:ext cx="1691727" cy="553998"/>
          </a:xfrm>
          <a:prstGeom prst="rect">
            <a:avLst/>
          </a:prstGeom>
          <a:noFill/>
        </p:spPr>
        <p:txBody>
          <a:bodyPr wrap="square">
            <a:spAutoFit/>
          </a:bodyPr>
          <a:lstStyle/>
          <a:p>
            <a:pPr algn="ctr"/>
            <a:r>
              <a:rPr lang="en-US" sz="3000" dirty="0">
                <a:solidFill>
                  <a:schemeClr val="dk2"/>
                </a:solidFill>
                <a:latin typeface="Montserrat SemiBold" panose="00000700000000000000" pitchFamily="2" charset="0"/>
              </a:rPr>
              <a:t>Posts</a:t>
            </a:r>
          </a:p>
        </p:txBody>
      </p:sp>
      <p:sp>
        <p:nvSpPr>
          <p:cNvPr id="7" name="Google Shape;579;p46">
            <a:extLst>
              <a:ext uri="{FF2B5EF4-FFF2-40B4-BE49-F238E27FC236}">
                <a16:creationId xmlns:a16="http://schemas.microsoft.com/office/drawing/2014/main" id="{6A4E9BD2-6204-EA4C-6887-9E4757F8CD38}"/>
              </a:ext>
            </a:extLst>
          </p:cNvPr>
          <p:cNvSpPr/>
          <p:nvPr/>
        </p:nvSpPr>
        <p:spPr>
          <a:xfrm rot="5400000">
            <a:off x="-779814" y="-101362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8" name="Google Shape;579;p46">
            <a:extLst>
              <a:ext uri="{FF2B5EF4-FFF2-40B4-BE49-F238E27FC236}">
                <a16:creationId xmlns:a16="http://schemas.microsoft.com/office/drawing/2014/main" id="{151D61C2-1A6C-0927-2132-0E0B3FCEBE2D}"/>
              </a:ext>
            </a:extLst>
          </p:cNvPr>
          <p:cNvSpPr/>
          <p:nvPr/>
        </p:nvSpPr>
        <p:spPr>
          <a:xfrm rot="16200000">
            <a:off x="-98741" y="-876422"/>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9" name="Google Shape;579;p46">
            <a:extLst>
              <a:ext uri="{FF2B5EF4-FFF2-40B4-BE49-F238E27FC236}">
                <a16:creationId xmlns:a16="http://schemas.microsoft.com/office/drawing/2014/main" id="{9DC681D7-3FC7-1C77-A50C-3DE9581B005A}"/>
              </a:ext>
            </a:extLst>
          </p:cNvPr>
          <p:cNvSpPr/>
          <p:nvPr/>
        </p:nvSpPr>
        <p:spPr>
          <a:xfrm rot="5400000">
            <a:off x="7736734" y="-128238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0" name="Google Shape;579;p46">
            <a:extLst>
              <a:ext uri="{FF2B5EF4-FFF2-40B4-BE49-F238E27FC236}">
                <a16:creationId xmlns:a16="http://schemas.microsoft.com/office/drawing/2014/main" id="{E1686FA9-D3D2-8D56-E681-16B4C96EA9C0}"/>
              </a:ext>
            </a:extLst>
          </p:cNvPr>
          <p:cNvSpPr/>
          <p:nvPr/>
        </p:nvSpPr>
        <p:spPr>
          <a:xfrm rot="16200000">
            <a:off x="8393436" y="-822594"/>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30" name="Google Shape;531;p38">
            <a:extLst>
              <a:ext uri="{FF2B5EF4-FFF2-40B4-BE49-F238E27FC236}">
                <a16:creationId xmlns:a16="http://schemas.microsoft.com/office/drawing/2014/main" id="{A76997AB-FF34-F46E-562B-66B788FE806C}"/>
              </a:ext>
            </a:extLst>
          </p:cNvPr>
          <p:cNvSpPr/>
          <p:nvPr/>
        </p:nvSpPr>
        <p:spPr>
          <a:xfrm>
            <a:off x="506111" y="380624"/>
            <a:ext cx="2310229" cy="4045491"/>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12" name="Google Shape;666;p43">
            <a:extLst>
              <a:ext uri="{FF2B5EF4-FFF2-40B4-BE49-F238E27FC236}">
                <a16:creationId xmlns:a16="http://schemas.microsoft.com/office/drawing/2014/main" id="{8084AE8E-7EF6-9BC2-F115-EA99D869E6B0}"/>
              </a:ext>
            </a:extLst>
          </p:cNvPr>
          <p:cNvSpPr txBox="1"/>
          <p:nvPr/>
        </p:nvSpPr>
        <p:spPr>
          <a:xfrm>
            <a:off x="0" y="4451042"/>
            <a:ext cx="3242733" cy="676232"/>
          </a:xfrm>
          <a:prstGeom prst="rect">
            <a:avLst/>
          </a:prstGeom>
          <a:noFill/>
          <a:ln>
            <a:noFill/>
          </a:ln>
        </p:spPr>
        <p:txBody>
          <a:bodyPr spcFirstLastPara="1" wrap="square" lIns="91425" tIns="91425" rIns="91425" bIns="91425" anchor="ctr" anchorCtr="0">
            <a:noAutofit/>
          </a:bodyPr>
          <a:lstStyle/>
          <a:p>
            <a:pPr lvl="0" algn="ctr"/>
            <a:r>
              <a:rPr lang="en-US" sz="1100" dirty="0">
                <a:solidFill>
                  <a:schemeClr val="dk1"/>
                </a:solidFill>
                <a:latin typeface="Montserrat"/>
                <a:ea typeface="Montserrat"/>
                <a:cs typeface="Montserrat"/>
                <a:sym typeface="Montserrat"/>
              </a:rPr>
              <a:t>User can view and manage their posts, check the approval status, update or remove posts from marketplace.</a:t>
            </a:r>
            <a:endParaRPr lang="en-US" sz="1100" b="1" dirty="0">
              <a:solidFill>
                <a:schemeClr val="dk1"/>
              </a:solidFill>
              <a:latin typeface="Montserrat"/>
              <a:ea typeface="Montserrat"/>
              <a:cs typeface="Montserrat"/>
              <a:sym typeface="Montserrat"/>
            </a:endParaRPr>
          </a:p>
        </p:txBody>
      </p:sp>
      <p:sp>
        <p:nvSpPr>
          <p:cNvPr id="13" name="Google Shape;666;p43">
            <a:extLst>
              <a:ext uri="{FF2B5EF4-FFF2-40B4-BE49-F238E27FC236}">
                <a16:creationId xmlns:a16="http://schemas.microsoft.com/office/drawing/2014/main" id="{BFF0DD87-5AEC-EDDA-0E32-5ED508E3CB2F}"/>
              </a:ext>
            </a:extLst>
          </p:cNvPr>
          <p:cNvSpPr txBox="1"/>
          <p:nvPr/>
        </p:nvSpPr>
        <p:spPr>
          <a:xfrm>
            <a:off x="3190004" y="4574220"/>
            <a:ext cx="3056923" cy="429876"/>
          </a:xfrm>
          <a:prstGeom prst="rect">
            <a:avLst/>
          </a:prstGeom>
          <a:noFill/>
          <a:ln>
            <a:noFill/>
          </a:ln>
        </p:spPr>
        <p:txBody>
          <a:bodyPr spcFirstLastPara="1" wrap="square" lIns="91425" tIns="91425" rIns="91425" bIns="91425" anchor="ctr" anchorCtr="0">
            <a:noAutofit/>
          </a:bodyPr>
          <a:lstStyle/>
          <a:p>
            <a:pPr lvl="0" algn="ctr"/>
            <a:r>
              <a:rPr lang="en-US" sz="1100" dirty="0">
                <a:solidFill>
                  <a:schemeClr val="dk1"/>
                </a:solidFill>
                <a:latin typeface="Montserrat"/>
                <a:ea typeface="Montserrat"/>
                <a:cs typeface="Montserrat"/>
                <a:sym typeface="Montserrat"/>
              </a:rPr>
              <a:t>When users submit a post, it waits for admin approval to make sure it meets quality and marketplace rules.</a:t>
            </a:r>
            <a:endParaRPr lang="en-US" sz="1100" b="1" dirty="0">
              <a:solidFill>
                <a:schemeClr val="dk1"/>
              </a:solidFill>
              <a:latin typeface="Montserrat"/>
              <a:ea typeface="Montserrat"/>
              <a:cs typeface="Montserrat"/>
              <a:sym typeface="Montserrat"/>
            </a:endParaRPr>
          </a:p>
        </p:txBody>
      </p:sp>
      <p:sp>
        <p:nvSpPr>
          <p:cNvPr id="15" name="Google Shape;666;p43">
            <a:extLst>
              <a:ext uri="{FF2B5EF4-FFF2-40B4-BE49-F238E27FC236}">
                <a16:creationId xmlns:a16="http://schemas.microsoft.com/office/drawing/2014/main" id="{AA96AEEA-378F-A4BA-2300-072EF4A9A65E}"/>
              </a:ext>
            </a:extLst>
          </p:cNvPr>
          <p:cNvSpPr txBox="1"/>
          <p:nvPr/>
        </p:nvSpPr>
        <p:spPr>
          <a:xfrm>
            <a:off x="6395548" y="4539471"/>
            <a:ext cx="2634558" cy="429876"/>
          </a:xfrm>
          <a:prstGeom prst="rect">
            <a:avLst/>
          </a:prstGeom>
          <a:noFill/>
          <a:ln>
            <a:noFill/>
          </a:ln>
        </p:spPr>
        <p:txBody>
          <a:bodyPr spcFirstLastPara="1" wrap="square" lIns="91425" tIns="91425" rIns="91425" bIns="91425" anchor="ctr" anchorCtr="0">
            <a:noAutofit/>
          </a:bodyPr>
          <a:lstStyle/>
          <a:p>
            <a:pPr lvl="0" algn="ctr"/>
            <a:r>
              <a:rPr lang="en-US" sz="1100" dirty="0">
                <a:solidFill>
                  <a:schemeClr val="dk1"/>
                </a:solidFill>
                <a:latin typeface="Montserrat"/>
                <a:ea typeface="Montserrat"/>
                <a:cs typeface="Montserrat"/>
                <a:sym typeface="Montserrat"/>
              </a:rPr>
              <a:t>Users receive a message regarding the approval or rejection of their post, along with an email.</a:t>
            </a:r>
            <a:endParaRPr lang="en-US" sz="1100" b="1" dirty="0">
              <a:solidFill>
                <a:schemeClr val="dk1"/>
              </a:solidFill>
              <a:latin typeface="Montserrat"/>
              <a:ea typeface="Montserrat"/>
              <a:cs typeface="Montserrat"/>
              <a:sym typeface="Montserrat"/>
            </a:endParaRPr>
          </a:p>
        </p:txBody>
      </p:sp>
      <p:pic>
        <p:nvPicPr>
          <p:cNvPr id="17" name="Picture 16" descr="A screenshot of a phone&#10;&#10;Description automatically generated">
            <a:extLst>
              <a:ext uri="{FF2B5EF4-FFF2-40B4-BE49-F238E27FC236}">
                <a16:creationId xmlns:a16="http://schemas.microsoft.com/office/drawing/2014/main" id="{779DC2BA-E3A4-1EA5-70BC-1DA51261C5D8}"/>
              </a:ext>
            </a:extLst>
          </p:cNvPr>
          <p:cNvPicPr>
            <a:picLocks noChangeAspect="1"/>
          </p:cNvPicPr>
          <p:nvPr/>
        </p:nvPicPr>
        <p:blipFill rotWithShape="1">
          <a:blip r:embed="rId2"/>
          <a:srcRect b="8756"/>
          <a:stretch/>
        </p:blipFill>
        <p:spPr>
          <a:xfrm>
            <a:off x="565738" y="450874"/>
            <a:ext cx="2197279" cy="3895742"/>
          </a:xfrm>
          <a:prstGeom prst="rect">
            <a:avLst/>
          </a:prstGeom>
          <a:ln>
            <a:solidFill>
              <a:schemeClr val="bg1">
                <a:lumMod val="75000"/>
              </a:schemeClr>
            </a:solidFill>
          </a:ln>
        </p:spPr>
      </p:pic>
      <p:pic>
        <p:nvPicPr>
          <p:cNvPr id="19" name="Picture 18" descr="A screenshot of a phone&#10;&#10;Description automatically generated">
            <a:extLst>
              <a:ext uri="{FF2B5EF4-FFF2-40B4-BE49-F238E27FC236}">
                <a16:creationId xmlns:a16="http://schemas.microsoft.com/office/drawing/2014/main" id="{28EA7344-74E6-6C11-1390-0A3F5D32E0B4}"/>
              </a:ext>
            </a:extLst>
          </p:cNvPr>
          <p:cNvPicPr>
            <a:picLocks noChangeAspect="1"/>
          </p:cNvPicPr>
          <p:nvPr/>
        </p:nvPicPr>
        <p:blipFill rotWithShape="1">
          <a:blip r:embed="rId3"/>
          <a:srcRect b="6564"/>
          <a:stretch/>
        </p:blipFill>
        <p:spPr>
          <a:xfrm>
            <a:off x="6682781" y="425281"/>
            <a:ext cx="2225166" cy="3895934"/>
          </a:xfrm>
          <a:prstGeom prst="rect">
            <a:avLst/>
          </a:prstGeom>
        </p:spPr>
      </p:pic>
      <p:pic>
        <p:nvPicPr>
          <p:cNvPr id="21" name="Picture 20" descr="A screenshot of a phone&#10;&#10;Description automatically generated">
            <a:extLst>
              <a:ext uri="{FF2B5EF4-FFF2-40B4-BE49-F238E27FC236}">
                <a16:creationId xmlns:a16="http://schemas.microsoft.com/office/drawing/2014/main" id="{1689824E-91F1-76AC-3114-EDD946B5A34C}"/>
              </a:ext>
            </a:extLst>
          </p:cNvPr>
          <p:cNvPicPr>
            <a:picLocks noChangeAspect="1"/>
          </p:cNvPicPr>
          <p:nvPr/>
        </p:nvPicPr>
        <p:blipFill rotWithShape="1">
          <a:blip r:embed="rId4"/>
          <a:srcRect b="17913"/>
          <a:stretch/>
        </p:blipFill>
        <p:spPr>
          <a:xfrm>
            <a:off x="3625794" y="459149"/>
            <a:ext cx="2185345" cy="3895934"/>
          </a:xfrm>
          <a:prstGeom prst="rect">
            <a:avLst/>
          </a:prstGeom>
          <a:ln>
            <a:solidFill>
              <a:schemeClr val="bg1">
                <a:lumMod val="75000"/>
              </a:schemeClr>
            </a:solidFill>
          </a:ln>
        </p:spPr>
      </p:pic>
    </p:spTree>
    <p:extLst>
      <p:ext uri="{BB962C8B-B14F-4D97-AF65-F5344CB8AC3E}">
        <p14:creationId xmlns:p14="http://schemas.microsoft.com/office/powerpoint/2010/main" val="40037737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0;p27">
            <a:extLst>
              <a:ext uri="{FF2B5EF4-FFF2-40B4-BE49-F238E27FC236}">
                <a16:creationId xmlns:a16="http://schemas.microsoft.com/office/drawing/2014/main" id="{4C97D51C-D52A-D0D7-CF6A-8192627DC5E1}"/>
              </a:ext>
            </a:extLst>
          </p:cNvPr>
          <p:cNvSpPr/>
          <p:nvPr/>
        </p:nvSpPr>
        <p:spPr>
          <a:xfrm rot="-5400000">
            <a:off x="-1998587" y="1948937"/>
            <a:ext cx="5178624" cy="1210502"/>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33" name="TextBox 32">
            <a:extLst>
              <a:ext uri="{FF2B5EF4-FFF2-40B4-BE49-F238E27FC236}">
                <a16:creationId xmlns:a16="http://schemas.microsoft.com/office/drawing/2014/main" id="{3C477043-8DA3-90B4-144A-89DADD6DDA4E}"/>
              </a:ext>
            </a:extLst>
          </p:cNvPr>
          <p:cNvSpPr txBox="1"/>
          <p:nvPr/>
        </p:nvSpPr>
        <p:spPr>
          <a:xfrm>
            <a:off x="744996" y="207632"/>
            <a:ext cx="3219889" cy="553998"/>
          </a:xfrm>
          <a:prstGeom prst="rect">
            <a:avLst/>
          </a:prstGeom>
          <a:noFill/>
        </p:spPr>
        <p:txBody>
          <a:bodyPr wrap="square">
            <a:spAutoFit/>
          </a:bodyPr>
          <a:lstStyle/>
          <a:p>
            <a:pPr algn="ctr"/>
            <a:r>
              <a:rPr lang="en-US" sz="3000" dirty="0">
                <a:latin typeface="Montserrat SemiBold" panose="00000700000000000000" pitchFamily="2" charset="0"/>
              </a:rPr>
              <a:t>Future Work</a:t>
            </a:r>
            <a:endParaRPr lang="en-US" sz="3000" dirty="0">
              <a:solidFill>
                <a:schemeClr val="dk2"/>
              </a:solidFill>
              <a:latin typeface="Montserrat SemiBold" panose="00000700000000000000" pitchFamily="2" charset="0"/>
            </a:endParaRPr>
          </a:p>
        </p:txBody>
      </p:sp>
      <p:pic>
        <p:nvPicPr>
          <p:cNvPr id="54" name="Graphic 53" descr="Database with solid fill">
            <a:extLst>
              <a:ext uri="{FF2B5EF4-FFF2-40B4-BE49-F238E27FC236}">
                <a16:creationId xmlns:a16="http://schemas.microsoft.com/office/drawing/2014/main" id="{A96EE8C8-466D-87B8-B551-B44CB8930F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1471" y="1549905"/>
            <a:ext cx="548640" cy="548640"/>
          </a:xfrm>
          <a:prstGeom prst="rect">
            <a:avLst/>
          </a:prstGeom>
        </p:spPr>
      </p:pic>
      <p:pic>
        <p:nvPicPr>
          <p:cNvPr id="58" name="Graphic 57" descr="Ecommerce with solid fill">
            <a:extLst>
              <a:ext uri="{FF2B5EF4-FFF2-40B4-BE49-F238E27FC236}">
                <a16:creationId xmlns:a16="http://schemas.microsoft.com/office/drawing/2014/main" id="{F7EC5B51-E605-111B-A10C-4351326B8F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093864">
            <a:off x="1297823" y="3603831"/>
            <a:ext cx="548640" cy="548640"/>
          </a:xfrm>
          <a:prstGeom prst="rect">
            <a:avLst/>
          </a:prstGeom>
        </p:spPr>
      </p:pic>
      <p:sp>
        <p:nvSpPr>
          <p:cNvPr id="65" name="Google Shape;440;p35">
            <a:extLst>
              <a:ext uri="{FF2B5EF4-FFF2-40B4-BE49-F238E27FC236}">
                <a16:creationId xmlns:a16="http://schemas.microsoft.com/office/drawing/2014/main" id="{BADDF7DF-6859-D3AE-405F-366E3DD2BCF5}"/>
              </a:ext>
            </a:extLst>
          </p:cNvPr>
          <p:cNvSpPr/>
          <p:nvPr/>
        </p:nvSpPr>
        <p:spPr>
          <a:xfrm>
            <a:off x="-605250" y="-390228"/>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pic>
        <p:nvPicPr>
          <p:cNvPr id="66" name="Picture 65">
            <a:extLst>
              <a:ext uri="{FF2B5EF4-FFF2-40B4-BE49-F238E27FC236}">
                <a16:creationId xmlns:a16="http://schemas.microsoft.com/office/drawing/2014/main" id="{EA4DCB8C-86BA-638D-AF47-DDB59BBF91FA}"/>
              </a:ext>
            </a:extLst>
          </p:cNvPr>
          <p:cNvPicPr>
            <a:picLocks noChangeAspect="1"/>
          </p:cNvPicPr>
          <p:nvPr/>
        </p:nvPicPr>
        <p:blipFill>
          <a:blip r:embed="rId6"/>
          <a:stretch>
            <a:fillRect/>
          </a:stretch>
        </p:blipFill>
        <p:spPr>
          <a:xfrm rot="20707609">
            <a:off x="580807" y="1543363"/>
            <a:ext cx="1397101" cy="1962196"/>
          </a:xfrm>
          <a:prstGeom prst="rect">
            <a:avLst/>
          </a:prstGeom>
        </p:spPr>
      </p:pic>
      <p:pic>
        <p:nvPicPr>
          <p:cNvPr id="68" name="Picture 67">
            <a:extLst>
              <a:ext uri="{FF2B5EF4-FFF2-40B4-BE49-F238E27FC236}">
                <a16:creationId xmlns:a16="http://schemas.microsoft.com/office/drawing/2014/main" id="{B32F8AAF-C980-6210-F784-8694AFC4D31B}"/>
              </a:ext>
            </a:extLst>
          </p:cNvPr>
          <p:cNvPicPr>
            <a:picLocks noChangeAspect="1"/>
          </p:cNvPicPr>
          <p:nvPr/>
        </p:nvPicPr>
        <p:blipFill>
          <a:blip r:embed="rId7"/>
          <a:stretch>
            <a:fillRect/>
          </a:stretch>
        </p:blipFill>
        <p:spPr>
          <a:xfrm>
            <a:off x="-180481" y="4772772"/>
            <a:ext cx="579170" cy="579170"/>
          </a:xfrm>
          <a:prstGeom prst="rect">
            <a:avLst/>
          </a:prstGeom>
        </p:spPr>
      </p:pic>
      <p:sp>
        <p:nvSpPr>
          <p:cNvPr id="4" name="Rectangle 3">
            <a:extLst>
              <a:ext uri="{FF2B5EF4-FFF2-40B4-BE49-F238E27FC236}">
                <a16:creationId xmlns:a16="http://schemas.microsoft.com/office/drawing/2014/main" id="{B8B82638-5287-9DAE-2F30-61FA62BB602F}"/>
              </a:ext>
            </a:extLst>
          </p:cNvPr>
          <p:cNvSpPr/>
          <p:nvPr/>
        </p:nvSpPr>
        <p:spPr>
          <a:xfrm>
            <a:off x="1954091" y="876300"/>
            <a:ext cx="6857085" cy="87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40;p27">
            <a:extLst>
              <a:ext uri="{FF2B5EF4-FFF2-40B4-BE49-F238E27FC236}">
                <a16:creationId xmlns:a16="http://schemas.microsoft.com/office/drawing/2014/main" id="{1D23314C-B130-76F2-4CE3-63463476C5D8}"/>
              </a:ext>
            </a:extLst>
          </p:cNvPr>
          <p:cNvSpPr/>
          <p:nvPr/>
        </p:nvSpPr>
        <p:spPr>
          <a:xfrm rot="-5400000">
            <a:off x="2061681" y="793088"/>
            <a:ext cx="873599" cy="1055927"/>
          </a:xfrm>
          <a:custGeom>
            <a:avLst/>
            <a:gdLst>
              <a:gd name="connsiteX0" fmla="*/ 0 w 873599"/>
              <a:gd name="connsiteY0" fmla="*/ 0 h 1055927"/>
              <a:gd name="connsiteX1" fmla="*/ 873599 w 873599"/>
              <a:gd name="connsiteY1" fmla="*/ 0 h 1055927"/>
              <a:gd name="connsiteX2" fmla="*/ 873599 w 873599"/>
              <a:gd name="connsiteY2" fmla="*/ 1055927 h 1055927"/>
              <a:gd name="connsiteX3" fmla="*/ 0 w 873599"/>
              <a:gd name="connsiteY3" fmla="*/ 1055927 h 1055927"/>
              <a:gd name="connsiteX4" fmla="*/ 0 w 873599"/>
              <a:gd name="connsiteY4" fmla="*/ 0 h 1055927"/>
              <a:gd name="connsiteX0" fmla="*/ 0 w 873599"/>
              <a:gd name="connsiteY0" fmla="*/ 0 h 1055927"/>
              <a:gd name="connsiteX1" fmla="*/ 873599 w 873599"/>
              <a:gd name="connsiteY1" fmla="*/ 0 h 1055927"/>
              <a:gd name="connsiteX2" fmla="*/ 873599 w 873599"/>
              <a:gd name="connsiteY2" fmla="*/ 1055927 h 1055927"/>
              <a:gd name="connsiteX3" fmla="*/ 457200 w 873599"/>
              <a:gd name="connsiteY3" fmla="*/ 636827 h 1055927"/>
              <a:gd name="connsiteX4" fmla="*/ 0 w 873599"/>
              <a:gd name="connsiteY4" fmla="*/ 0 h 1055927"/>
              <a:gd name="connsiteX0" fmla="*/ 0 w 873599"/>
              <a:gd name="connsiteY0" fmla="*/ 0 h 1055927"/>
              <a:gd name="connsiteX1" fmla="*/ 873599 w 873599"/>
              <a:gd name="connsiteY1" fmla="*/ 0 h 1055927"/>
              <a:gd name="connsiteX2" fmla="*/ 873599 w 873599"/>
              <a:gd name="connsiteY2" fmla="*/ 1055927 h 1055927"/>
              <a:gd name="connsiteX3" fmla="*/ 495300 w 873599"/>
              <a:gd name="connsiteY3" fmla="*/ 611427 h 1055927"/>
              <a:gd name="connsiteX4" fmla="*/ 0 w 873599"/>
              <a:gd name="connsiteY4" fmla="*/ 0 h 1055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599" h="1055927">
                <a:moveTo>
                  <a:pt x="0" y="0"/>
                </a:moveTo>
                <a:lnTo>
                  <a:pt x="873599" y="0"/>
                </a:lnTo>
                <a:lnTo>
                  <a:pt x="873599" y="1055927"/>
                </a:lnTo>
                <a:lnTo>
                  <a:pt x="495300" y="611427"/>
                </a:lnTo>
                <a:lnTo>
                  <a:pt x="0" y="0"/>
                </a:lnTo>
                <a:close/>
              </a:path>
            </a:pathLst>
          </a:custGeom>
          <a:solidFill>
            <a:schemeClr val="bg2"/>
          </a:solidFill>
          <a:ln>
            <a:noFill/>
          </a:ln>
        </p:spPr>
        <p:txBody>
          <a:bodyPr spcFirstLastPara="1" wrap="square" lIns="91425" tIns="91425" rIns="91425" bIns="91425" anchor="ctr" anchorCtr="0">
            <a:noAutofit/>
          </a:bodyPr>
          <a:lstStyle/>
          <a:p>
            <a:endParaRPr dirty="0"/>
          </a:p>
        </p:txBody>
      </p:sp>
      <p:sp>
        <p:nvSpPr>
          <p:cNvPr id="21" name="TextBox 20">
            <a:extLst>
              <a:ext uri="{FF2B5EF4-FFF2-40B4-BE49-F238E27FC236}">
                <a16:creationId xmlns:a16="http://schemas.microsoft.com/office/drawing/2014/main" id="{279516DC-2D67-DBFA-7EAE-2AF94D3DEACA}"/>
              </a:ext>
            </a:extLst>
          </p:cNvPr>
          <p:cNvSpPr txBox="1"/>
          <p:nvPr/>
        </p:nvSpPr>
        <p:spPr>
          <a:xfrm>
            <a:off x="1894488" y="876299"/>
            <a:ext cx="581526" cy="553998"/>
          </a:xfrm>
          <a:prstGeom prst="rect">
            <a:avLst/>
          </a:prstGeom>
          <a:noFill/>
        </p:spPr>
        <p:txBody>
          <a:bodyPr wrap="square">
            <a:spAutoFit/>
          </a:bodyPr>
          <a:lstStyle/>
          <a:p>
            <a:pPr algn="ctr"/>
            <a:r>
              <a:rPr lang="en-US" sz="3000" dirty="0">
                <a:solidFill>
                  <a:schemeClr val="bg1"/>
                </a:solidFill>
                <a:latin typeface="Montserrat SemiBold" panose="00000700000000000000" pitchFamily="2" charset="0"/>
              </a:rPr>
              <a:t>1.</a:t>
            </a:r>
          </a:p>
        </p:txBody>
      </p:sp>
      <p:sp>
        <p:nvSpPr>
          <p:cNvPr id="31" name="TextBox 30">
            <a:extLst>
              <a:ext uri="{FF2B5EF4-FFF2-40B4-BE49-F238E27FC236}">
                <a16:creationId xmlns:a16="http://schemas.microsoft.com/office/drawing/2014/main" id="{0640CF16-FE3A-CEA0-D56C-10C24CC0717F}"/>
              </a:ext>
            </a:extLst>
          </p:cNvPr>
          <p:cNvSpPr txBox="1"/>
          <p:nvPr/>
        </p:nvSpPr>
        <p:spPr>
          <a:xfrm>
            <a:off x="2750334" y="1011237"/>
            <a:ext cx="6114404" cy="738664"/>
          </a:xfrm>
          <a:prstGeom prst="rect">
            <a:avLst/>
          </a:prstGeom>
          <a:noFill/>
        </p:spPr>
        <p:txBody>
          <a:bodyPr wrap="square">
            <a:spAutoFit/>
          </a:bodyPr>
          <a:lstStyle/>
          <a:p>
            <a:pPr>
              <a:buClr>
                <a:schemeClr val="bg2"/>
              </a:buClr>
              <a:buSzPct val="100000"/>
            </a:pPr>
            <a:r>
              <a:rPr lang="en-US" kern="100" dirty="0">
                <a:latin typeface="Montserrat" panose="00000500000000000000" pitchFamily="2" charset="0"/>
                <a:ea typeface="Calibri" panose="020F0502020204030204" pitchFamily="34" charset="0"/>
                <a:cs typeface="Arial" panose="020B0604020202020204" pitchFamily="34" charset="0"/>
              </a:rPr>
              <a:t>Increase dataset diversity by integrating multiple meteorological sources for detailed local coverage. Start with Cairo and Giza, then expand to rest of governorates.</a:t>
            </a:r>
            <a:endParaRPr lang="en-US" dirty="0">
              <a:latin typeface="Montserrat Medium" panose="00000600000000000000" pitchFamily="2" charset="0"/>
            </a:endParaRPr>
          </a:p>
        </p:txBody>
      </p:sp>
      <p:sp>
        <p:nvSpPr>
          <p:cNvPr id="22" name="Rectangle 21">
            <a:extLst>
              <a:ext uri="{FF2B5EF4-FFF2-40B4-BE49-F238E27FC236}">
                <a16:creationId xmlns:a16="http://schemas.microsoft.com/office/drawing/2014/main" id="{5F039B3D-6437-FC06-CDCD-52C7B2512473}"/>
              </a:ext>
            </a:extLst>
          </p:cNvPr>
          <p:cNvSpPr/>
          <p:nvPr/>
        </p:nvSpPr>
        <p:spPr>
          <a:xfrm>
            <a:off x="1941391" y="1850935"/>
            <a:ext cx="6857085" cy="87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140;p27">
            <a:extLst>
              <a:ext uri="{FF2B5EF4-FFF2-40B4-BE49-F238E27FC236}">
                <a16:creationId xmlns:a16="http://schemas.microsoft.com/office/drawing/2014/main" id="{1B16200A-69CE-3532-4E67-E50C9BBC5160}"/>
              </a:ext>
            </a:extLst>
          </p:cNvPr>
          <p:cNvSpPr/>
          <p:nvPr/>
        </p:nvSpPr>
        <p:spPr>
          <a:xfrm rot="-5400000">
            <a:off x="2048981" y="1767723"/>
            <a:ext cx="873599" cy="1055927"/>
          </a:xfrm>
          <a:custGeom>
            <a:avLst/>
            <a:gdLst>
              <a:gd name="connsiteX0" fmla="*/ 0 w 873599"/>
              <a:gd name="connsiteY0" fmla="*/ 0 h 1055927"/>
              <a:gd name="connsiteX1" fmla="*/ 873599 w 873599"/>
              <a:gd name="connsiteY1" fmla="*/ 0 h 1055927"/>
              <a:gd name="connsiteX2" fmla="*/ 873599 w 873599"/>
              <a:gd name="connsiteY2" fmla="*/ 1055927 h 1055927"/>
              <a:gd name="connsiteX3" fmla="*/ 0 w 873599"/>
              <a:gd name="connsiteY3" fmla="*/ 1055927 h 1055927"/>
              <a:gd name="connsiteX4" fmla="*/ 0 w 873599"/>
              <a:gd name="connsiteY4" fmla="*/ 0 h 1055927"/>
              <a:gd name="connsiteX0" fmla="*/ 0 w 873599"/>
              <a:gd name="connsiteY0" fmla="*/ 0 h 1055927"/>
              <a:gd name="connsiteX1" fmla="*/ 873599 w 873599"/>
              <a:gd name="connsiteY1" fmla="*/ 0 h 1055927"/>
              <a:gd name="connsiteX2" fmla="*/ 873599 w 873599"/>
              <a:gd name="connsiteY2" fmla="*/ 1055927 h 1055927"/>
              <a:gd name="connsiteX3" fmla="*/ 457200 w 873599"/>
              <a:gd name="connsiteY3" fmla="*/ 636827 h 1055927"/>
              <a:gd name="connsiteX4" fmla="*/ 0 w 873599"/>
              <a:gd name="connsiteY4" fmla="*/ 0 h 1055927"/>
              <a:gd name="connsiteX0" fmla="*/ 0 w 873599"/>
              <a:gd name="connsiteY0" fmla="*/ 0 h 1055927"/>
              <a:gd name="connsiteX1" fmla="*/ 873599 w 873599"/>
              <a:gd name="connsiteY1" fmla="*/ 0 h 1055927"/>
              <a:gd name="connsiteX2" fmla="*/ 873599 w 873599"/>
              <a:gd name="connsiteY2" fmla="*/ 1055927 h 1055927"/>
              <a:gd name="connsiteX3" fmla="*/ 495300 w 873599"/>
              <a:gd name="connsiteY3" fmla="*/ 611427 h 1055927"/>
              <a:gd name="connsiteX4" fmla="*/ 0 w 873599"/>
              <a:gd name="connsiteY4" fmla="*/ 0 h 1055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599" h="1055927">
                <a:moveTo>
                  <a:pt x="0" y="0"/>
                </a:moveTo>
                <a:lnTo>
                  <a:pt x="873599" y="0"/>
                </a:lnTo>
                <a:lnTo>
                  <a:pt x="873599" y="1055927"/>
                </a:lnTo>
                <a:lnTo>
                  <a:pt x="495300" y="611427"/>
                </a:lnTo>
                <a:lnTo>
                  <a:pt x="0" y="0"/>
                </a:lnTo>
                <a:close/>
              </a:path>
            </a:pathLst>
          </a:custGeom>
          <a:solidFill>
            <a:schemeClr val="bg2"/>
          </a:solidFill>
          <a:ln>
            <a:noFill/>
          </a:ln>
        </p:spPr>
        <p:txBody>
          <a:bodyPr spcFirstLastPara="1" wrap="square" lIns="91425" tIns="91425" rIns="91425" bIns="91425" anchor="ctr" anchorCtr="0">
            <a:noAutofit/>
          </a:bodyPr>
          <a:lstStyle/>
          <a:p>
            <a:endParaRPr dirty="0"/>
          </a:p>
        </p:txBody>
      </p:sp>
      <p:sp>
        <p:nvSpPr>
          <p:cNvPr id="24" name="TextBox 23">
            <a:extLst>
              <a:ext uri="{FF2B5EF4-FFF2-40B4-BE49-F238E27FC236}">
                <a16:creationId xmlns:a16="http://schemas.microsoft.com/office/drawing/2014/main" id="{871DFF72-C0AF-44C6-770D-0E09524EB554}"/>
              </a:ext>
            </a:extLst>
          </p:cNvPr>
          <p:cNvSpPr txBox="1"/>
          <p:nvPr/>
        </p:nvSpPr>
        <p:spPr>
          <a:xfrm>
            <a:off x="1881788" y="1850934"/>
            <a:ext cx="581526" cy="553998"/>
          </a:xfrm>
          <a:prstGeom prst="rect">
            <a:avLst/>
          </a:prstGeom>
          <a:noFill/>
        </p:spPr>
        <p:txBody>
          <a:bodyPr wrap="square">
            <a:spAutoFit/>
          </a:bodyPr>
          <a:lstStyle/>
          <a:p>
            <a:pPr algn="ctr"/>
            <a:r>
              <a:rPr lang="en-US" sz="3000" dirty="0">
                <a:solidFill>
                  <a:schemeClr val="bg1"/>
                </a:solidFill>
                <a:latin typeface="Montserrat SemiBold" panose="00000700000000000000" pitchFamily="2" charset="0"/>
              </a:rPr>
              <a:t>2.</a:t>
            </a:r>
          </a:p>
        </p:txBody>
      </p:sp>
      <p:sp>
        <p:nvSpPr>
          <p:cNvPr id="26" name="Rectangle 25">
            <a:extLst>
              <a:ext uri="{FF2B5EF4-FFF2-40B4-BE49-F238E27FC236}">
                <a16:creationId xmlns:a16="http://schemas.microsoft.com/office/drawing/2014/main" id="{04D8059B-BABE-D85F-4501-DE46E7416F15}"/>
              </a:ext>
            </a:extLst>
          </p:cNvPr>
          <p:cNvSpPr/>
          <p:nvPr/>
        </p:nvSpPr>
        <p:spPr>
          <a:xfrm>
            <a:off x="1941391" y="2826264"/>
            <a:ext cx="6857085" cy="87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oogle Shape;140;p27">
            <a:extLst>
              <a:ext uri="{FF2B5EF4-FFF2-40B4-BE49-F238E27FC236}">
                <a16:creationId xmlns:a16="http://schemas.microsoft.com/office/drawing/2014/main" id="{58450966-FE93-DCF2-7B1B-D210EDC17E94}"/>
              </a:ext>
            </a:extLst>
          </p:cNvPr>
          <p:cNvSpPr/>
          <p:nvPr/>
        </p:nvSpPr>
        <p:spPr>
          <a:xfrm rot="-5400000">
            <a:off x="2048981" y="2743052"/>
            <a:ext cx="873599" cy="1055927"/>
          </a:xfrm>
          <a:custGeom>
            <a:avLst/>
            <a:gdLst>
              <a:gd name="connsiteX0" fmla="*/ 0 w 873599"/>
              <a:gd name="connsiteY0" fmla="*/ 0 h 1055927"/>
              <a:gd name="connsiteX1" fmla="*/ 873599 w 873599"/>
              <a:gd name="connsiteY1" fmla="*/ 0 h 1055927"/>
              <a:gd name="connsiteX2" fmla="*/ 873599 w 873599"/>
              <a:gd name="connsiteY2" fmla="*/ 1055927 h 1055927"/>
              <a:gd name="connsiteX3" fmla="*/ 0 w 873599"/>
              <a:gd name="connsiteY3" fmla="*/ 1055927 h 1055927"/>
              <a:gd name="connsiteX4" fmla="*/ 0 w 873599"/>
              <a:gd name="connsiteY4" fmla="*/ 0 h 1055927"/>
              <a:gd name="connsiteX0" fmla="*/ 0 w 873599"/>
              <a:gd name="connsiteY0" fmla="*/ 0 h 1055927"/>
              <a:gd name="connsiteX1" fmla="*/ 873599 w 873599"/>
              <a:gd name="connsiteY1" fmla="*/ 0 h 1055927"/>
              <a:gd name="connsiteX2" fmla="*/ 873599 w 873599"/>
              <a:gd name="connsiteY2" fmla="*/ 1055927 h 1055927"/>
              <a:gd name="connsiteX3" fmla="*/ 457200 w 873599"/>
              <a:gd name="connsiteY3" fmla="*/ 636827 h 1055927"/>
              <a:gd name="connsiteX4" fmla="*/ 0 w 873599"/>
              <a:gd name="connsiteY4" fmla="*/ 0 h 1055927"/>
              <a:gd name="connsiteX0" fmla="*/ 0 w 873599"/>
              <a:gd name="connsiteY0" fmla="*/ 0 h 1055927"/>
              <a:gd name="connsiteX1" fmla="*/ 873599 w 873599"/>
              <a:gd name="connsiteY1" fmla="*/ 0 h 1055927"/>
              <a:gd name="connsiteX2" fmla="*/ 873599 w 873599"/>
              <a:gd name="connsiteY2" fmla="*/ 1055927 h 1055927"/>
              <a:gd name="connsiteX3" fmla="*/ 495300 w 873599"/>
              <a:gd name="connsiteY3" fmla="*/ 611427 h 1055927"/>
              <a:gd name="connsiteX4" fmla="*/ 0 w 873599"/>
              <a:gd name="connsiteY4" fmla="*/ 0 h 1055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599" h="1055927">
                <a:moveTo>
                  <a:pt x="0" y="0"/>
                </a:moveTo>
                <a:lnTo>
                  <a:pt x="873599" y="0"/>
                </a:lnTo>
                <a:lnTo>
                  <a:pt x="873599" y="1055927"/>
                </a:lnTo>
                <a:lnTo>
                  <a:pt x="495300" y="611427"/>
                </a:lnTo>
                <a:lnTo>
                  <a:pt x="0" y="0"/>
                </a:lnTo>
                <a:close/>
              </a:path>
            </a:pathLst>
          </a:custGeom>
          <a:solidFill>
            <a:schemeClr val="bg2"/>
          </a:solidFill>
          <a:ln>
            <a:noFill/>
          </a:ln>
        </p:spPr>
        <p:txBody>
          <a:bodyPr spcFirstLastPara="1" wrap="square" lIns="91425" tIns="91425" rIns="91425" bIns="91425" anchor="ctr" anchorCtr="0">
            <a:noAutofit/>
          </a:bodyPr>
          <a:lstStyle/>
          <a:p>
            <a:endParaRPr dirty="0"/>
          </a:p>
        </p:txBody>
      </p:sp>
      <p:sp>
        <p:nvSpPr>
          <p:cNvPr id="28" name="TextBox 27">
            <a:extLst>
              <a:ext uri="{FF2B5EF4-FFF2-40B4-BE49-F238E27FC236}">
                <a16:creationId xmlns:a16="http://schemas.microsoft.com/office/drawing/2014/main" id="{58A37DAE-CA27-F570-499A-645767BDA6CF}"/>
              </a:ext>
            </a:extLst>
          </p:cNvPr>
          <p:cNvSpPr txBox="1"/>
          <p:nvPr/>
        </p:nvSpPr>
        <p:spPr>
          <a:xfrm>
            <a:off x="1881788" y="2826263"/>
            <a:ext cx="581526" cy="553998"/>
          </a:xfrm>
          <a:prstGeom prst="rect">
            <a:avLst/>
          </a:prstGeom>
          <a:noFill/>
        </p:spPr>
        <p:txBody>
          <a:bodyPr wrap="square">
            <a:spAutoFit/>
          </a:bodyPr>
          <a:lstStyle/>
          <a:p>
            <a:pPr algn="ctr"/>
            <a:r>
              <a:rPr lang="en-US" sz="3000" dirty="0">
                <a:solidFill>
                  <a:schemeClr val="bg1"/>
                </a:solidFill>
                <a:latin typeface="Montserrat SemiBold" panose="00000700000000000000" pitchFamily="2" charset="0"/>
              </a:rPr>
              <a:t>3.</a:t>
            </a:r>
          </a:p>
        </p:txBody>
      </p:sp>
      <p:sp>
        <p:nvSpPr>
          <p:cNvPr id="32" name="Rectangle 31">
            <a:extLst>
              <a:ext uri="{FF2B5EF4-FFF2-40B4-BE49-F238E27FC236}">
                <a16:creationId xmlns:a16="http://schemas.microsoft.com/office/drawing/2014/main" id="{B6F73820-FADC-5F02-50DE-1EA187B4E205}"/>
              </a:ext>
            </a:extLst>
          </p:cNvPr>
          <p:cNvSpPr/>
          <p:nvPr/>
        </p:nvSpPr>
        <p:spPr>
          <a:xfrm>
            <a:off x="1941391" y="3801704"/>
            <a:ext cx="6857085" cy="87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140;p27">
            <a:extLst>
              <a:ext uri="{FF2B5EF4-FFF2-40B4-BE49-F238E27FC236}">
                <a16:creationId xmlns:a16="http://schemas.microsoft.com/office/drawing/2014/main" id="{86FFAB9C-35DF-0A5A-3B11-D7E5463EF843}"/>
              </a:ext>
            </a:extLst>
          </p:cNvPr>
          <p:cNvSpPr/>
          <p:nvPr/>
        </p:nvSpPr>
        <p:spPr>
          <a:xfrm rot="-5400000">
            <a:off x="2048981" y="3718492"/>
            <a:ext cx="873599" cy="1055927"/>
          </a:xfrm>
          <a:custGeom>
            <a:avLst/>
            <a:gdLst>
              <a:gd name="connsiteX0" fmla="*/ 0 w 873599"/>
              <a:gd name="connsiteY0" fmla="*/ 0 h 1055927"/>
              <a:gd name="connsiteX1" fmla="*/ 873599 w 873599"/>
              <a:gd name="connsiteY1" fmla="*/ 0 h 1055927"/>
              <a:gd name="connsiteX2" fmla="*/ 873599 w 873599"/>
              <a:gd name="connsiteY2" fmla="*/ 1055927 h 1055927"/>
              <a:gd name="connsiteX3" fmla="*/ 0 w 873599"/>
              <a:gd name="connsiteY3" fmla="*/ 1055927 h 1055927"/>
              <a:gd name="connsiteX4" fmla="*/ 0 w 873599"/>
              <a:gd name="connsiteY4" fmla="*/ 0 h 1055927"/>
              <a:gd name="connsiteX0" fmla="*/ 0 w 873599"/>
              <a:gd name="connsiteY0" fmla="*/ 0 h 1055927"/>
              <a:gd name="connsiteX1" fmla="*/ 873599 w 873599"/>
              <a:gd name="connsiteY1" fmla="*/ 0 h 1055927"/>
              <a:gd name="connsiteX2" fmla="*/ 873599 w 873599"/>
              <a:gd name="connsiteY2" fmla="*/ 1055927 h 1055927"/>
              <a:gd name="connsiteX3" fmla="*/ 457200 w 873599"/>
              <a:gd name="connsiteY3" fmla="*/ 636827 h 1055927"/>
              <a:gd name="connsiteX4" fmla="*/ 0 w 873599"/>
              <a:gd name="connsiteY4" fmla="*/ 0 h 1055927"/>
              <a:gd name="connsiteX0" fmla="*/ 0 w 873599"/>
              <a:gd name="connsiteY0" fmla="*/ 0 h 1055927"/>
              <a:gd name="connsiteX1" fmla="*/ 873599 w 873599"/>
              <a:gd name="connsiteY1" fmla="*/ 0 h 1055927"/>
              <a:gd name="connsiteX2" fmla="*/ 873599 w 873599"/>
              <a:gd name="connsiteY2" fmla="*/ 1055927 h 1055927"/>
              <a:gd name="connsiteX3" fmla="*/ 495300 w 873599"/>
              <a:gd name="connsiteY3" fmla="*/ 611427 h 1055927"/>
              <a:gd name="connsiteX4" fmla="*/ 0 w 873599"/>
              <a:gd name="connsiteY4" fmla="*/ 0 h 1055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599" h="1055927">
                <a:moveTo>
                  <a:pt x="0" y="0"/>
                </a:moveTo>
                <a:lnTo>
                  <a:pt x="873599" y="0"/>
                </a:lnTo>
                <a:lnTo>
                  <a:pt x="873599" y="1055927"/>
                </a:lnTo>
                <a:lnTo>
                  <a:pt x="495300" y="611427"/>
                </a:lnTo>
                <a:lnTo>
                  <a:pt x="0" y="0"/>
                </a:lnTo>
                <a:close/>
              </a:path>
            </a:pathLst>
          </a:custGeom>
          <a:solidFill>
            <a:schemeClr val="bg2"/>
          </a:solidFill>
          <a:ln>
            <a:noFill/>
          </a:ln>
        </p:spPr>
        <p:txBody>
          <a:bodyPr spcFirstLastPara="1" wrap="square" lIns="91425" tIns="91425" rIns="91425" bIns="91425" anchor="ctr" anchorCtr="0">
            <a:noAutofit/>
          </a:bodyPr>
          <a:lstStyle/>
          <a:p>
            <a:endParaRPr dirty="0"/>
          </a:p>
        </p:txBody>
      </p:sp>
      <p:sp>
        <p:nvSpPr>
          <p:cNvPr id="36" name="TextBox 35">
            <a:extLst>
              <a:ext uri="{FF2B5EF4-FFF2-40B4-BE49-F238E27FC236}">
                <a16:creationId xmlns:a16="http://schemas.microsoft.com/office/drawing/2014/main" id="{D655C95B-0FC4-9D3D-3CDC-517534167C6A}"/>
              </a:ext>
            </a:extLst>
          </p:cNvPr>
          <p:cNvSpPr txBox="1"/>
          <p:nvPr/>
        </p:nvSpPr>
        <p:spPr>
          <a:xfrm>
            <a:off x="1881788" y="3801703"/>
            <a:ext cx="581526" cy="553998"/>
          </a:xfrm>
          <a:prstGeom prst="rect">
            <a:avLst/>
          </a:prstGeom>
          <a:noFill/>
        </p:spPr>
        <p:txBody>
          <a:bodyPr wrap="square">
            <a:spAutoFit/>
          </a:bodyPr>
          <a:lstStyle/>
          <a:p>
            <a:pPr algn="ctr"/>
            <a:r>
              <a:rPr lang="en-US" sz="3000" dirty="0">
                <a:solidFill>
                  <a:schemeClr val="bg1"/>
                </a:solidFill>
                <a:latin typeface="Montserrat SemiBold" panose="00000700000000000000" pitchFamily="2" charset="0"/>
              </a:rPr>
              <a:t>4.</a:t>
            </a:r>
          </a:p>
        </p:txBody>
      </p:sp>
      <p:sp>
        <p:nvSpPr>
          <p:cNvPr id="35" name="TextBox 34">
            <a:extLst>
              <a:ext uri="{FF2B5EF4-FFF2-40B4-BE49-F238E27FC236}">
                <a16:creationId xmlns:a16="http://schemas.microsoft.com/office/drawing/2014/main" id="{04DAE6ED-7720-8F7C-8237-BAF50E059BC2}"/>
              </a:ext>
            </a:extLst>
          </p:cNvPr>
          <p:cNvSpPr txBox="1"/>
          <p:nvPr/>
        </p:nvSpPr>
        <p:spPr>
          <a:xfrm>
            <a:off x="2750334" y="2048530"/>
            <a:ext cx="5911066" cy="523220"/>
          </a:xfrm>
          <a:prstGeom prst="rect">
            <a:avLst/>
          </a:prstGeom>
          <a:noFill/>
        </p:spPr>
        <p:txBody>
          <a:bodyPr wrap="square">
            <a:spAutoFit/>
          </a:bodyPr>
          <a:lstStyle/>
          <a:p>
            <a:pPr>
              <a:buClr>
                <a:schemeClr val="bg2"/>
              </a:buClr>
              <a:buSzPct val="100000"/>
            </a:pPr>
            <a:r>
              <a:rPr lang="en-US" sz="1400" kern="100" dirty="0">
                <a:latin typeface="Montserrat" panose="00000500000000000000" pitchFamily="2" charset="0"/>
                <a:ea typeface="Calibri" panose="020F0502020204030204" pitchFamily="34" charset="0"/>
                <a:cs typeface="Arial" panose="020B0604020202020204" pitchFamily="34" charset="0"/>
              </a:rPr>
              <a:t>Explore advanced regression algorithms like Random Forests and Gradient Boosting for improved predictions. </a:t>
            </a:r>
            <a:endParaRPr lang="en-US" sz="1400" dirty="0">
              <a:latin typeface="Montserrat Medium" panose="00000600000000000000" pitchFamily="2" charset="0"/>
            </a:endParaRPr>
          </a:p>
        </p:txBody>
      </p:sp>
      <p:sp>
        <p:nvSpPr>
          <p:cNvPr id="37" name="TextBox 36">
            <a:extLst>
              <a:ext uri="{FF2B5EF4-FFF2-40B4-BE49-F238E27FC236}">
                <a16:creationId xmlns:a16="http://schemas.microsoft.com/office/drawing/2014/main" id="{6472316F-5EA8-9B65-39F5-069A75A6C2C0}"/>
              </a:ext>
            </a:extLst>
          </p:cNvPr>
          <p:cNvSpPr txBox="1"/>
          <p:nvPr/>
        </p:nvSpPr>
        <p:spPr>
          <a:xfrm>
            <a:off x="2756706" y="3033423"/>
            <a:ext cx="5904694" cy="523220"/>
          </a:xfrm>
          <a:prstGeom prst="rect">
            <a:avLst/>
          </a:prstGeom>
          <a:noFill/>
        </p:spPr>
        <p:txBody>
          <a:bodyPr wrap="square">
            <a:spAutoFit/>
          </a:bodyPr>
          <a:lstStyle/>
          <a:p>
            <a:pPr>
              <a:buClr>
                <a:schemeClr val="bg2"/>
              </a:buClr>
              <a:buSzPct val="100000"/>
            </a:pPr>
            <a:r>
              <a:rPr lang="en-US" sz="1400" kern="100" dirty="0">
                <a:latin typeface="Montserrat" panose="00000500000000000000" pitchFamily="2" charset="0"/>
                <a:ea typeface="Calibri" panose="020F0502020204030204" pitchFamily="34" charset="0"/>
                <a:cs typeface="Arial" panose="020B0604020202020204" pitchFamily="34" charset="0"/>
              </a:rPr>
              <a:t>Integrate paid OpenWeather API versions for enhanced hourly and daily data availability across Egypt.</a:t>
            </a:r>
            <a:endParaRPr lang="en-US" sz="1400" dirty="0">
              <a:latin typeface="Montserrat Medium" panose="00000600000000000000" pitchFamily="2" charset="0"/>
            </a:endParaRPr>
          </a:p>
        </p:txBody>
      </p:sp>
      <p:sp>
        <p:nvSpPr>
          <p:cNvPr id="39" name="TextBox 38">
            <a:extLst>
              <a:ext uri="{FF2B5EF4-FFF2-40B4-BE49-F238E27FC236}">
                <a16:creationId xmlns:a16="http://schemas.microsoft.com/office/drawing/2014/main" id="{0731A00A-FBD2-B03E-0B09-7099BD452896}"/>
              </a:ext>
            </a:extLst>
          </p:cNvPr>
          <p:cNvSpPr txBox="1"/>
          <p:nvPr/>
        </p:nvSpPr>
        <p:spPr>
          <a:xfrm>
            <a:off x="2750334" y="3996192"/>
            <a:ext cx="5496725" cy="523220"/>
          </a:xfrm>
          <a:prstGeom prst="rect">
            <a:avLst/>
          </a:prstGeom>
          <a:noFill/>
        </p:spPr>
        <p:txBody>
          <a:bodyPr wrap="square">
            <a:spAutoFit/>
          </a:bodyPr>
          <a:lstStyle/>
          <a:p>
            <a:pPr>
              <a:buClr>
                <a:schemeClr val="bg2"/>
              </a:buClr>
              <a:buSzPct val="100000"/>
            </a:pPr>
            <a:r>
              <a:rPr lang="en-US" sz="1400" kern="100" dirty="0">
                <a:latin typeface="Montserrat" panose="00000500000000000000" pitchFamily="2" charset="0"/>
                <a:ea typeface="Calibri" panose="020F0502020204030204" pitchFamily="34" charset="0"/>
                <a:cs typeface="Arial" panose="020B0604020202020204" pitchFamily="34" charset="0"/>
              </a:rPr>
              <a:t>Implement online payment integration in the marketplace for seamless consumer-to-consumer transactions.</a:t>
            </a:r>
            <a:endParaRPr lang="en-US" sz="1400" dirty="0">
              <a:latin typeface="Montserrat Medium" panose="00000600000000000000" pitchFamily="2" charset="0"/>
            </a:endParaRPr>
          </a:p>
        </p:txBody>
      </p:sp>
    </p:spTree>
    <p:extLst>
      <p:ext uri="{BB962C8B-B14F-4D97-AF65-F5344CB8AC3E}">
        <p14:creationId xmlns:p14="http://schemas.microsoft.com/office/powerpoint/2010/main" val="197572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750"/>
                                        <p:tgtEl>
                                          <p:spTgt spid="2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75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750"/>
                                        <p:tgtEl>
                                          <p:spTgt spid="3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750"/>
                                        <p:tgtEl>
                                          <p:spTgt spid="2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75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75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750"/>
                                        <p:tgtEl>
                                          <p:spTgt spid="2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750"/>
                                        <p:tgtEl>
                                          <p:spTgt spid="2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750"/>
                                        <p:tgtEl>
                                          <p:spTgt spid="37"/>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75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750"/>
                                        <p:tgtEl>
                                          <p:spTgt spid="3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750"/>
                                        <p:tgtEl>
                                          <p:spTgt spid="32"/>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left)">
                                      <p:cBhvr>
                                        <p:cTn id="55" dur="750"/>
                                        <p:tgtEl>
                                          <p:spTgt spid="3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21" grpId="0"/>
      <p:bldP spid="31" grpId="0"/>
      <p:bldP spid="22" grpId="0" animBg="1"/>
      <p:bldP spid="23" grpId="0" animBg="1"/>
      <p:bldP spid="24" grpId="0"/>
      <p:bldP spid="26" grpId="0" animBg="1"/>
      <p:bldP spid="27" grpId="0" animBg="1"/>
      <p:bldP spid="28" grpId="0"/>
      <p:bldP spid="32" grpId="0" animBg="1"/>
      <p:bldP spid="34" grpId="0" animBg="1"/>
      <p:bldP spid="36" grpId="0"/>
      <p:bldP spid="35" grpId="0"/>
      <p:bldP spid="37"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0;p31">
            <a:extLst>
              <a:ext uri="{FF2B5EF4-FFF2-40B4-BE49-F238E27FC236}">
                <a16:creationId xmlns:a16="http://schemas.microsoft.com/office/drawing/2014/main" id="{31EA0351-B8C6-9C08-CA0A-CB835BFCB88D}"/>
              </a:ext>
            </a:extLst>
          </p:cNvPr>
          <p:cNvSpPr txBox="1">
            <a:spLocks/>
          </p:cNvSpPr>
          <p:nvPr/>
        </p:nvSpPr>
        <p:spPr>
          <a:xfrm>
            <a:off x="1416828" y="2124283"/>
            <a:ext cx="7760884" cy="343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buClr>
                <a:schemeClr val="bg2"/>
              </a:buClr>
              <a:buSzPct val="100000"/>
            </a:pPr>
            <a:r>
              <a:rPr lang="en-US" sz="1400" kern="100" dirty="0">
                <a:solidFill>
                  <a:schemeClr val="tx1"/>
                </a:solidFill>
                <a:latin typeface="Montserrat" panose="00000500000000000000" pitchFamily="2" charset="0"/>
                <a:ea typeface="Calibri" panose="020F0502020204030204" pitchFamily="34" charset="0"/>
                <a:cs typeface="Arial" panose="020B0604020202020204" pitchFamily="34" charset="0"/>
              </a:rPr>
              <a:t>Challenge: </a:t>
            </a:r>
            <a:r>
              <a:rPr lang="en-US" sz="1400" kern="100" dirty="0">
                <a:latin typeface="Montserrat" panose="00000500000000000000" pitchFamily="2" charset="0"/>
                <a:ea typeface="Calibri" panose="020F0502020204030204" pitchFamily="34" charset="0"/>
                <a:cs typeface="Arial" panose="020B0604020202020204" pitchFamily="34" charset="0"/>
              </a:rPr>
              <a:t>Meteorological data is often rare, unavailable, or inaccurate</a:t>
            </a:r>
          </a:p>
        </p:txBody>
      </p:sp>
      <p:sp>
        <p:nvSpPr>
          <p:cNvPr id="6" name="TextBox 5">
            <a:extLst>
              <a:ext uri="{FF2B5EF4-FFF2-40B4-BE49-F238E27FC236}">
                <a16:creationId xmlns:a16="http://schemas.microsoft.com/office/drawing/2014/main" id="{6365F237-3AE0-369F-2EE5-D31215A3C148}"/>
              </a:ext>
            </a:extLst>
          </p:cNvPr>
          <p:cNvSpPr txBox="1"/>
          <p:nvPr/>
        </p:nvSpPr>
        <p:spPr>
          <a:xfrm>
            <a:off x="2079375" y="363402"/>
            <a:ext cx="4423025" cy="584775"/>
          </a:xfrm>
          <a:prstGeom prst="rect">
            <a:avLst/>
          </a:prstGeom>
          <a:noFill/>
        </p:spPr>
        <p:txBody>
          <a:bodyPr wrap="square">
            <a:spAutoFit/>
          </a:bodyPr>
          <a:lstStyle/>
          <a:p>
            <a:r>
              <a:rPr lang="en-US" sz="3200" dirty="0">
                <a:solidFill>
                  <a:schemeClr val="bg2"/>
                </a:solidFill>
              </a:rPr>
              <a:t>Challenges</a:t>
            </a:r>
            <a:r>
              <a:rPr lang="en-US" sz="3200" dirty="0"/>
              <a:t> </a:t>
            </a:r>
            <a:r>
              <a:rPr lang="en-US" sz="3200" dirty="0">
                <a:solidFill>
                  <a:schemeClr val="bg2"/>
                </a:solidFill>
              </a:rPr>
              <a:t>&amp;</a:t>
            </a:r>
            <a:r>
              <a:rPr lang="en-US" sz="3200" dirty="0"/>
              <a:t> </a:t>
            </a:r>
            <a:r>
              <a:rPr lang="en-US" sz="3200" dirty="0">
                <a:solidFill>
                  <a:schemeClr val="bg2"/>
                </a:solidFill>
              </a:rPr>
              <a:t>Solutions</a:t>
            </a:r>
          </a:p>
        </p:txBody>
      </p:sp>
      <p:sp>
        <p:nvSpPr>
          <p:cNvPr id="17" name="TextBox 16">
            <a:extLst>
              <a:ext uri="{FF2B5EF4-FFF2-40B4-BE49-F238E27FC236}">
                <a16:creationId xmlns:a16="http://schemas.microsoft.com/office/drawing/2014/main" id="{7A9FD8B0-A628-4414-D5CD-39B7694AB986}"/>
              </a:ext>
            </a:extLst>
          </p:cNvPr>
          <p:cNvSpPr txBox="1"/>
          <p:nvPr/>
        </p:nvSpPr>
        <p:spPr>
          <a:xfrm>
            <a:off x="1378728" y="2560747"/>
            <a:ext cx="8087357" cy="307777"/>
          </a:xfrm>
          <a:prstGeom prst="rect">
            <a:avLst/>
          </a:prstGeom>
          <a:noFill/>
        </p:spPr>
        <p:txBody>
          <a:bodyPr wrap="square">
            <a:spAutoFit/>
          </a:bodyPr>
          <a:lstStyle/>
          <a:p>
            <a:r>
              <a:rPr lang="en-US" kern="100" dirty="0">
                <a:latin typeface="Montserrat" panose="00000500000000000000" pitchFamily="2" charset="0"/>
                <a:ea typeface="Calibri" panose="020F0502020204030204" pitchFamily="34" charset="0"/>
                <a:cs typeface="Arial" panose="020B0604020202020204" pitchFamily="34" charset="0"/>
              </a:rPr>
              <a:t> Solution: Use NASA POWER datasets for reliable governorate-wide data.</a:t>
            </a:r>
            <a:endParaRPr lang="en-US" dirty="0"/>
          </a:p>
        </p:txBody>
      </p:sp>
      <p:sp>
        <p:nvSpPr>
          <p:cNvPr id="19" name="Arrow: Curved Right 18">
            <a:extLst>
              <a:ext uri="{FF2B5EF4-FFF2-40B4-BE49-F238E27FC236}">
                <a16:creationId xmlns:a16="http://schemas.microsoft.com/office/drawing/2014/main" id="{B76CD758-98CB-5AAF-B88D-2D08BFF9A6A7}"/>
              </a:ext>
            </a:extLst>
          </p:cNvPr>
          <p:cNvSpPr/>
          <p:nvPr/>
        </p:nvSpPr>
        <p:spPr>
          <a:xfrm>
            <a:off x="1019659" y="2275046"/>
            <a:ext cx="413478" cy="517197"/>
          </a:xfrm>
          <a:prstGeom prst="curvedRightArrow">
            <a:avLst/>
          </a:prstGeom>
          <a:solidFill>
            <a:srgbClr val="CBF3BB"/>
          </a:solidFill>
          <a:ln>
            <a:solidFill>
              <a:srgbClr val="7FD8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0007DE3-900C-9E1F-FA7B-FF68129C5DBC}"/>
              </a:ext>
            </a:extLst>
          </p:cNvPr>
          <p:cNvSpPr txBox="1"/>
          <p:nvPr/>
        </p:nvSpPr>
        <p:spPr>
          <a:xfrm>
            <a:off x="418825" y="1864133"/>
            <a:ext cx="3677802" cy="307777"/>
          </a:xfrm>
          <a:prstGeom prst="rect">
            <a:avLst/>
          </a:prstGeom>
          <a:noFill/>
        </p:spPr>
        <p:txBody>
          <a:bodyPr wrap="square">
            <a:spAutoFit/>
          </a:bodyPr>
          <a:lstStyle/>
          <a:p>
            <a:pPr algn="ctr"/>
            <a:r>
              <a:rPr lang="en-US" b="1" kern="100" dirty="0">
                <a:solidFill>
                  <a:schemeClr val="tx1"/>
                </a:solidFill>
                <a:latin typeface="Montserrat SemiBold" panose="00000700000000000000" pitchFamily="2" charset="0"/>
                <a:ea typeface="Calibri" panose="020F0502020204030204" pitchFamily="34" charset="0"/>
                <a:cs typeface="Arial" panose="020B0604020202020204" pitchFamily="34" charset="0"/>
              </a:rPr>
              <a:t>Data Availability and Quality</a:t>
            </a:r>
          </a:p>
        </p:txBody>
      </p:sp>
      <p:sp>
        <p:nvSpPr>
          <p:cNvPr id="37" name="Scroll: Horizontal 36">
            <a:extLst>
              <a:ext uri="{FF2B5EF4-FFF2-40B4-BE49-F238E27FC236}">
                <a16:creationId xmlns:a16="http://schemas.microsoft.com/office/drawing/2014/main" id="{D906318C-90D9-3923-CB8E-FFD9529F17A5}"/>
              </a:ext>
            </a:extLst>
          </p:cNvPr>
          <p:cNvSpPr/>
          <p:nvPr/>
        </p:nvSpPr>
        <p:spPr>
          <a:xfrm>
            <a:off x="647276" y="1243627"/>
            <a:ext cx="3677802" cy="435880"/>
          </a:xfrm>
          <a:prstGeom prst="horizontalScroll">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For Both Hourly and Daily Models</a:t>
            </a:r>
          </a:p>
        </p:txBody>
      </p:sp>
      <p:sp>
        <p:nvSpPr>
          <p:cNvPr id="38" name="Google Shape;579;p46">
            <a:extLst>
              <a:ext uri="{FF2B5EF4-FFF2-40B4-BE49-F238E27FC236}">
                <a16:creationId xmlns:a16="http://schemas.microsoft.com/office/drawing/2014/main" id="{89B881C0-4046-40DF-AA50-2C8F3C82EB67}"/>
              </a:ext>
            </a:extLst>
          </p:cNvPr>
          <p:cNvSpPr/>
          <p:nvPr/>
        </p:nvSpPr>
        <p:spPr>
          <a:xfrm rot="5400000">
            <a:off x="8031847" y="-445526"/>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39" name="Google Shape;579;p46">
            <a:extLst>
              <a:ext uri="{FF2B5EF4-FFF2-40B4-BE49-F238E27FC236}">
                <a16:creationId xmlns:a16="http://schemas.microsoft.com/office/drawing/2014/main" id="{E21309D8-AF31-5B40-F184-A8D8F6041927}"/>
              </a:ext>
            </a:extLst>
          </p:cNvPr>
          <p:cNvSpPr/>
          <p:nvPr/>
        </p:nvSpPr>
        <p:spPr>
          <a:xfrm rot="16200000">
            <a:off x="7242005" y="-451684"/>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40" name="Google Shape;579;p46">
            <a:extLst>
              <a:ext uri="{FF2B5EF4-FFF2-40B4-BE49-F238E27FC236}">
                <a16:creationId xmlns:a16="http://schemas.microsoft.com/office/drawing/2014/main" id="{E63F1EC3-5C5A-CF74-A80B-69985BD9CA4D}"/>
              </a:ext>
            </a:extLst>
          </p:cNvPr>
          <p:cNvSpPr/>
          <p:nvPr/>
        </p:nvSpPr>
        <p:spPr>
          <a:xfrm rot="5400000">
            <a:off x="-683014" y="4212577"/>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41" name="Google Shape;579;p46">
            <a:extLst>
              <a:ext uri="{FF2B5EF4-FFF2-40B4-BE49-F238E27FC236}">
                <a16:creationId xmlns:a16="http://schemas.microsoft.com/office/drawing/2014/main" id="{9BCC1DA9-52FF-BFE2-6282-4203A5AB4E7A}"/>
              </a:ext>
            </a:extLst>
          </p:cNvPr>
          <p:cNvSpPr/>
          <p:nvPr/>
        </p:nvSpPr>
        <p:spPr>
          <a:xfrm rot="16200000">
            <a:off x="423512" y="4738114"/>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42" name="Google Shape;310;p31">
            <a:extLst>
              <a:ext uri="{FF2B5EF4-FFF2-40B4-BE49-F238E27FC236}">
                <a16:creationId xmlns:a16="http://schemas.microsoft.com/office/drawing/2014/main" id="{C4D89B71-442A-4AE8-A219-B68AE9AF3BC1}"/>
              </a:ext>
            </a:extLst>
          </p:cNvPr>
          <p:cNvSpPr txBox="1">
            <a:spLocks/>
          </p:cNvSpPr>
          <p:nvPr/>
        </p:nvSpPr>
        <p:spPr>
          <a:xfrm>
            <a:off x="1416828" y="3521437"/>
            <a:ext cx="7760884" cy="343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buClr>
                <a:schemeClr val="bg2"/>
              </a:buClr>
              <a:buSzPct val="100000"/>
            </a:pPr>
            <a:r>
              <a:rPr lang="en-US" sz="1400" kern="100" dirty="0">
                <a:solidFill>
                  <a:schemeClr val="tx1"/>
                </a:solidFill>
                <a:latin typeface="Montserrat" panose="00000500000000000000" pitchFamily="2" charset="0"/>
                <a:ea typeface="Calibri" panose="020F0502020204030204" pitchFamily="34" charset="0"/>
                <a:cs typeface="Arial" panose="020B0604020202020204" pitchFamily="34" charset="0"/>
              </a:rPr>
              <a:t>Challenge: </a:t>
            </a:r>
            <a:r>
              <a:rPr lang="en-US" sz="1400" kern="100" dirty="0">
                <a:latin typeface="Montserrat" panose="00000500000000000000" pitchFamily="2" charset="0"/>
                <a:ea typeface="Calibri" panose="020F0502020204030204" pitchFamily="34" charset="0"/>
                <a:cs typeface="Arial" panose="020B0604020202020204" pitchFamily="34" charset="0"/>
              </a:rPr>
              <a:t>Capturing cyclical nature of time-related features.•</a:t>
            </a:r>
          </a:p>
          <a:p>
            <a:pPr marL="0" indent="0">
              <a:buClr>
                <a:schemeClr val="bg2"/>
              </a:buClr>
              <a:buSzPct val="100000"/>
            </a:pPr>
            <a:endParaRPr lang="en-US" sz="1400" kern="100" dirty="0">
              <a:latin typeface="Montserrat" panose="00000500000000000000" pitchFamily="2" charset="0"/>
              <a:ea typeface="Calibri" panose="020F050202020403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52EAF77-2D01-60A5-FCA1-D8D1DFB16F9F}"/>
              </a:ext>
            </a:extLst>
          </p:cNvPr>
          <p:cNvSpPr txBox="1"/>
          <p:nvPr/>
        </p:nvSpPr>
        <p:spPr>
          <a:xfrm>
            <a:off x="1378728" y="3957901"/>
            <a:ext cx="8087357" cy="307777"/>
          </a:xfrm>
          <a:prstGeom prst="rect">
            <a:avLst/>
          </a:prstGeom>
          <a:noFill/>
        </p:spPr>
        <p:txBody>
          <a:bodyPr wrap="square">
            <a:spAutoFit/>
          </a:bodyPr>
          <a:lstStyle/>
          <a:p>
            <a:r>
              <a:rPr lang="en-US" kern="100" dirty="0">
                <a:latin typeface="Montserrat" panose="00000500000000000000" pitchFamily="2" charset="0"/>
                <a:ea typeface="Calibri" panose="020F0502020204030204" pitchFamily="34" charset="0"/>
                <a:cs typeface="Arial" panose="020B0604020202020204" pitchFamily="34" charset="0"/>
              </a:rPr>
              <a:t> Solution: </a:t>
            </a:r>
            <a:r>
              <a:rPr lang="en-US" sz="1400" kern="100" dirty="0">
                <a:latin typeface="Montserrat" panose="00000500000000000000" pitchFamily="2" charset="0"/>
                <a:ea typeface="Calibri" panose="020F0502020204030204" pitchFamily="34" charset="0"/>
                <a:cs typeface="Arial" panose="020B0604020202020204" pitchFamily="34" charset="0"/>
              </a:rPr>
              <a:t>Apply cyclical transformations (sine and cosine) to temporal data.</a:t>
            </a:r>
            <a:endParaRPr lang="en-US" dirty="0"/>
          </a:p>
        </p:txBody>
      </p:sp>
      <p:sp>
        <p:nvSpPr>
          <p:cNvPr id="44" name="Arrow: Curved Right 43">
            <a:extLst>
              <a:ext uri="{FF2B5EF4-FFF2-40B4-BE49-F238E27FC236}">
                <a16:creationId xmlns:a16="http://schemas.microsoft.com/office/drawing/2014/main" id="{C1F675A8-31AF-6E35-0137-A29683475381}"/>
              </a:ext>
            </a:extLst>
          </p:cNvPr>
          <p:cNvSpPr/>
          <p:nvPr/>
        </p:nvSpPr>
        <p:spPr>
          <a:xfrm>
            <a:off x="1019659" y="3672200"/>
            <a:ext cx="413478" cy="517197"/>
          </a:xfrm>
          <a:prstGeom prst="curvedRightArrow">
            <a:avLst/>
          </a:prstGeom>
          <a:solidFill>
            <a:srgbClr val="CBF3BB"/>
          </a:solidFill>
          <a:ln>
            <a:solidFill>
              <a:srgbClr val="7FD8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41861938-A4F2-B710-71CD-24F395AE6539}"/>
              </a:ext>
            </a:extLst>
          </p:cNvPr>
          <p:cNvSpPr txBox="1"/>
          <p:nvPr/>
        </p:nvSpPr>
        <p:spPr>
          <a:xfrm>
            <a:off x="418825" y="3135608"/>
            <a:ext cx="3677802" cy="553998"/>
          </a:xfrm>
          <a:prstGeom prst="rect">
            <a:avLst/>
          </a:prstGeom>
          <a:noFill/>
        </p:spPr>
        <p:txBody>
          <a:bodyPr wrap="square">
            <a:spAutoFit/>
          </a:bodyPr>
          <a:lstStyle/>
          <a:p>
            <a:pPr algn="ctr"/>
            <a:r>
              <a:rPr lang="en-US" sz="1400" b="1" kern="100" dirty="0">
                <a:latin typeface="Montserrat SemiBold" panose="00000700000000000000" pitchFamily="2" charset="0"/>
                <a:ea typeface="Calibri" panose="020F0502020204030204" pitchFamily="34" charset="0"/>
                <a:cs typeface="Arial" panose="020B0604020202020204" pitchFamily="34" charset="0"/>
              </a:rPr>
              <a:t>Handling Temporal </a:t>
            </a:r>
            <a:r>
              <a:rPr lang="en-US" sz="1600" kern="100" dirty="0">
                <a:latin typeface="Montserrat SemiBold" panose="00000700000000000000" pitchFamily="2" charset="0"/>
                <a:ea typeface="Calibri" panose="020F0502020204030204" pitchFamily="34" charset="0"/>
                <a:cs typeface="Arial" panose="020B0604020202020204" pitchFamily="34" charset="0"/>
              </a:rPr>
              <a:t>Features</a:t>
            </a:r>
          </a:p>
          <a:p>
            <a:pPr algn="ctr"/>
            <a:endParaRPr lang="en-US" b="1" kern="100" dirty="0">
              <a:solidFill>
                <a:schemeClr val="tx1"/>
              </a:solidFill>
              <a:latin typeface="Montserrat" panose="00000500000000000000"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20913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outVertical)">
                                      <p:cBhvr>
                                        <p:cTn id="7" dur="75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up)">
                                      <p:cBhvr>
                                        <p:cTn id="36" dur="500"/>
                                        <p:tgtEl>
                                          <p:spTgt spid="44"/>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9" grpId="0" animBg="1"/>
      <p:bldP spid="36" grpId="0"/>
      <p:bldP spid="37" grpId="0" animBg="1"/>
      <p:bldP spid="42" grpId="0"/>
      <p:bldP spid="43" grpId="0"/>
      <p:bldP spid="44" grpId="0" animBg="1"/>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40;p35">
            <a:extLst>
              <a:ext uri="{FF2B5EF4-FFF2-40B4-BE49-F238E27FC236}">
                <a16:creationId xmlns:a16="http://schemas.microsoft.com/office/drawing/2014/main" id="{2FCF02C2-C355-AD77-C2C8-C6CBB18D813D}"/>
              </a:ext>
            </a:extLst>
          </p:cNvPr>
          <p:cNvSpPr/>
          <p:nvPr/>
        </p:nvSpPr>
        <p:spPr>
          <a:xfrm>
            <a:off x="6023749" y="1993693"/>
            <a:ext cx="3120251" cy="3039276"/>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dirty="0"/>
          </a:p>
        </p:txBody>
      </p:sp>
      <p:sp>
        <p:nvSpPr>
          <p:cNvPr id="7" name="Google Shape;310;p31">
            <a:extLst>
              <a:ext uri="{FF2B5EF4-FFF2-40B4-BE49-F238E27FC236}">
                <a16:creationId xmlns:a16="http://schemas.microsoft.com/office/drawing/2014/main" id="{AE3D21C9-C20F-CC83-E7D9-B08F7FE4700A}"/>
              </a:ext>
            </a:extLst>
          </p:cNvPr>
          <p:cNvSpPr txBox="1">
            <a:spLocks/>
          </p:cNvSpPr>
          <p:nvPr/>
        </p:nvSpPr>
        <p:spPr>
          <a:xfrm>
            <a:off x="197902" y="1570053"/>
            <a:ext cx="6300335" cy="21440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buClr>
                <a:schemeClr val="bg2"/>
              </a:buClr>
              <a:buSzPct val="100000"/>
            </a:pPr>
            <a:r>
              <a:rPr lang="en-US" sz="2000" dirty="0">
                <a:latin typeface="Montserrat" panose="00000500000000000000" pitchFamily="2" charset="0"/>
                <a:ea typeface="Calibri" panose="020F0502020204030204" pitchFamily="34" charset="0"/>
                <a:cs typeface="Arial" panose="020B0604020202020204" pitchFamily="34" charset="0"/>
              </a:rPr>
              <a:t>Mitigate climate change by automating the process of reducing carbon emissions resulting from using conventional electricity. We achieve this by raising awareness about solar energy and assisting users in determining the right solar system for them.</a:t>
            </a:r>
            <a:endParaRPr lang="en-US" sz="2000" dirty="0">
              <a:latin typeface="Montserrat" panose="00000500000000000000" pitchFamily="2" charset="0"/>
            </a:endParaRPr>
          </a:p>
        </p:txBody>
      </p:sp>
      <p:sp>
        <p:nvSpPr>
          <p:cNvPr id="9" name="Google Shape;214;p27">
            <a:extLst>
              <a:ext uri="{FF2B5EF4-FFF2-40B4-BE49-F238E27FC236}">
                <a16:creationId xmlns:a16="http://schemas.microsoft.com/office/drawing/2014/main" id="{FB34FDC0-890F-2397-A50C-F894029EAC28}"/>
              </a:ext>
            </a:extLst>
          </p:cNvPr>
          <p:cNvSpPr txBox="1">
            <a:spLocks/>
          </p:cNvSpPr>
          <p:nvPr/>
        </p:nvSpPr>
        <p:spPr>
          <a:xfrm>
            <a:off x="2700114" y="260497"/>
            <a:ext cx="33343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0" i="0" u="none" strike="noStrike" cap="none">
                <a:solidFill>
                  <a:schemeClr val="dk1"/>
                </a:solidFill>
                <a:latin typeface="Montserrat"/>
                <a:ea typeface="Montserrat"/>
                <a:cs typeface="Montserrat"/>
                <a:sym typeface="Montserrat"/>
              </a:defRPr>
            </a:lvl9pPr>
          </a:lstStyle>
          <a:p>
            <a:pPr algn="ctr"/>
            <a:r>
              <a:rPr lang="en-US" dirty="0"/>
              <a:t>Project </a:t>
            </a:r>
            <a:r>
              <a:rPr lang="en-US" dirty="0">
                <a:solidFill>
                  <a:schemeClr val="dk2"/>
                </a:solidFill>
              </a:rPr>
              <a:t>Idea</a:t>
            </a:r>
          </a:p>
        </p:txBody>
      </p:sp>
      <p:grpSp>
        <p:nvGrpSpPr>
          <p:cNvPr id="23" name="Google Shape;952;p45">
            <a:extLst>
              <a:ext uri="{FF2B5EF4-FFF2-40B4-BE49-F238E27FC236}">
                <a16:creationId xmlns:a16="http://schemas.microsoft.com/office/drawing/2014/main" id="{2F29F818-A24B-90AA-CAC1-E890F09FF1AB}"/>
              </a:ext>
            </a:extLst>
          </p:cNvPr>
          <p:cNvGrpSpPr/>
          <p:nvPr/>
        </p:nvGrpSpPr>
        <p:grpSpPr>
          <a:xfrm>
            <a:off x="257863" y="4400973"/>
            <a:ext cx="579900" cy="579900"/>
            <a:chOff x="717482" y="2490688"/>
            <a:chExt cx="579900" cy="579900"/>
          </a:xfrm>
        </p:grpSpPr>
        <p:sp>
          <p:nvSpPr>
            <p:cNvPr id="24" name="Google Shape;953;p45">
              <a:extLst>
                <a:ext uri="{FF2B5EF4-FFF2-40B4-BE49-F238E27FC236}">
                  <a16:creationId xmlns:a16="http://schemas.microsoft.com/office/drawing/2014/main" id="{B66969F1-0111-4394-5E09-991C84B80A35}"/>
                </a:ext>
              </a:extLst>
            </p:cNvPr>
            <p:cNvSpPr/>
            <p:nvPr/>
          </p:nvSpPr>
          <p:spPr>
            <a:xfrm>
              <a:off x="7174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25" name="Google Shape;954;p45">
              <a:extLst>
                <a:ext uri="{FF2B5EF4-FFF2-40B4-BE49-F238E27FC236}">
                  <a16:creationId xmlns:a16="http://schemas.microsoft.com/office/drawing/2014/main" id="{DA9D7937-E9A3-B041-5B80-BC6E0E1F2AAD}"/>
                </a:ext>
              </a:extLst>
            </p:cNvPr>
            <p:cNvGrpSpPr/>
            <p:nvPr/>
          </p:nvGrpSpPr>
          <p:grpSpPr>
            <a:xfrm>
              <a:off x="821315" y="2596948"/>
              <a:ext cx="372234" cy="367379"/>
              <a:chOff x="796050" y="2446450"/>
              <a:chExt cx="358400" cy="353725"/>
            </a:xfrm>
          </p:grpSpPr>
          <p:sp>
            <p:nvSpPr>
              <p:cNvPr id="26" name="Google Shape;955;p45">
                <a:extLst>
                  <a:ext uri="{FF2B5EF4-FFF2-40B4-BE49-F238E27FC236}">
                    <a16:creationId xmlns:a16="http://schemas.microsoft.com/office/drawing/2014/main" id="{E644D3DE-C862-A4EB-953B-D0293AEA05D2}"/>
                  </a:ext>
                </a:extLst>
              </p:cNvPr>
              <p:cNvSpPr/>
              <p:nvPr/>
            </p:nvSpPr>
            <p:spPr>
              <a:xfrm>
                <a:off x="796050" y="2646125"/>
                <a:ext cx="358400" cy="154050"/>
              </a:xfrm>
              <a:custGeom>
                <a:avLst/>
                <a:gdLst/>
                <a:ahLst/>
                <a:cxnLst/>
                <a:rect l="l" t="t" r="r" b="b"/>
                <a:pathLst>
                  <a:path w="14336" h="6162" extrusionOk="0">
                    <a:moveTo>
                      <a:pt x="6754" y="830"/>
                    </a:moveTo>
                    <a:lnTo>
                      <a:pt x="6754" y="2667"/>
                    </a:lnTo>
                    <a:lnTo>
                      <a:pt x="2530" y="2667"/>
                    </a:lnTo>
                    <a:lnTo>
                      <a:pt x="3458" y="830"/>
                    </a:lnTo>
                    <a:close/>
                    <a:moveTo>
                      <a:pt x="10878" y="830"/>
                    </a:moveTo>
                    <a:lnTo>
                      <a:pt x="11806" y="2667"/>
                    </a:lnTo>
                    <a:lnTo>
                      <a:pt x="7582" y="2667"/>
                    </a:lnTo>
                    <a:lnTo>
                      <a:pt x="7582" y="830"/>
                    </a:lnTo>
                    <a:close/>
                    <a:moveTo>
                      <a:pt x="6754" y="3495"/>
                    </a:moveTo>
                    <a:lnTo>
                      <a:pt x="6754" y="5334"/>
                    </a:lnTo>
                    <a:lnTo>
                      <a:pt x="1182" y="5334"/>
                    </a:lnTo>
                    <a:lnTo>
                      <a:pt x="2110" y="3495"/>
                    </a:lnTo>
                    <a:close/>
                    <a:moveTo>
                      <a:pt x="12226" y="3495"/>
                    </a:moveTo>
                    <a:lnTo>
                      <a:pt x="13153" y="5334"/>
                    </a:lnTo>
                    <a:lnTo>
                      <a:pt x="7582" y="5334"/>
                    </a:lnTo>
                    <a:lnTo>
                      <a:pt x="7582" y="3495"/>
                    </a:lnTo>
                    <a:close/>
                    <a:moveTo>
                      <a:pt x="3203" y="1"/>
                    </a:moveTo>
                    <a:cubicBezTo>
                      <a:pt x="3046" y="1"/>
                      <a:pt x="2903" y="90"/>
                      <a:pt x="2832" y="228"/>
                    </a:cubicBezTo>
                    <a:lnTo>
                      <a:pt x="139" y="5562"/>
                    </a:lnTo>
                    <a:cubicBezTo>
                      <a:pt x="0" y="5836"/>
                      <a:pt x="201" y="6162"/>
                      <a:pt x="509" y="6162"/>
                    </a:cubicBezTo>
                    <a:lnTo>
                      <a:pt x="13827" y="6162"/>
                    </a:lnTo>
                    <a:cubicBezTo>
                      <a:pt x="14136" y="6162"/>
                      <a:pt x="14336" y="5836"/>
                      <a:pt x="14197" y="5562"/>
                    </a:cubicBezTo>
                    <a:lnTo>
                      <a:pt x="11503" y="228"/>
                    </a:lnTo>
                    <a:cubicBezTo>
                      <a:pt x="11433" y="90"/>
                      <a:pt x="11290" y="1"/>
                      <a:pt x="1113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7" name="Google Shape;956;p45">
                <a:extLst>
                  <a:ext uri="{FF2B5EF4-FFF2-40B4-BE49-F238E27FC236}">
                    <a16:creationId xmlns:a16="http://schemas.microsoft.com/office/drawing/2014/main" id="{20A2C274-B15D-DD05-72CB-3079DF610C44}"/>
                  </a:ext>
                </a:extLst>
              </p:cNvPr>
              <p:cNvSpPr/>
              <p:nvPr/>
            </p:nvSpPr>
            <p:spPr>
              <a:xfrm>
                <a:off x="937250" y="2499675"/>
                <a:ext cx="76000" cy="76025"/>
              </a:xfrm>
              <a:custGeom>
                <a:avLst/>
                <a:gdLst/>
                <a:ahLst/>
                <a:cxnLst/>
                <a:rect l="l" t="t" r="r" b="b"/>
                <a:pathLst>
                  <a:path w="3040" h="3041" extrusionOk="0">
                    <a:moveTo>
                      <a:pt x="1519" y="829"/>
                    </a:moveTo>
                    <a:cubicBezTo>
                      <a:pt x="1900" y="829"/>
                      <a:pt x="2210" y="1139"/>
                      <a:pt x="2210" y="1520"/>
                    </a:cubicBezTo>
                    <a:cubicBezTo>
                      <a:pt x="2210" y="1901"/>
                      <a:pt x="1900" y="2211"/>
                      <a:pt x="1519" y="2211"/>
                    </a:cubicBezTo>
                    <a:cubicBezTo>
                      <a:pt x="1138" y="2211"/>
                      <a:pt x="828" y="1901"/>
                      <a:pt x="828" y="1520"/>
                    </a:cubicBezTo>
                    <a:cubicBezTo>
                      <a:pt x="828" y="1139"/>
                      <a:pt x="1138" y="829"/>
                      <a:pt x="1519" y="829"/>
                    </a:cubicBezTo>
                    <a:close/>
                    <a:moveTo>
                      <a:pt x="1519" y="1"/>
                    </a:moveTo>
                    <a:cubicBezTo>
                      <a:pt x="682" y="1"/>
                      <a:pt x="0" y="682"/>
                      <a:pt x="0" y="1520"/>
                    </a:cubicBezTo>
                    <a:cubicBezTo>
                      <a:pt x="0" y="2358"/>
                      <a:pt x="682" y="3040"/>
                      <a:pt x="1519" y="3040"/>
                    </a:cubicBezTo>
                    <a:cubicBezTo>
                      <a:pt x="2357" y="3040"/>
                      <a:pt x="3040" y="2358"/>
                      <a:pt x="3040" y="1520"/>
                    </a:cubicBezTo>
                    <a:cubicBezTo>
                      <a:pt x="3040" y="682"/>
                      <a:pt x="2357" y="1"/>
                      <a:pt x="15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8" name="Google Shape;957;p45">
                <a:extLst>
                  <a:ext uri="{FF2B5EF4-FFF2-40B4-BE49-F238E27FC236}">
                    <a16:creationId xmlns:a16="http://schemas.microsoft.com/office/drawing/2014/main" id="{BD577DB4-C8C7-CD62-35E3-7D67D237A838}"/>
                  </a:ext>
                </a:extLst>
              </p:cNvPr>
              <p:cNvSpPr/>
              <p:nvPr/>
            </p:nvSpPr>
            <p:spPr>
              <a:xfrm>
                <a:off x="964900" y="2446450"/>
                <a:ext cx="20725" cy="43575"/>
              </a:xfrm>
              <a:custGeom>
                <a:avLst/>
                <a:gdLst/>
                <a:ahLst/>
                <a:cxnLst/>
                <a:rect l="l" t="t" r="r" b="b"/>
                <a:pathLst>
                  <a:path w="829" h="1743" extrusionOk="0">
                    <a:moveTo>
                      <a:pt x="413" y="1"/>
                    </a:moveTo>
                    <a:cubicBezTo>
                      <a:pt x="184" y="1"/>
                      <a:pt x="0" y="187"/>
                      <a:pt x="0" y="416"/>
                    </a:cubicBezTo>
                    <a:lnTo>
                      <a:pt x="0" y="1328"/>
                    </a:lnTo>
                    <a:cubicBezTo>
                      <a:pt x="0" y="1557"/>
                      <a:pt x="184" y="1743"/>
                      <a:pt x="413" y="1743"/>
                    </a:cubicBezTo>
                    <a:cubicBezTo>
                      <a:pt x="642" y="1743"/>
                      <a:pt x="828" y="1557"/>
                      <a:pt x="828" y="1328"/>
                    </a:cubicBezTo>
                    <a:lnTo>
                      <a:pt x="828" y="416"/>
                    </a:lnTo>
                    <a:cubicBezTo>
                      <a:pt x="828" y="187"/>
                      <a:pt x="642" y="1"/>
                      <a:pt x="4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9" name="Google Shape;958;p45">
                <a:extLst>
                  <a:ext uri="{FF2B5EF4-FFF2-40B4-BE49-F238E27FC236}">
                    <a16:creationId xmlns:a16="http://schemas.microsoft.com/office/drawing/2014/main" id="{E786B0B6-A3DE-946E-1020-A93042A7F737}"/>
                  </a:ext>
                </a:extLst>
              </p:cNvPr>
              <p:cNvSpPr/>
              <p:nvPr/>
            </p:nvSpPr>
            <p:spPr>
              <a:xfrm>
                <a:off x="964900" y="2585325"/>
                <a:ext cx="20725" cy="43550"/>
              </a:xfrm>
              <a:custGeom>
                <a:avLst/>
                <a:gdLst/>
                <a:ahLst/>
                <a:cxnLst/>
                <a:rect l="l" t="t" r="r" b="b"/>
                <a:pathLst>
                  <a:path w="829" h="1742" extrusionOk="0">
                    <a:moveTo>
                      <a:pt x="413" y="0"/>
                    </a:moveTo>
                    <a:cubicBezTo>
                      <a:pt x="184" y="0"/>
                      <a:pt x="0" y="186"/>
                      <a:pt x="0" y="415"/>
                    </a:cubicBezTo>
                    <a:lnTo>
                      <a:pt x="0" y="1327"/>
                    </a:lnTo>
                    <a:cubicBezTo>
                      <a:pt x="0" y="1556"/>
                      <a:pt x="184" y="1742"/>
                      <a:pt x="413" y="1742"/>
                    </a:cubicBezTo>
                    <a:cubicBezTo>
                      <a:pt x="642" y="1742"/>
                      <a:pt x="828" y="1556"/>
                      <a:pt x="828" y="1327"/>
                    </a:cubicBezTo>
                    <a:lnTo>
                      <a:pt x="828" y="415"/>
                    </a:lnTo>
                    <a:cubicBezTo>
                      <a:pt x="828" y="186"/>
                      <a:pt x="642" y="0"/>
                      <a:pt x="4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0" name="Google Shape;959;p45">
                <a:extLst>
                  <a:ext uri="{FF2B5EF4-FFF2-40B4-BE49-F238E27FC236}">
                    <a16:creationId xmlns:a16="http://schemas.microsoft.com/office/drawing/2014/main" id="{7BA0575C-8ED3-B89B-1BD8-584846245147}"/>
                  </a:ext>
                </a:extLst>
              </p:cNvPr>
              <p:cNvSpPr/>
              <p:nvPr/>
            </p:nvSpPr>
            <p:spPr>
              <a:xfrm>
                <a:off x="906700" y="2470150"/>
                <a:ext cx="38875" cy="36875"/>
              </a:xfrm>
              <a:custGeom>
                <a:avLst/>
                <a:gdLst/>
                <a:ahLst/>
                <a:cxnLst/>
                <a:rect l="l" t="t" r="r" b="b"/>
                <a:pathLst>
                  <a:path w="1555" h="1475" extrusionOk="0">
                    <a:moveTo>
                      <a:pt x="456" y="0"/>
                    </a:moveTo>
                    <a:cubicBezTo>
                      <a:pt x="349" y="0"/>
                      <a:pt x="243" y="41"/>
                      <a:pt x="162" y="121"/>
                    </a:cubicBezTo>
                    <a:cubicBezTo>
                      <a:pt x="0" y="283"/>
                      <a:pt x="0" y="546"/>
                      <a:pt x="162" y="707"/>
                    </a:cubicBezTo>
                    <a:lnTo>
                      <a:pt x="807" y="1353"/>
                    </a:lnTo>
                    <a:cubicBezTo>
                      <a:pt x="888" y="1434"/>
                      <a:pt x="994" y="1474"/>
                      <a:pt x="1100" y="1474"/>
                    </a:cubicBezTo>
                    <a:cubicBezTo>
                      <a:pt x="1207" y="1474"/>
                      <a:pt x="1313" y="1434"/>
                      <a:pt x="1393" y="1353"/>
                    </a:cubicBezTo>
                    <a:cubicBezTo>
                      <a:pt x="1555" y="1192"/>
                      <a:pt x="1555" y="929"/>
                      <a:pt x="1393" y="767"/>
                    </a:cubicBezTo>
                    <a:lnTo>
                      <a:pt x="749" y="121"/>
                    </a:lnTo>
                    <a:cubicBezTo>
                      <a:pt x="668" y="41"/>
                      <a:pt x="562" y="0"/>
                      <a:pt x="45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1" name="Google Shape;960;p45">
                <a:extLst>
                  <a:ext uri="{FF2B5EF4-FFF2-40B4-BE49-F238E27FC236}">
                    <a16:creationId xmlns:a16="http://schemas.microsoft.com/office/drawing/2014/main" id="{5BBCD3EE-881B-EA01-5368-66DCC1EBA109}"/>
                  </a:ext>
                </a:extLst>
              </p:cNvPr>
              <p:cNvSpPr/>
              <p:nvPr/>
            </p:nvSpPr>
            <p:spPr>
              <a:xfrm>
                <a:off x="1004875" y="2568325"/>
                <a:ext cx="38925" cy="36875"/>
              </a:xfrm>
              <a:custGeom>
                <a:avLst/>
                <a:gdLst/>
                <a:ahLst/>
                <a:cxnLst/>
                <a:rect l="l" t="t" r="r" b="b"/>
                <a:pathLst>
                  <a:path w="1557" h="1475" extrusionOk="0">
                    <a:moveTo>
                      <a:pt x="457" y="1"/>
                    </a:moveTo>
                    <a:cubicBezTo>
                      <a:pt x="351" y="1"/>
                      <a:pt x="244" y="41"/>
                      <a:pt x="164" y="122"/>
                    </a:cubicBezTo>
                    <a:cubicBezTo>
                      <a:pt x="1" y="285"/>
                      <a:pt x="1" y="546"/>
                      <a:pt x="164" y="709"/>
                    </a:cubicBezTo>
                    <a:lnTo>
                      <a:pt x="808" y="1353"/>
                    </a:lnTo>
                    <a:cubicBezTo>
                      <a:pt x="889" y="1434"/>
                      <a:pt x="995" y="1474"/>
                      <a:pt x="1101" y="1474"/>
                    </a:cubicBezTo>
                    <a:cubicBezTo>
                      <a:pt x="1207" y="1474"/>
                      <a:pt x="1313" y="1434"/>
                      <a:pt x="1394" y="1353"/>
                    </a:cubicBezTo>
                    <a:cubicBezTo>
                      <a:pt x="1557" y="1192"/>
                      <a:pt x="1557" y="929"/>
                      <a:pt x="1394" y="767"/>
                    </a:cubicBezTo>
                    <a:lnTo>
                      <a:pt x="750" y="122"/>
                    </a:lnTo>
                    <a:cubicBezTo>
                      <a:pt x="669" y="41"/>
                      <a:pt x="563" y="1"/>
                      <a:pt x="45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2" name="Google Shape;961;p45">
                <a:extLst>
                  <a:ext uri="{FF2B5EF4-FFF2-40B4-BE49-F238E27FC236}">
                    <a16:creationId xmlns:a16="http://schemas.microsoft.com/office/drawing/2014/main" id="{371559D1-E4E6-6DB8-1661-90EE9CE748FE}"/>
                  </a:ext>
                </a:extLst>
              </p:cNvPr>
              <p:cNvSpPr/>
              <p:nvPr/>
            </p:nvSpPr>
            <p:spPr>
              <a:xfrm>
                <a:off x="884050" y="2527300"/>
                <a:ext cx="43525" cy="20750"/>
              </a:xfrm>
              <a:custGeom>
                <a:avLst/>
                <a:gdLst/>
                <a:ahLst/>
                <a:cxnLst/>
                <a:rect l="l" t="t" r="r" b="b"/>
                <a:pathLst>
                  <a:path w="1741" h="830" extrusionOk="0">
                    <a:moveTo>
                      <a:pt x="414" y="0"/>
                    </a:moveTo>
                    <a:cubicBezTo>
                      <a:pt x="186" y="0"/>
                      <a:pt x="1" y="186"/>
                      <a:pt x="1" y="415"/>
                    </a:cubicBezTo>
                    <a:cubicBezTo>
                      <a:pt x="1" y="644"/>
                      <a:pt x="186" y="830"/>
                      <a:pt x="414" y="830"/>
                    </a:cubicBezTo>
                    <a:lnTo>
                      <a:pt x="1326" y="830"/>
                    </a:lnTo>
                    <a:cubicBezTo>
                      <a:pt x="1555" y="830"/>
                      <a:pt x="1741" y="644"/>
                      <a:pt x="1741" y="415"/>
                    </a:cubicBezTo>
                    <a:cubicBezTo>
                      <a:pt x="1741" y="186"/>
                      <a:pt x="1555" y="0"/>
                      <a:pt x="132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3" name="Google Shape;962;p45">
                <a:extLst>
                  <a:ext uri="{FF2B5EF4-FFF2-40B4-BE49-F238E27FC236}">
                    <a16:creationId xmlns:a16="http://schemas.microsoft.com/office/drawing/2014/main" id="{2406FA6F-E471-B330-CBFF-A2054F6157ED}"/>
                  </a:ext>
                </a:extLst>
              </p:cNvPr>
              <p:cNvSpPr/>
              <p:nvPr/>
            </p:nvSpPr>
            <p:spPr>
              <a:xfrm>
                <a:off x="1022925" y="2527300"/>
                <a:ext cx="43525" cy="20750"/>
              </a:xfrm>
              <a:custGeom>
                <a:avLst/>
                <a:gdLst/>
                <a:ahLst/>
                <a:cxnLst/>
                <a:rect l="l" t="t" r="r" b="b"/>
                <a:pathLst>
                  <a:path w="1741" h="830" extrusionOk="0">
                    <a:moveTo>
                      <a:pt x="413" y="0"/>
                    </a:moveTo>
                    <a:cubicBezTo>
                      <a:pt x="186" y="0"/>
                      <a:pt x="0" y="186"/>
                      <a:pt x="0" y="415"/>
                    </a:cubicBezTo>
                    <a:cubicBezTo>
                      <a:pt x="0" y="644"/>
                      <a:pt x="186" y="830"/>
                      <a:pt x="413" y="830"/>
                    </a:cubicBezTo>
                    <a:lnTo>
                      <a:pt x="1325" y="830"/>
                    </a:lnTo>
                    <a:cubicBezTo>
                      <a:pt x="1555" y="830"/>
                      <a:pt x="1740" y="644"/>
                      <a:pt x="1740" y="415"/>
                    </a:cubicBezTo>
                    <a:cubicBezTo>
                      <a:pt x="1740" y="186"/>
                      <a:pt x="1555" y="0"/>
                      <a:pt x="132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4" name="Google Shape;963;p45">
                <a:extLst>
                  <a:ext uri="{FF2B5EF4-FFF2-40B4-BE49-F238E27FC236}">
                    <a16:creationId xmlns:a16="http://schemas.microsoft.com/office/drawing/2014/main" id="{34C54810-3997-537D-D41C-98363AE6826E}"/>
                  </a:ext>
                </a:extLst>
              </p:cNvPr>
              <p:cNvSpPr/>
              <p:nvPr/>
            </p:nvSpPr>
            <p:spPr>
              <a:xfrm>
                <a:off x="906700" y="2568325"/>
                <a:ext cx="38875" cy="36875"/>
              </a:xfrm>
              <a:custGeom>
                <a:avLst/>
                <a:gdLst/>
                <a:ahLst/>
                <a:cxnLst/>
                <a:rect l="l" t="t" r="r" b="b"/>
                <a:pathLst>
                  <a:path w="1555" h="1475" extrusionOk="0">
                    <a:moveTo>
                      <a:pt x="1100" y="1"/>
                    </a:moveTo>
                    <a:cubicBezTo>
                      <a:pt x="994" y="1"/>
                      <a:pt x="888" y="41"/>
                      <a:pt x="807" y="122"/>
                    </a:cubicBezTo>
                    <a:lnTo>
                      <a:pt x="162" y="767"/>
                    </a:lnTo>
                    <a:cubicBezTo>
                      <a:pt x="0" y="929"/>
                      <a:pt x="0" y="1192"/>
                      <a:pt x="162" y="1353"/>
                    </a:cubicBezTo>
                    <a:cubicBezTo>
                      <a:pt x="243" y="1434"/>
                      <a:pt x="349" y="1474"/>
                      <a:pt x="456" y="1474"/>
                    </a:cubicBezTo>
                    <a:cubicBezTo>
                      <a:pt x="562" y="1474"/>
                      <a:pt x="668" y="1434"/>
                      <a:pt x="749" y="1353"/>
                    </a:cubicBezTo>
                    <a:lnTo>
                      <a:pt x="1393" y="709"/>
                    </a:lnTo>
                    <a:cubicBezTo>
                      <a:pt x="1555" y="546"/>
                      <a:pt x="1555" y="285"/>
                      <a:pt x="1393" y="122"/>
                    </a:cubicBezTo>
                    <a:cubicBezTo>
                      <a:pt x="1313" y="41"/>
                      <a:pt x="1207" y="1"/>
                      <a:pt x="11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35" name="Google Shape;964;p45">
                <a:extLst>
                  <a:ext uri="{FF2B5EF4-FFF2-40B4-BE49-F238E27FC236}">
                    <a16:creationId xmlns:a16="http://schemas.microsoft.com/office/drawing/2014/main" id="{A26A648B-1B10-C4BE-48F8-037AF609B271}"/>
                  </a:ext>
                </a:extLst>
              </p:cNvPr>
              <p:cNvSpPr/>
              <p:nvPr/>
            </p:nvSpPr>
            <p:spPr>
              <a:xfrm>
                <a:off x="1004875" y="2470150"/>
                <a:ext cx="38925" cy="36875"/>
              </a:xfrm>
              <a:custGeom>
                <a:avLst/>
                <a:gdLst/>
                <a:ahLst/>
                <a:cxnLst/>
                <a:rect l="l" t="t" r="r" b="b"/>
                <a:pathLst>
                  <a:path w="1557" h="1475" extrusionOk="0">
                    <a:moveTo>
                      <a:pt x="1101" y="0"/>
                    </a:moveTo>
                    <a:cubicBezTo>
                      <a:pt x="995" y="0"/>
                      <a:pt x="888" y="41"/>
                      <a:pt x="808" y="121"/>
                    </a:cubicBezTo>
                    <a:lnTo>
                      <a:pt x="164" y="767"/>
                    </a:lnTo>
                    <a:cubicBezTo>
                      <a:pt x="1" y="929"/>
                      <a:pt x="1" y="1192"/>
                      <a:pt x="164" y="1353"/>
                    </a:cubicBezTo>
                    <a:cubicBezTo>
                      <a:pt x="244" y="1434"/>
                      <a:pt x="351" y="1474"/>
                      <a:pt x="457" y="1474"/>
                    </a:cubicBezTo>
                    <a:cubicBezTo>
                      <a:pt x="563" y="1474"/>
                      <a:pt x="669" y="1434"/>
                      <a:pt x="750" y="1353"/>
                    </a:cubicBezTo>
                    <a:lnTo>
                      <a:pt x="1394" y="707"/>
                    </a:lnTo>
                    <a:cubicBezTo>
                      <a:pt x="1557" y="546"/>
                      <a:pt x="1557" y="285"/>
                      <a:pt x="1394" y="121"/>
                    </a:cubicBezTo>
                    <a:cubicBezTo>
                      <a:pt x="1313" y="41"/>
                      <a:pt x="1207" y="0"/>
                      <a:pt x="1101"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pic>
        <p:nvPicPr>
          <p:cNvPr id="3" name="Picture 2">
            <a:extLst>
              <a:ext uri="{FF2B5EF4-FFF2-40B4-BE49-F238E27FC236}">
                <a16:creationId xmlns:a16="http://schemas.microsoft.com/office/drawing/2014/main" id="{A84D6FB6-3707-91BC-9AE2-783E84CF67F9}"/>
              </a:ext>
            </a:extLst>
          </p:cNvPr>
          <p:cNvPicPr>
            <a:picLocks noChangeAspect="1"/>
          </p:cNvPicPr>
          <p:nvPr/>
        </p:nvPicPr>
        <p:blipFill>
          <a:blip r:embed="rId2"/>
          <a:stretch>
            <a:fillRect/>
          </a:stretch>
        </p:blipFill>
        <p:spPr>
          <a:xfrm>
            <a:off x="5888839" y="3565761"/>
            <a:ext cx="3461791" cy="1586621"/>
          </a:xfrm>
          <a:prstGeom prst="rect">
            <a:avLst/>
          </a:prstGeom>
        </p:spPr>
      </p:pic>
      <p:pic>
        <p:nvPicPr>
          <p:cNvPr id="6" name="Picture 5">
            <a:extLst>
              <a:ext uri="{FF2B5EF4-FFF2-40B4-BE49-F238E27FC236}">
                <a16:creationId xmlns:a16="http://schemas.microsoft.com/office/drawing/2014/main" id="{47BDECCA-AAA4-E651-8838-CD3A0863C360}"/>
              </a:ext>
            </a:extLst>
          </p:cNvPr>
          <p:cNvPicPr>
            <a:picLocks noChangeAspect="1"/>
          </p:cNvPicPr>
          <p:nvPr/>
        </p:nvPicPr>
        <p:blipFill>
          <a:blip r:embed="rId3"/>
          <a:stretch>
            <a:fillRect/>
          </a:stretch>
        </p:blipFill>
        <p:spPr>
          <a:xfrm rot="20671193">
            <a:off x="7086915" y="2267325"/>
            <a:ext cx="878619" cy="1203005"/>
          </a:xfrm>
          <a:prstGeom prst="rect">
            <a:avLst/>
          </a:prstGeom>
        </p:spPr>
      </p:pic>
      <p:sp>
        <p:nvSpPr>
          <p:cNvPr id="2" name="Google Shape;440;p35">
            <a:extLst>
              <a:ext uri="{FF2B5EF4-FFF2-40B4-BE49-F238E27FC236}">
                <a16:creationId xmlns:a16="http://schemas.microsoft.com/office/drawing/2014/main" id="{740B3803-1DAA-2B68-B6AF-24D927D85331}"/>
              </a:ext>
            </a:extLst>
          </p:cNvPr>
          <p:cNvSpPr/>
          <p:nvPr/>
        </p:nvSpPr>
        <p:spPr>
          <a:xfrm>
            <a:off x="-669025" y="-589144"/>
            <a:ext cx="1210500" cy="1210500"/>
          </a:xfrm>
          <a:prstGeom prst="ellipse">
            <a:avLst/>
          </a:prstGeom>
          <a:solidFill>
            <a:srgbClr val="94E672">
              <a:alpha val="48210"/>
            </a:srgbClr>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68568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0;p31">
            <a:extLst>
              <a:ext uri="{FF2B5EF4-FFF2-40B4-BE49-F238E27FC236}">
                <a16:creationId xmlns:a16="http://schemas.microsoft.com/office/drawing/2014/main" id="{31EA0351-B8C6-9C08-CA0A-CB835BFCB88D}"/>
              </a:ext>
            </a:extLst>
          </p:cNvPr>
          <p:cNvSpPr txBox="1">
            <a:spLocks/>
          </p:cNvSpPr>
          <p:nvPr/>
        </p:nvSpPr>
        <p:spPr>
          <a:xfrm>
            <a:off x="1035828" y="1781383"/>
            <a:ext cx="8227126" cy="343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buClr>
                <a:schemeClr val="bg2"/>
              </a:buClr>
              <a:buSzPct val="100000"/>
            </a:pPr>
            <a:r>
              <a:rPr lang="en-US" sz="1400" kern="100" dirty="0">
                <a:solidFill>
                  <a:schemeClr val="tx1"/>
                </a:solidFill>
                <a:latin typeface="Montserrat" panose="00000500000000000000" pitchFamily="2" charset="0"/>
                <a:ea typeface="Calibri" panose="020F0502020204030204" pitchFamily="34" charset="0"/>
                <a:cs typeface="Arial" panose="020B0604020202020204" pitchFamily="34" charset="0"/>
              </a:rPr>
              <a:t>Challenge: </a:t>
            </a:r>
            <a:r>
              <a:rPr lang="en-US" sz="1400" kern="100" dirty="0">
                <a:latin typeface="Montserrat" panose="00000500000000000000" pitchFamily="2" charset="0"/>
                <a:ea typeface="Calibri" panose="020F0502020204030204" pitchFamily="34" charset="0"/>
                <a:cs typeface="Arial" panose="020B0604020202020204" pitchFamily="34" charset="0"/>
              </a:rPr>
              <a:t>Nighttime data, where solar irradiance is absent, introduces noise and  </a:t>
            </a:r>
            <a:r>
              <a:rPr lang="en-US" sz="1400" kern="100" dirty="0" err="1">
                <a:latin typeface="Montserrat" panose="00000500000000000000" pitchFamily="2" charset="0"/>
                <a:ea typeface="Calibri" panose="020F0502020204030204" pitchFamily="34" charset="0"/>
                <a:cs typeface="Arial" panose="020B0604020202020204" pitchFamily="34" charset="0"/>
              </a:rPr>
              <a:t>biase</a:t>
            </a:r>
            <a:r>
              <a:rPr lang="en-US" sz="1400" kern="100" dirty="0">
                <a:latin typeface="Montserrat" panose="00000500000000000000" pitchFamily="2" charset="0"/>
                <a:ea typeface="Calibri" panose="020F0502020204030204" pitchFamily="34" charset="0"/>
                <a:cs typeface="Arial" panose="020B0604020202020204" pitchFamily="34" charset="0"/>
              </a:rPr>
              <a:t>•</a:t>
            </a:r>
          </a:p>
        </p:txBody>
      </p:sp>
      <p:sp>
        <p:nvSpPr>
          <p:cNvPr id="6" name="TextBox 5">
            <a:extLst>
              <a:ext uri="{FF2B5EF4-FFF2-40B4-BE49-F238E27FC236}">
                <a16:creationId xmlns:a16="http://schemas.microsoft.com/office/drawing/2014/main" id="{6365F237-3AE0-369F-2EE5-D31215A3C148}"/>
              </a:ext>
            </a:extLst>
          </p:cNvPr>
          <p:cNvSpPr txBox="1"/>
          <p:nvPr/>
        </p:nvSpPr>
        <p:spPr>
          <a:xfrm>
            <a:off x="2206777" y="290607"/>
            <a:ext cx="4423025" cy="584775"/>
          </a:xfrm>
          <a:prstGeom prst="rect">
            <a:avLst/>
          </a:prstGeom>
          <a:noFill/>
        </p:spPr>
        <p:txBody>
          <a:bodyPr wrap="square">
            <a:spAutoFit/>
          </a:bodyPr>
          <a:lstStyle/>
          <a:p>
            <a:r>
              <a:rPr lang="en-US" sz="3200" dirty="0">
                <a:solidFill>
                  <a:schemeClr val="bg2"/>
                </a:solidFill>
              </a:rPr>
              <a:t>Challenges</a:t>
            </a:r>
            <a:r>
              <a:rPr lang="en-US" sz="3200" dirty="0"/>
              <a:t> </a:t>
            </a:r>
            <a:r>
              <a:rPr lang="en-US" sz="3200" dirty="0">
                <a:solidFill>
                  <a:schemeClr val="bg2"/>
                </a:solidFill>
              </a:rPr>
              <a:t>&amp;</a:t>
            </a:r>
            <a:r>
              <a:rPr lang="en-US" sz="3200" dirty="0"/>
              <a:t> </a:t>
            </a:r>
            <a:r>
              <a:rPr lang="en-US" sz="3200" dirty="0">
                <a:solidFill>
                  <a:schemeClr val="bg2"/>
                </a:solidFill>
              </a:rPr>
              <a:t>Solutions</a:t>
            </a:r>
          </a:p>
        </p:txBody>
      </p:sp>
      <p:sp>
        <p:nvSpPr>
          <p:cNvPr id="17" name="TextBox 16">
            <a:extLst>
              <a:ext uri="{FF2B5EF4-FFF2-40B4-BE49-F238E27FC236}">
                <a16:creationId xmlns:a16="http://schemas.microsoft.com/office/drawing/2014/main" id="{7A9FD8B0-A628-4414-D5CD-39B7694AB986}"/>
              </a:ext>
            </a:extLst>
          </p:cNvPr>
          <p:cNvSpPr txBox="1"/>
          <p:nvPr/>
        </p:nvSpPr>
        <p:spPr>
          <a:xfrm>
            <a:off x="997728" y="2217847"/>
            <a:ext cx="8087357" cy="307777"/>
          </a:xfrm>
          <a:prstGeom prst="rect">
            <a:avLst/>
          </a:prstGeom>
          <a:noFill/>
        </p:spPr>
        <p:txBody>
          <a:bodyPr wrap="square">
            <a:spAutoFit/>
          </a:bodyPr>
          <a:lstStyle/>
          <a:p>
            <a:r>
              <a:rPr lang="en-US" kern="100" dirty="0">
                <a:latin typeface="Montserrat" panose="00000500000000000000" pitchFamily="2" charset="0"/>
                <a:ea typeface="Calibri" panose="020F0502020204030204" pitchFamily="34" charset="0"/>
                <a:cs typeface="Arial" panose="020B0604020202020204" pitchFamily="34" charset="0"/>
              </a:rPr>
              <a:t> Solution: </a:t>
            </a:r>
            <a:r>
              <a:rPr lang="en-US" sz="1400" kern="100" dirty="0">
                <a:latin typeface="Montserrat" panose="00000500000000000000" pitchFamily="2" charset="0"/>
                <a:ea typeface="Calibri" panose="020F0502020204030204" pitchFamily="34" charset="0"/>
                <a:cs typeface="Arial" panose="020B0604020202020204" pitchFamily="34" charset="0"/>
              </a:rPr>
              <a:t>Filter out nighttime hours (5 a.m. to 8 p.m.) to improve prediction accuracy.</a:t>
            </a:r>
            <a:endParaRPr lang="en-US" dirty="0"/>
          </a:p>
        </p:txBody>
      </p:sp>
      <p:sp>
        <p:nvSpPr>
          <p:cNvPr id="19" name="Arrow: Curved Right 18">
            <a:extLst>
              <a:ext uri="{FF2B5EF4-FFF2-40B4-BE49-F238E27FC236}">
                <a16:creationId xmlns:a16="http://schemas.microsoft.com/office/drawing/2014/main" id="{B76CD758-98CB-5AAF-B88D-2D08BFF9A6A7}"/>
              </a:ext>
            </a:extLst>
          </p:cNvPr>
          <p:cNvSpPr/>
          <p:nvPr/>
        </p:nvSpPr>
        <p:spPr>
          <a:xfrm>
            <a:off x="638659" y="1932146"/>
            <a:ext cx="413478" cy="517197"/>
          </a:xfrm>
          <a:prstGeom prst="curvedRightArrow">
            <a:avLst/>
          </a:prstGeom>
          <a:solidFill>
            <a:srgbClr val="CBF3BB"/>
          </a:solidFill>
          <a:ln>
            <a:solidFill>
              <a:srgbClr val="7FD8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0007DE3-900C-9E1F-FA7B-FF68129C5DBC}"/>
              </a:ext>
            </a:extLst>
          </p:cNvPr>
          <p:cNvSpPr txBox="1"/>
          <p:nvPr/>
        </p:nvSpPr>
        <p:spPr>
          <a:xfrm>
            <a:off x="241024" y="1470433"/>
            <a:ext cx="5880375" cy="307777"/>
          </a:xfrm>
          <a:prstGeom prst="rect">
            <a:avLst/>
          </a:prstGeom>
          <a:noFill/>
        </p:spPr>
        <p:txBody>
          <a:bodyPr wrap="square">
            <a:spAutoFit/>
          </a:bodyPr>
          <a:lstStyle/>
          <a:p>
            <a:pPr algn="ctr"/>
            <a:r>
              <a:rPr lang="en-US" sz="1400" kern="100" dirty="0">
                <a:latin typeface="Montserrat SemiBold" panose="00000700000000000000" pitchFamily="2" charset="0"/>
                <a:ea typeface="Calibri" panose="020F0502020204030204" pitchFamily="34" charset="0"/>
                <a:cs typeface="Arial" panose="020B0604020202020204" pitchFamily="34" charset="0"/>
              </a:rPr>
              <a:t>Handling Nighttime Data for Solar Irradiance Predictions</a:t>
            </a:r>
            <a:endParaRPr lang="en-US" b="1" kern="100" dirty="0">
              <a:solidFill>
                <a:schemeClr val="tx1"/>
              </a:solidFill>
              <a:latin typeface="Montserrat SemiBold" panose="00000700000000000000" pitchFamily="2" charset="0"/>
              <a:ea typeface="Calibri" panose="020F0502020204030204" pitchFamily="34" charset="0"/>
              <a:cs typeface="Arial" panose="020B0604020202020204" pitchFamily="34" charset="0"/>
            </a:endParaRPr>
          </a:p>
        </p:txBody>
      </p:sp>
      <p:sp>
        <p:nvSpPr>
          <p:cNvPr id="37" name="Scroll: Horizontal 36">
            <a:extLst>
              <a:ext uri="{FF2B5EF4-FFF2-40B4-BE49-F238E27FC236}">
                <a16:creationId xmlns:a16="http://schemas.microsoft.com/office/drawing/2014/main" id="{D906318C-90D9-3923-CB8E-FFD9529F17A5}"/>
              </a:ext>
            </a:extLst>
          </p:cNvPr>
          <p:cNvSpPr/>
          <p:nvPr/>
        </p:nvSpPr>
        <p:spPr>
          <a:xfrm>
            <a:off x="367876" y="989627"/>
            <a:ext cx="3677802" cy="435880"/>
          </a:xfrm>
          <a:prstGeom prst="horizontalScroll">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For Hourly Model</a:t>
            </a:r>
          </a:p>
        </p:txBody>
      </p:sp>
      <p:sp>
        <p:nvSpPr>
          <p:cNvPr id="38" name="Google Shape;579;p46">
            <a:extLst>
              <a:ext uri="{FF2B5EF4-FFF2-40B4-BE49-F238E27FC236}">
                <a16:creationId xmlns:a16="http://schemas.microsoft.com/office/drawing/2014/main" id="{89B881C0-4046-40DF-AA50-2C8F3C82EB67}"/>
              </a:ext>
            </a:extLst>
          </p:cNvPr>
          <p:cNvSpPr/>
          <p:nvPr/>
        </p:nvSpPr>
        <p:spPr>
          <a:xfrm rot="5400000">
            <a:off x="8070016" y="-739879"/>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39" name="Google Shape;579;p46">
            <a:extLst>
              <a:ext uri="{FF2B5EF4-FFF2-40B4-BE49-F238E27FC236}">
                <a16:creationId xmlns:a16="http://schemas.microsoft.com/office/drawing/2014/main" id="{E21309D8-AF31-5B40-F184-A8D8F6041927}"/>
              </a:ext>
            </a:extLst>
          </p:cNvPr>
          <p:cNvSpPr/>
          <p:nvPr/>
        </p:nvSpPr>
        <p:spPr>
          <a:xfrm rot="16200000">
            <a:off x="7330905" y="-296678"/>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40" name="Google Shape;579;p46">
            <a:extLst>
              <a:ext uri="{FF2B5EF4-FFF2-40B4-BE49-F238E27FC236}">
                <a16:creationId xmlns:a16="http://schemas.microsoft.com/office/drawing/2014/main" id="{E63F1EC3-5C5A-CF74-A80B-69985BD9CA4D}"/>
              </a:ext>
            </a:extLst>
          </p:cNvPr>
          <p:cNvSpPr/>
          <p:nvPr/>
        </p:nvSpPr>
        <p:spPr>
          <a:xfrm rot="5400000">
            <a:off x="-704945" y="4659271"/>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41" name="Google Shape;579;p46">
            <a:extLst>
              <a:ext uri="{FF2B5EF4-FFF2-40B4-BE49-F238E27FC236}">
                <a16:creationId xmlns:a16="http://schemas.microsoft.com/office/drawing/2014/main" id="{9BCC1DA9-52FF-BFE2-6282-4203A5AB4E7A}"/>
              </a:ext>
            </a:extLst>
          </p:cNvPr>
          <p:cNvSpPr/>
          <p:nvPr/>
        </p:nvSpPr>
        <p:spPr>
          <a:xfrm rot="16200000">
            <a:off x="388414" y="4998031"/>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42" name="Google Shape;310;p31">
            <a:extLst>
              <a:ext uri="{FF2B5EF4-FFF2-40B4-BE49-F238E27FC236}">
                <a16:creationId xmlns:a16="http://schemas.microsoft.com/office/drawing/2014/main" id="{C4D89B71-442A-4AE8-A219-B68AE9AF3BC1}"/>
              </a:ext>
            </a:extLst>
          </p:cNvPr>
          <p:cNvSpPr txBox="1">
            <a:spLocks/>
          </p:cNvSpPr>
          <p:nvPr/>
        </p:nvSpPr>
        <p:spPr>
          <a:xfrm>
            <a:off x="1035828" y="3431496"/>
            <a:ext cx="7760884" cy="343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buClr>
                <a:schemeClr val="bg2"/>
              </a:buClr>
              <a:buSzPct val="100000"/>
            </a:pPr>
            <a:r>
              <a:rPr lang="en-US" sz="1400" kern="100" dirty="0">
                <a:solidFill>
                  <a:schemeClr val="tx1"/>
                </a:solidFill>
                <a:latin typeface="Montserrat" panose="00000500000000000000" pitchFamily="2" charset="0"/>
                <a:ea typeface="Calibri" panose="020F0502020204030204" pitchFamily="34" charset="0"/>
                <a:cs typeface="Arial" panose="020B0604020202020204" pitchFamily="34" charset="0"/>
              </a:rPr>
              <a:t>Challenge</a:t>
            </a:r>
            <a:r>
              <a:rPr lang="en-US" sz="1400" kern="100">
                <a:solidFill>
                  <a:schemeClr val="tx1"/>
                </a:solidFill>
                <a:latin typeface="Montserrat" panose="00000500000000000000" pitchFamily="2" charset="0"/>
                <a:ea typeface="Calibri" panose="020F0502020204030204" pitchFamily="34" charset="0"/>
                <a:cs typeface="Arial" panose="020B0604020202020204" pitchFamily="34" charset="0"/>
              </a:rPr>
              <a:t>: </a:t>
            </a:r>
            <a:r>
              <a:rPr lang="en-US" sz="1400" kern="100">
                <a:latin typeface="Montserrat" panose="00000500000000000000" pitchFamily="2" charset="0"/>
                <a:ea typeface="Calibri" panose="020F0502020204030204" pitchFamily="34" charset="0"/>
                <a:cs typeface="Arial" panose="020B0604020202020204" pitchFamily="34" charset="0"/>
              </a:rPr>
              <a:t>OpenWeather </a:t>
            </a:r>
            <a:r>
              <a:rPr lang="en-US" sz="1400" kern="100" dirty="0">
                <a:latin typeface="Montserrat" panose="00000500000000000000" pitchFamily="2" charset="0"/>
                <a:ea typeface="Calibri" panose="020F0502020204030204" pitchFamily="34" charset="0"/>
                <a:cs typeface="Arial" panose="020B0604020202020204" pitchFamily="34" charset="0"/>
              </a:rPr>
              <a:t>API provides meteorological data at 3-hour intervals,                               limiting direct daily and hourly weather predictions.•</a:t>
            </a:r>
          </a:p>
          <a:p>
            <a:pPr marL="0" indent="0">
              <a:buClr>
                <a:schemeClr val="bg2"/>
              </a:buClr>
              <a:buSzPct val="100000"/>
            </a:pPr>
            <a:endParaRPr lang="en-US" sz="1400" kern="100" dirty="0">
              <a:latin typeface="Montserrat" panose="00000500000000000000" pitchFamily="2" charset="0"/>
              <a:ea typeface="Calibri" panose="020F050202020403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052EAF77-2D01-60A5-FCA1-D8D1DFB16F9F}"/>
              </a:ext>
            </a:extLst>
          </p:cNvPr>
          <p:cNvSpPr txBox="1"/>
          <p:nvPr/>
        </p:nvSpPr>
        <p:spPr>
          <a:xfrm>
            <a:off x="997727" y="4059690"/>
            <a:ext cx="8087357" cy="738664"/>
          </a:xfrm>
          <a:prstGeom prst="rect">
            <a:avLst/>
          </a:prstGeom>
          <a:noFill/>
        </p:spPr>
        <p:txBody>
          <a:bodyPr wrap="square">
            <a:spAutoFit/>
          </a:bodyPr>
          <a:lstStyle/>
          <a:p>
            <a:r>
              <a:rPr lang="en-US" kern="100" dirty="0">
                <a:latin typeface="Montserrat" panose="00000500000000000000" pitchFamily="2" charset="0"/>
                <a:ea typeface="Calibri" panose="020F0502020204030204" pitchFamily="34" charset="0"/>
                <a:cs typeface="Arial" panose="020B0604020202020204" pitchFamily="34" charset="0"/>
              </a:rPr>
              <a:t> Solution: </a:t>
            </a:r>
            <a:r>
              <a:rPr lang="en-US" sz="1400" kern="100" dirty="0">
                <a:latin typeface="Montserrat" panose="00000500000000000000" pitchFamily="2" charset="0"/>
                <a:ea typeface="Calibri" panose="020F0502020204030204" pitchFamily="34" charset="0"/>
                <a:cs typeface="Arial" panose="020B0604020202020204" pitchFamily="34" charset="0"/>
              </a:rPr>
              <a:t>Implemented preprocessing to aggregate 3-hour data into daily averages for accurate daily weather predictions, while adjusting to provide  predictions at 3-hour intervals for hourly forecasts.</a:t>
            </a:r>
            <a:endParaRPr lang="en-US" dirty="0"/>
          </a:p>
        </p:txBody>
      </p:sp>
      <p:sp>
        <p:nvSpPr>
          <p:cNvPr id="44" name="Arrow: Curved Right 43">
            <a:extLst>
              <a:ext uri="{FF2B5EF4-FFF2-40B4-BE49-F238E27FC236}">
                <a16:creationId xmlns:a16="http://schemas.microsoft.com/office/drawing/2014/main" id="{C1F675A8-31AF-6E35-0137-A29683475381}"/>
              </a:ext>
            </a:extLst>
          </p:cNvPr>
          <p:cNvSpPr/>
          <p:nvPr/>
        </p:nvSpPr>
        <p:spPr>
          <a:xfrm>
            <a:off x="638659" y="3582259"/>
            <a:ext cx="413478" cy="701505"/>
          </a:xfrm>
          <a:prstGeom prst="curvedRightArrow">
            <a:avLst/>
          </a:prstGeom>
          <a:solidFill>
            <a:srgbClr val="CBF3BB"/>
          </a:solidFill>
          <a:ln>
            <a:solidFill>
              <a:srgbClr val="7FD8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croll: Horizontal 1">
            <a:extLst>
              <a:ext uri="{FF2B5EF4-FFF2-40B4-BE49-F238E27FC236}">
                <a16:creationId xmlns:a16="http://schemas.microsoft.com/office/drawing/2014/main" id="{6D3E2B4D-A626-9D3D-AF87-846CBBC239E7}"/>
              </a:ext>
            </a:extLst>
          </p:cNvPr>
          <p:cNvSpPr/>
          <p:nvPr/>
        </p:nvSpPr>
        <p:spPr>
          <a:xfrm>
            <a:off x="370436" y="2637794"/>
            <a:ext cx="3677802" cy="435880"/>
          </a:xfrm>
          <a:prstGeom prst="horizontalScroll">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For of OpenWeather API</a:t>
            </a:r>
          </a:p>
        </p:txBody>
      </p:sp>
      <p:sp>
        <p:nvSpPr>
          <p:cNvPr id="3" name="TextBox 2">
            <a:extLst>
              <a:ext uri="{FF2B5EF4-FFF2-40B4-BE49-F238E27FC236}">
                <a16:creationId xmlns:a16="http://schemas.microsoft.com/office/drawing/2014/main" id="{1ACFAAF7-EC43-209F-35EF-DDE93E096102}"/>
              </a:ext>
            </a:extLst>
          </p:cNvPr>
          <p:cNvSpPr txBox="1"/>
          <p:nvPr/>
        </p:nvSpPr>
        <p:spPr>
          <a:xfrm>
            <a:off x="-347741" y="3122566"/>
            <a:ext cx="4548394" cy="307777"/>
          </a:xfrm>
          <a:prstGeom prst="rect">
            <a:avLst/>
          </a:prstGeom>
          <a:noFill/>
        </p:spPr>
        <p:txBody>
          <a:bodyPr wrap="square">
            <a:spAutoFit/>
          </a:bodyPr>
          <a:lstStyle/>
          <a:p>
            <a:pPr algn="ctr"/>
            <a:r>
              <a:rPr lang="en-US" kern="100" dirty="0">
                <a:latin typeface="Montserrat SemiBold" panose="00000700000000000000" pitchFamily="2" charset="0"/>
                <a:ea typeface="Calibri" panose="020F0502020204030204" pitchFamily="34" charset="0"/>
                <a:cs typeface="Arial" panose="020B0604020202020204" pitchFamily="34" charset="0"/>
              </a:rPr>
              <a:t>Lack of Meteorological Data </a:t>
            </a:r>
            <a:endParaRPr lang="en-US" b="1" kern="100" dirty="0">
              <a:solidFill>
                <a:schemeClr val="tx1"/>
              </a:solidFill>
              <a:latin typeface="Montserrat SemiBold" panose="00000700000000000000"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233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outVertical)">
                                      <p:cBhvr>
                                        <p:cTn id="7" dur="75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outVertical)">
                                      <p:cBhvr>
                                        <p:cTn id="28" dur="75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500"/>
                                        <p:tgtEl>
                                          <p:spTgt spid="4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up)">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9" grpId="0" animBg="1"/>
      <p:bldP spid="36" grpId="0"/>
      <p:bldP spid="37" grpId="0" animBg="1"/>
      <p:bldP spid="42" grpId="0"/>
      <p:bldP spid="43" grpId="0"/>
      <p:bldP spid="44" grpId="0" animBg="1"/>
      <p:bldP spid="2" grpId="0" animBg="1"/>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31;p38">
            <a:extLst>
              <a:ext uri="{FF2B5EF4-FFF2-40B4-BE49-F238E27FC236}">
                <a16:creationId xmlns:a16="http://schemas.microsoft.com/office/drawing/2014/main" id="{49718950-89EB-4ED3-9448-47B9974A7F79}"/>
              </a:ext>
            </a:extLst>
          </p:cNvPr>
          <p:cNvSpPr/>
          <p:nvPr/>
        </p:nvSpPr>
        <p:spPr>
          <a:xfrm>
            <a:off x="4252382" y="-8995"/>
            <a:ext cx="2703443" cy="5143500"/>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8" name="Google Shape;218;p31">
            <a:extLst>
              <a:ext uri="{FF2B5EF4-FFF2-40B4-BE49-F238E27FC236}">
                <a16:creationId xmlns:a16="http://schemas.microsoft.com/office/drawing/2014/main" id="{95B12C61-872C-052B-A3BC-D8A8016DCFC5}"/>
              </a:ext>
            </a:extLst>
          </p:cNvPr>
          <p:cNvSpPr/>
          <p:nvPr/>
        </p:nvSpPr>
        <p:spPr>
          <a:xfrm>
            <a:off x="0" y="-2750"/>
            <a:ext cx="206734" cy="5143500"/>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9" name="Google Shape;218;p31">
            <a:extLst>
              <a:ext uri="{FF2B5EF4-FFF2-40B4-BE49-F238E27FC236}">
                <a16:creationId xmlns:a16="http://schemas.microsoft.com/office/drawing/2014/main" id="{406874E1-FC99-BF18-7975-CDB76B26BC21}"/>
              </a:ext>
            </a:extLst>
          </p:cNvPr>
          <p:cNvSpPr/>
          <p:nvPr/>
        </p:nvSpPr>
        <p:spPr>
          <a:xfrm rot="5400000">
            <a:off x="1423018" y="3696860"/>
            <a:ext cx="189835" cy="2703442"/>
          </a:xfrm>
          <a:prstGeom prst="rect">
            <a:avLst/>
          </a:prstGeom>
          <a:solidFill>
            <a:srgbClr val="CBF3BB"/>
          </a:solidFill>
          <a:ln>
            <a:noFill/>
          </a:ln>
        </p:spPr>
        <p:txBody>
          <a:bodyPr spcFirstLastPara="1" wrap="square" lIns="91425" tIns="91425" rIns="91425" bIns="91425" anchor="ctr" anchorCtr="0">
            <a:noAutofit/>
          </a:bodyPr>
          <a:lstStyle/>
          <a:p>
            <a:endParaRPr/>
          </a:p>
        </p:txBody>
      </p:sp>
      <p:sp>
        <p:nvSpPr>
          <p:cNvPr id="14" name="Google Shape;261;p29">
            <a:extLst>
              <a:ext uri="{FF2B5EF4-FFF2-40B4-BE49-F238E27FC236}">
                <a16:creationId xmlns:a16="http://schemas.microsoft.com/office/drawing/2014/main" id="{8EEBF30F-2E3B-E27A-8EE4-8600015F434B}"/>
              </a:ext>
            </a:extLst>
          </p:cNvPr>
          <p:cNvSpPr txBox="1">
            <a:spLocks/>
          </p:cNvSpPr>
          <p:nvPr/>
        </p:nvSpPr>
        <p:spPr>
          <a:xfrm>
            <a:off x="1171942" y="2087991"/>
            <a:ext cx="2479989" cy="706213"/>
          </a:xfrm>
          <a:prstGeom prst="rect">
            <a:avLst/>
          </a:prstGeom>
          <a:solidFill>
            <a:schemeClr val="bg1"/>
          </a:solidFill>
          <a:ln>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2500" dirty="0">
                <a:solidFill>
                  <a:srgbClr val="7FD85A"/>
                </a:solidFill>
              </a:rPr>
              <a:t>Video Demo</a:t>
            </a:r>
          </a:p>
        </p:txBody>
      </p:sp>
      <p:sp>
        <p:nvSpPr>
          <p:cNvPr id="16" name="Google Shape;218;p31">
            <a:extLst>
              <a:ext uri="{FF2B5EF4-FFF2-40B4-BE49-F238E27FC236}">
                <a16:creationId xmlns:a16="http://schemas.microsoft.com/office/drawing/2014/main" id="{252A7FD7-F555-29B2-BECC-FF66A7DBE47B}"/>
              </a:ext>
            </a:extLst>
          </p:cNvPr>
          <p:cNvSpPr/>
          <p:nvPr/>
        </p:nvSpPr>
        <p:spPr>
          <a:xfrm rot="5400000" flipH="1">
            <a:off x="1894237" y="1820359"/>
            <a:ext cx="73152" cy="1945108"/>
          </a:xfrm>
          <a:prstGeom prst="rect">
            <a:avLst/>
          </a:prstGeom>
          <a:solidFill>
            <a:schemeClr val="tx1"/>
          </a:solidFill>
          <a:ln>
            <a:noFill/>
          </a:ln>
        </p:spPr>
        <p:txBody>
          <a:bodyPr spcFirstLastPara="1" wrap="square" lIns="91425" tIns="91425" rIns="91425" bIns="91425" anchor="ctr" anchorCtr="0">
            <a:noAutofit/>
          </a:bodyPr>
          <a:lstStyle/>
          <a:p>
            <a:endParaRPr>
              <a:solidFill>
                <a:schemeClr val="tx1"/>
              </a:solidFill>
            </a:endParaRPr>
          </a:p>
        </p:txBody>
      </p:sp>
      <p:sp>
        <p:nvSpPr>
          <p:cNvPr id="17" name="Google Shape;579;p46">
            <a:extLst>
              <a:ext uri="{FF2B5EF4-FFF2-40B4-BE49-F238E27FC236}">
                <a16:creationId xmlns:a16="http://schemas.microsoft.com/office/drawing/2014/main" id="{F0BC243F-ADBD-3736-C7ED-457AAC58191C}"/>
              </a:ext>
            </a:extLst>
          </p:cNvPr>
          <p:cNvSpPr/>
          <p:nvPr/>
        </p:nvSpPr>
        <p:spPr>
          <a:xfrm rot="5400000">
            <a:off x="8296258" y="-819724"/>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18" name="Google Shape;579;p46">
            <a:extLst>
              <a:ext uri="{FF2B5EF4-FFF2-40B4-BE49-F238E27FC236}">
                <a16:creationId xmlns:a16="http://schemas.microsoft.com/office/drawing/2014/main" id="{07EEBFD5-81A5-F883-0F67-A8173BA35983}"/>
              </a:ext>
            </a:extLst>
          </p:cNvPr>
          <p:cNvSpPr/>
          <p:nvPr/>
        </p:nvSpPr>
        <p:spPr>
          <a:xfrm rot="16200000">
            <a:off x="7997589" y="-452509"/>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19" name="Google Shape;579;p46">
            <a:extLst>
              <a:ext uri="{FF2B5EF4-FFF2-40B4-BE49-F238E27FC236}">
                <a16:creationId xmlns:a16="http://schemas.microsoft.com/office/drawing/2014/main" id="{F414AC41-A3F5-AE6A-4950-11CF2CE1F2BA}"/>
              </a:ext>
            </a:extLst>
          </p:cNvPr>
          <p:cNvSpPr/>
          <p:nvPr/>
        </p:nvSpPr>
        <p:spPr>
          <a:xfrm rot="5400000">
            <a:off x="8296259" y="4468665"/>
            <a:ext cx="1682793" cy="1363483"/>
          </a:xfrm>
          <a:prstGeom prst="hexagon">
            <a:avLst>
              <a:gd name="adj" fmla="val 25000"/>
              <a:gd name="vf" fmla="val 115470"/>
            </a:avLst>
          </a:prstGeom>
          <a:solidFill>
            <a:schemeClr val="bg2"/>
          </a:solidFill>
          <a:ln>
            <a:solidFill>
              <a:schemeClr val="bg2"/>
            </a:solidFill>
          </a:ln>
        </p:spPr>
        <p:txBody>
          <a:bodyPr spcFirstLastPara="1" wrap="square" lIns="91425" tIns="91425" rIns="91425" bIns="91425" anchor="ctr" anchorCtr="0">
            <a:noAutofit/>
          </a:bodyPr>
          <a:lstStyle/>
          <a:p>
            <a:endParaRPr dirty="0"/>
          </a:p>
        </p:txBody>
      </p:sp>
      <p:sp>
        <p:nvSpPr>
          <p:cNvPr id="20" name="Google Shape;579;p46">
            <a:extLst>
              <a:ext uri="{FF2B5EF4-FFF2-40B4-BE49-F238E27FC236}">
                <a16:creationId xmlns:a16="http://schemas.microsoft.com/office/drawing/2014/main" id="{24E03380-68F7-9077-339E-B5C871B419F4}"/>
              </a:ext>
            </a:extLst>
          </p:cNvPr>
          <p:cNvSpPr/>
          <p:nvPr/>
        </p:nvSpPr>
        <p:spPr>
          <a:xfrm rot="16200000">
            <a:off x="8003935" y="4641853"/>
            <a:ext cx="1294827" cy="985303"/>
          </a:xfrm>
          <a:prstGeom prst="hexagon">
            <a:avLst>
              <a:gd name="adj" fmla="val 25000"/>
              <a:gd name="vf" fmla="val 115470"/>
            </a:avLst>
          </a:prstGeom>
          <a:solidFill>
            <a:schemeClr val="bg2">
              <a:lumMod val="40000"/>
              <a:lumOff val="60000"/>
            </a:schemeClr>
          </a:solidFill>
          <a:ln>
            <a:solidFill>
              <a:schemeClr val="bg2"/>
            </a:solidFill>
          </a:ln>
        </p:spPr>
        <p:txBody>
          <a:bodyPr spcFirstLastPara="1" wrap="square" lIns="91425" tIns="91425" rIns="91425" bIns="91425" anchor="ctr" anchorCtr="0">
            <a:noAutofit/>
          </a:bodyPr>
          <a:lstStyle/>
          <a:p>
            <a:endParaRPr dirty="0"/>
          </a:p>
        </p:txBody>
      </p:sp>
      <p:sp>
        <p:nvSpPr>
          <p:cNvPr id="21" name="Google Shape;218;p31">
            <a:extLst>
              <a:ext uri="{FF2B5EF4-FFF2-40B4-BE49-F238E27FC236}">
                <a16:creationId xmlns:a16="http://schemas.microsoft.com/office/drawing/2014/main" id="{15A5D0F3-3959-DEFE-8998-836868A585AC}"/>
              </a:ext>
            </a:extLst>
          </p:cNvPr>
          <p:cNvSpPr/>
          <p:nvPr/>
        </p:nvSpPr>
        <p:spPr>
          <a:xfrm rot="5400000" flipH="1">
            <a:off x="2658887" y="1106067"/>
            <a:ext cx="73152" cy="1945108"/>
          </a:xfrm>
          <a:prstGeom prst="rect">
            <a:avLst/>
          </a:prstGeom>
          <a:solidFill>
            <a:schemeClr val="tx1"/>
          </a:solidFill>
          <a:ln>
            <a:noFill/>
          </a:ln>
        </p:spPr>
        <p:txBody>
          <a:bodyPr spcFirstLastPara="1" wrap="square" lIns="91425" tIns="91425" rIns="91425" bIns="91425" anchor="ctr" anchorCtr="0">
            <a:noAutofit/>
          </a:bodyPr>
          <a:lstStyle/>
          <a:p>
            <a:endParaRPr>
              <a:solidFill>
                <a:schemeClr val="tx1"/>
              </a:solidFill>
            </a:endParaRPr>
          </a:p>
        </p:txBody>
      </p:sp>
      <p:pic>
        <p:nvPicPr>
          <p:cNvPr id="3" name="Soloop_33">
            <a:hlinkClick r:id="" action="ppaction://media"/>
            <a:extLst>
              <a:ext uri="{FF2B5EF4-FFF2-40B4-BE49-F238E27FC236}">
                <a16:creationId xmlns:a16="http://schemas.microsoft.com/office/drawing/2014/main" id="{C2BAC8C3-65EB-6CAC-4AF9-F7A5DAD1C8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1794" y="38464"/>
            <a:ext cx="2484279" cy="5048582"/>
          </a:xfrm>
          <a:prstGeom prst="rect">
            <a:avLst/>
          </a:prstGeom>
        </p:spPr>
      </p:pic>
    </p:spTree>
    <p:extLst>
      <p:ext uri="{BB962C8B-B14F-4D97-AF65-F5344CB8AC3E}">
        <p14:creationId xmlns:p14="http://schemas.microsoft.com/office/powerpoint/2010/main" val="36838831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8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75A8085A-E90D-AAFC-6CD5-71241E6628B6}"/>
            </a:ext>
          </a:extLst>
        </p:cNvPr>
        <p:cNvGrpSpPr/>
        <p:nvPr/>
      </p:nvGrpSpPr>
      <p:grpSpPr>
        <a:xfrm>
          <a:off x="0" y="0"/>
          <a:ext cx="0" cy="0"/>
          <a:chOff x="0" y="0"/>
          <a:chExt cx="0" cy="0"/>
        </a:xfrm>
      </p:grpSpPr>
      <p:grpSp>
        <p:nvGrpSpPr>
          <p:cNvPr id="530" name="Google Shape;530;p38">
            <a:extLst>
              <a:ext uri="{FF2B5EF4-FFF2-40B4-BE49-F238E27FC236}">
                <a16:creationId xmlns:a16="http://schemas.microsoft.com/office/drawing/2014/main" id="{CBDDD005-F1A8-C2E4-19F5-6306B927D5CB}"/>
              </a:ext>
            </a:extLst>
          </p:cNvPr>
          <p:cNvGrpSpPr/>
          <p:nvPr/>
        </p:nvGrpSpPr>
        <p:grpSpPr>
          <a:xfrm rot="20824576">
            <a:off x="6388905" y="897503"/>
            <a:ext cx="1936264" cy="3149588"/>
            <a:chOff x="5186401" y="494525"/>
            <a:chExt cx="1834973" cy="3724678"/>
          </a:xfrm>
        </p:grpSpPr>
        <p:sp>
          <p:nvSpPr>
            <p:cNvPr id="531" name="Google Shape;531;p38">
              <a:extLst>
                <a:ext uri="{FF2B5EF4-FFF2-40B4-BE49-F238E27FC236}">
                  <a16:creationId xmlns:a16="http://schemas.microsoft.com/office/drawing/2014/main" id="{D56C1F03-FEA6-DED3-C3E2-7E5675ECD6FB}"/>
                </a:ext>
              </a:extLst>
            </p:cNvPr>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92D050"/>
            </a:solidFill>
            <a:ln>
              <a:noFill/>
            </a:ln>
          </p:spPr>
          <p:txBody>
            <a:bodyPr spcFirstLastPara="1" wrap="square" lIns="91425" tIns="91425" rIns="91425" bIns="91425" anchor="ctr" anchorCtr="0">
              <a:noAutofit/>
            </a:bodyPr>
            <a:lstStyle/>
            <a:p>
              <a:endParaRPr/>
            </a:p>
          </p:txBody>
        </p:sp>
        <p:sp>
          <p:nvSpPr>
            <p:cNvPr id="532" name="Google Shape;532;p38">
              <a:extLst>
                <a:ext uri="{FF2B5EF4-FFF2-40B4-BE49-F238E27FC236}">
                  <a16:creationId xmlns:a16="http://schemas.microsoft.com/office/drawing/2014/main" id="{46BBC605-B2B3-BB5F-948A-B40EEA068336}"/>
                </a:ext>
              </a:extLst>
            </p:cNvPr>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 name="Rectangle 1">
            <a:extLst>
              <a:ext uri="{FF2B5EF4-FFF2-40B4-BE49-F238E27FC236}">
                <a16:creationId xmlns:a16="http://schemas.microsoft.com/office/drawing/2014/main" id="{F0329E8B-23CF-51E8-2EC2-8E3C68281CB2}"/>
              </a:ext>
            </a:extLst>
          </p:cNvPr>
          <p:cNvSpPr/>
          <p:nvPr/>
        </p:nvSpPr>
        <p:spPr>
          <a:xfrm rot="20824576">
            <a:off x="6596809" y="1135533"/>
            <a:ext cx="1520456" cy="25752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C9BF8FE-759C-1A72-E90D-275589F6BDEC}"/>
              </a:ext>
            </a:extLst>
          </p:cNvPr>
          <p:cNvPicPr>
            <a:picLocks noChangeAspect="1"/>
          </p:cNvPicPr>
          <p:nvPr/>
        </p:nvPicPr>
        <p:blipFill>
          <a:blip r:embed="rId3"/>
          <a:stretch>
            <a:fillRect/>
          </a:stretch>
        </p:blipFill>
        <p:spPr>
          <a:xfrm rot="20824576">
            <a:off x="6071971" y="3591500"/>
            <a:ext cx="594211" cy="857468"/>
          </a:xfrm>
          <a:prstGeom prst="rect">
            <a:avLst/>
          </a:prstGeom>
        </p:spPr>
      </p:pic>
      <p:pic>
        <p:nvPicPr>
          <p:cNvPr id="7" name="Picture 6">
            <a:extLst>
              <a:ext uri="{FF2B5EF4-FFF2-40B4-BE49-F238E27FC236}">
                <a16:creationId xmlns:a16="http://schemas.microsoft.com/office/drawing/2014/main" id="{9A516D01-86C9-34E9-687B-53F38E826F37}"/>
              </a:ext>
            </a:extLst>
          </p:cNvPr>
          <p:cNvPicPr>
            <a:picLocks noChangeAspect="1"/>
          </p:cNvPicPr>
          <p:nvPr/>
        </p:nvPicPr>
        <p:blipFill>
          <a:blip r:embed="rId4"/>
          <a:stretch>
            <a:fillRect/>
          </a:stretch>
        </p:blipFill>
        <p:spPr>
          <a:xfrm rot="20330892">
            <a:off x="5219328" y="2844361"/>
            <a:ext cx="946072" cy="841752"/>
          </a:xfrm>
          <a:prstGeom prst="rect">
            <a:avLst/>
          </a:prstGeom>
        </p:spPr>
      </p:pic>
      <p:pic>
        <p:nvPicPr>
          <p:cNvPr id="9" name="Picture 8">
            <a:extLst>
              <a:ext uri="{FF2B5EF4-FFF2-40B4-BE49-F238E27FC236}">
                <a16:creationId xmlns:a16="http://schemas.microsoft.com/office/drawing/2014/main" id="{A6647ECD-1024-F952-CEA1-D42CF466CB2E}"/>
              </a:ext>
            </a:extLst>
          </p:cNvPr>
          <p:cNvPicPr>
            <a:picLocks noChangeAspect="1"/>
          </p:cNvPicPr>
          <p:nvPr/>
        </p:nvPicPr>
        <p:blipFill>
          <a:blip r:embed="rId5"/>
          <a:stretch>
            <a:fillRect/>
          </a:stretch>
        </p:blipFill>
        <p:spPr>
          <a:xfrm rot="983262">
            <a:off x="5491332" y="897999"/>
            <a:ext cx="608565" cy="788752"/>
          </a:xfrm>
          <a:prstGeom prst="rect">
            <a:avLst/>
          </a:prstGeom>
        </p:spPr>
      </p:pic>
      <p:grpSp>
        <p:nvGrpSpPr>
          <p:cNvPr id="10" name="Google Shape;1376;p47">
            <a:extLst>
              <a:ext uri="{FF2B5EF4-FFF2-40B4-BE49-F238E27FC236}">
                <a16:creationId xmlns:a16="http://schemas.microsoft.com/office/drawing/2014/main" id="{56D16E51-AFAE-79E6-FF52-BC61B429F9D0}"/>
              </a:ext>
            </a:extLst>
          </p:cNvPr>
          <p:cNvGrpSpPr/>
          <p:nvPr/>
        </p:nvGrpSpPr>
        <p:grpSpPr>
          <a:xfrm rot="20978402">
            <a:off x="5237480" y="1827547"/>
            <a:ext cx="418805" cy="758139"/>
            <a:chOff x="3369625" y="2465125"/>
            <a:chExt cx="168900" cy="313950"/>
          </a:xfrm>
        </p:grpSpPr>
        <p:sp>
          <p:nvSpPr>
            <p:cNvPr id="11" name="Google Shape;1377;p47">
              <a:extLst>
                <a:ext uri="{FF2B5EF4-FFF2-40B4-BE49-F238E27FC236}">
                  <a16:creationId xmlns:a16="http://schemas.microsoft.com/office/drawing/2014/main" id="{901FA96B-CD79-554B-8434-F4F7607EBD4E}"/>
                </a:ext>
              </a:extLst>
            </p:cNvPr>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rgbClr val="FFFFFF"/>
            </a:solidFill>
            <a:ln w="762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2" name="Google Shape;1378;p47">
              <a:extLst>
                <a:ext uri="{FF2B5EF4-FFF2-40B4-BE49-F238E27FC236}">
                  <a16:creationId xmlns:a16="http://schemas.microsoft.com/office/drawing/2014/main" id="{42383B67-AF75-270B-1A8B-4138CAAF82FB}"/>
                </a:ext>
              </a:extLst>
            </p:cNvPr>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rgbClr val="394A66"/>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3" name="Google Shape;1379;p47">
              <a:extLst>
                <a:ext uri="{FF2B5EF4-FFF2-40B4-BE49-F238E27FC236}">
                  <a16:creationId xmlns:a16="http://schemas.microsoft.com/office/drawing/2014/main" id="{18D077FA-B884-50DE-DA54-E9BC9A311156}"/>
                </a:ext>
              </a:extLst>
            </p:cNvPr>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rgbClr val="9AACC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4" name="Google Shape;1380;p47">
              <a:extLst>
                <a:ext uri="{FF2B5EF4-FFF2-40B4-BE49-F238E27FC236}">
                  <a16:creationId xmlns:a16="http://schemas.microsoft.com/office/drawing/2014/main" id="{51DF1BA7-DE17-3ED8-1D0C-F8E7CD20CA7A}"/>
                </a:ext>
              </a:extLst>
            </p:cNvPr>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5" name="Google Shape;1381;p47">
              <a:extLst>
                <a:ext uri="{FF2B5EF4-FFF2-40B4-BE49-F238E27FC236}">
                  <a16:creationId xmlns:a16="http://schemas.microsoft.com/office/drawing/2014/main" id="{C4AE9CA4-CFA7-07B5-74E6-C87BFA734C4B}"/>
                </a:ext>
              </a:extLst>
            </p:cNvPr>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6" name="Google Shape;1382;p47">
              <a:extLst>
                <a:ext uri="{FF2B5EF4-FFF2-40B4-BE49-F238E27FC236}">
                  <a16:creationId xmlns:a16="http://schemas.microsoft.com/office/drawing/2014/main" id="{08E531BA-048B-4E00-44D7-89873131A507}"/>
                </a:ext>
              </a:extLst>
            </p:cNvPr>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rgbClr val="2C3A4C"/>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7" name="Google Shape;1383;p47">
              <a:extLst>
                <a:ext uri="{FF2B5EF4-FFF2-40B4-BE49-F238E27FC236}">
                  <a16:creationId xmlns:a16="http://schemas.microsoft.com/office/drawing/2014/main" id="{C78019F4-6573-EA4E-8EAC-4E5142E66DF0}"/>
                </a:ext>
              </a:extLst>
            </p:cNvPr>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rgbClr val="394A66"/>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8" name="Google Shape;1384;p47">
              <a:extLst>
                <a:ext uri="{FF2B5EF4-FFF2-40B4-BE49-F238E27FC236}">
                  <a16:creationId xmlns:a16="http://schemas.microsoft.com/office/drawing/2014/main" id="{765DAA5E-8677-91A0-59FF-69B998EE8474}"/>
                </a:ext>
              </a:extLst>
            </p:cNvPr>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9" name="Google Shape;1385;p47">
              <a:extLst>
                <a:ext uri="{FF2B5EF4-FFF2-40B4-BE49-F238E27FC236}">
                  <a16:creationId xmlns:a16="http://schemas.microsoft.com/office/drawing/2014/main" id="{21702162-BF65-C759-69AE-A3C4945BD06E}"/>
                </a:ext>
              </a:extLst>
            </p:cNvPr>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rgbClr val="376D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0" name="Google Shape;1386;p47">
              <a:extLst>
                <a:ext uri="{FF2B5EF4-FFF2-40B4-BE49-F238E27FC236}">
                  <a16:creationId xmlns:a16="http://schemas.microsoft.com/office/drawing/2014/main" id="{8D108790-DB94-049A-827D-AC7B1F0ADE32}"/>
                </a:ext>
              </a:extLst>
            </p:cNvPr>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rgbClr val="76C608"/>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1" name="Google Shape;1387;p47">
              <a:extLst>
                <a:ext uri="{FF2B5EF4-FFF2-40B4-BE49-F238E27FC236}">
                  <a16:creationId xmlns:a16="http://schemas.microsoft.com/office/drawing/2014/main" id="{C6273472-1B12-996C-AFAF-9177ADC20654}"/>
                </a:ext>
              </a:extLst>
            </p:cNvPr>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rgbClr val="376D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2" name="Google Shape;1388;p47">
              <a:extLst>
                <a:ext uri="{FF2B5EF4-FFF2-40B4-BE49-F238E27FC236}">
                  <a16:creationId xmlns:a16="http://schemas.microsoft.com/office/drawing/2014/main" id="{1919C659-86B2-D72C-5727-A7900AF23302}"/>
                </a:ext>
              </a:extLst>
            </p:cNvPr>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rgbClr val="76C608"/>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3" name="Google Shape;1389;p47">
              <a:extLst>
                <a:ext uri="{FF2B5EF4-FFF2-40B4-BE49-F238E27FC236}">
                  <a16:creationId xmlns:a16="http://schemas.microsoft.com/office/drawing/2014/main" id="{0FCAF437-1C64-522A-0634-BD5071A1DC50}"/>
                </a:ext>
              </a:extLst>
            </p:cNvPr>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rgbClr val="376D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4" name="Google Shape;1390;p47">
              <a:extLst>
                <a:ext uri="{FF2B5EF4-FFF2-40B4-BE49-F238E27FC236}">
                  <a16:creationId xmlns:a16="http://schemas.microsoft.com/office/drawing/2014/main" id="{061F9B19-62FA-09F7-CE4E-AD01246628ED}"/>
                </a:ext>
              </a:extLst>
            </p:cNvPr>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rgbClr val="76C608"/>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5" name="Google Shape;1391;p47">
              <a:extLst>
                <a:ext uri="{FF2B5EF4-FFF2-40B4-BE49-F238E27FC236}">
                  <a16:creationId xmlns:a16="http://schemas.microsoft.com/office/drawing/2014/main" id="{A6D9956B-4A56-AE70-0C89-69AC3CE81C71}"/>
                </a:ext>
              </a:extLst>
            </p:cNvPr>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rgbClr val="376D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6" name="Google Shape;1392;p47">
              <a:extLst>
                <a:ext uri="{FF2B5EF4-FFF2-40B4-BE49-F238E27FC236}">
                  <a16:creationId xmlns:a16="http://schemas.microsoft.com/office/drawing/2014/main" id="{60F9F730-3651-6BEE-BAE5-D83A0E413422}"/>
                </a:ext>
              </a:extLst>
            </p:cNvPr>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rgbClr val="76C608"/>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7" name="Google Shape;1393;p47">
              <a:extLst>
                <a:ext uri="{FF2B5EF4-FFF2-40B4-BE49-F238E27FC236}">
                  <a16:creationId xmlns:a16="http://schemas.microsoft.com/office/drawing/2014/main" id="{6BDF6F4E-8AA9-EFDF-6915-EF9001FF3D01}"/>
                </a:ext>
              </a:extLst>
            </p:cNvPr>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rgbClr val="FF92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8" name="Google Shape;1394;p47">
              <a:extLst>
                <a:ext uri="{FF2B5EF4-FFF2-40B4-BE49-F238E27FC236}">
                  <a16:creationId xmlns:a16="http://schemas.microsoft.com/office/drawing/2014/main" id="{B3A0F3AF-BDFA-62A1-9ADA-8F48C8557712}"/>
                </a:ext>
              </a:extLst>
            </p:cNvPr>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9" name="Google Shape;1395;p47">
              <a:extLst>
                <a:ext uri="{FF2B5EF4-FFF2-40B4-BE49-F238E27FC236}">
                  <a16:creationId xmlns:a16="http://schemas.microsoft.com/office/drawing/2014/main" id="{F362E88A-97C4-B450-17CF-8D759A01F661}"/>
                </a:ext>
              </a:extLst>
            </p:cNvPr>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rgbClr val="FF92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0" name="Google Shape;1396;p47">
              <a:extLst>
                <a:ext uri="{FF2B5EF4-FFF2-40B4-BE49-F238E27FC236}">
                  <a16:creationId xmlns:a16="http://schemas.microsoft.com/office/drawing/2014/main" id="{71AB0314-864D-8887-2703-F04C9128EA5C}"/>
                </a:ext>
              </a:extLst>
            </p:cNvPr>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1" name="Google Shape;1397;p47">
              <a:extLst>
                <a:ext uri="{FF2B5EF4-FFF2-40B4-BE49-F238E27FC236}">
                  <a16:creationId xmlns:a16="http://schemas.microsoft.com/office/drawing/2014/main" id="{2D1268CF-A2E0-7981-A4B3-DB8067B00577}"/>
                </a:ext>
              </a:extLst>
            </p:cNvPr>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rgbClr val="FF92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452" name="Google Shape;1398;p47">
              <a:extLst>
                <a:ext uri="{FF2B5EF4-FFF2-40B4-BE49-F238E27FC236}">
                  <a16:creationId xmlns:a16="http://schemas.microsoft.com/office/drawing/2014/main" id="{2D966052-4CDF-5937-70C6-9008AD6BD26C}"/>
                </a:ext>
              </a:extLst>
            </p:cNvPr>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453" name="Google Shape;1399;p47">
              <a:extLst>
                <a:ext uri="{FF2B5EF4-FFF2-40B4-BE49-F238E27FC236}">
                  <a16:creationId xmlns:a16="http://schemas.microsoft.com/office/drawing/2014/main" id="{D0F288B3-9B59-8EFE-C633-3D9AC48A71B3}"/>
                </a:ext>
              </a:extLst>
            </p:cNvPr>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454" name="Google Shape;1400;p47">
              <a:extLst>
                <a:ext uri="{FF2B5EF4-FFF2-40B4-BE49-F238E27FC236}">
                  <a16:creationId xmlns:a16="http://schemas.microsoft.com/office/drawing/2014/main" id="{3416F137-78F5-67FA-696A-9AE41B5415E7}"/>
                </a:ext>
              </a:extLst>
            </p:cNvPr>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grpSp>
      <p:sp>
        <p:nvSpPr>
          <p:cNvPr id="458" name="Google Shape;513;p38">
            <a:extLst>
              <a:ext uri="{FF2B5EF4-FFF2-40B4-BE49-F238E27FC236}">
                <a16:creationId xmlns:a16="http://schemas.microsoft.com/office/drawing/2014/main" id="{77DF0DDB-B202-BA5D-49E2-90E52038752C}"/>
              </a:ext>
            </a:extLst>
          </p:cNvPr>
          <p:cNvSpPr txBox="1">
            <a:spLocks noGrp="1"/>
          </p:cNvSpPr>
          <p:nvPr>
            <p:ph type="title"/>
          </p:nvPr>
        </p:nvSpPr>
        <p:spPr>
          <a:xfrm>
            <a:off x="358718" y="911415"/>
            <a:ext cx="4060396" cy="1181660"/>
          </a:xfrm>
          <a:prstGeom prst="rect">
            <a:avLst/>
          </a:prstGeom>
        </p:spPr>
        <p:txBody>
          <a:bodyPr spcFirstLastPara="1" wrap="square" lIns="91425" tIns="91425" rIns="91425" bIns="91425" anchor="t" anchorCtr="0">
            <a:noAutofit/>
          </a:bodyPr>
          <a:lstStyle/>
          <a:p>
            <a:r>
              <a:rPr lang="en" sz="5400" dirty="0">
                <a:latin typeface="Montserrat" panose="00000500000000000000" pitchFamily="2" charset="0"/>
              </a:rPr>
              <a:t>Thank </a:t>
            </a:r>
            <a:r>
              <a:rPr lang="en" sz="5400" dirty="0">
                <a:solidFill>
                  <a:schemeClr val="dk2"/>
                </a:solidFill>
                <a:latin typeface="Montserrat" panose="00000500000000000000" pitchFamily="2" charset="0"/>
              </a:rPr>
              <a:t>You</a:t>
            </a:r>
            <a:endParaRPr sz="5400" dirty="0">
              <a:solidFill>
                <a:schemeClr val="dk2"/>
              </a:solidFill>
              <a:latin typeface="Montserrat" panose="00000500000000000000" pitchFamily="2" charset="0"/>
            </a:endParaRPr>
          </a:p>
        </p:txBody>
      </p:sp>
      <p:sp>
        <p:nvSpPr>
          <p:cNvPr id="459" name="Google Shape;676;p44">
            <a:extLst>
              <a:ext uri="{FF2B5EF4-FFF2-40B4-BE49-F238E27FC236}">
                <a16:creationId xmlns:a16="http://schemas.microsoft.com/office/drawing/2014/main" id="{04A99731-C51C-3F16-F20B-A44EC0635D85}"/>
              </a:ext>
            </a:extLst>
          </p:cNvPr>
          <p:cNvSpPr txBox="1">
            <a:spLocks/>
          </p:cNvSpPr>
          <p:nvPr/>
        </p:nvSpPr>
        <p:spPr>
          <a:xfrm>
            <a:off x="761826" y="1890601"/>
            <a:ext cx="3866100" cy="1362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latin typeface="Montserrat SemiBold"/>
                <a:ea typeface="Montserrat SemiBold"/>
                <a:cs typeface="Montserrat SemiBold"/>
                <a:sym typeface="Montserrat SemiBold"/>
              </a:rPr>
              <a:t>Do you have any questions?</a:t>
            </a:r>
          </a:p>
        </p:txBody>
      </p:sp>
      <p:pic>
        <p:nvPicPr>
          <p:cNvPr id="470" name="Graphic 469" descr="Woman holding a laptop">
            <a:extLst>
              <a:ext uri="{FF2B5EF4-FFF2-40B4-BE49-F238E27FC236}">
                <a16:creationId xmlns:a16="http://schemas.microsoft.com/office/drawing/2014/main" id="{98B0C68A-7E47-E434-5FCE-D59A557ACA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64960" y="2984407"/>
            <a:ext cx="1531731" cy="1518791"/>
          </a:xfrm>
          <a:prstGeom prst="rect">
            <a:avLst/>
          </a:prstGeom>
        </p:spPr>
      </p:pic>
      <p:pic>
        <p:nvPicPr>
          <p:cNvPr id="3" name="Picture 2">
            <a:extLst>
              <a:ext uri="{FF2B5EF4-FFF2-40B4-BE49-F238E27FC236}">
                <a16:creationId xmlns:a16="http://schemas.microsoft.com/office/drawing/2014/main" id="{BF61F0BE-83A6-834E-10F4-8707D1C29BB2}"/>
              </a:ext>
            </a:extLst>
          </p:cNvPr>
          <p:cNvPicPr>
            <a:picLocks noChangeAspect="1"/>
          </p:cNvPicPr>
          <p:nvPr/>
        </p:nvPicPr>
        <p:blipFill>
          <a:blip r:embed="rId8"/>
          <a:stretch>
            <a:fillRect/>
          </a:stretch>
        </p:blipFill>
        <p:spPr>
          <a:xfrm>
            <a:off x="-153836" y="4707865"/>
            <a:ext cx="579170" cy="579170"/>
          </a:xfrm>
          <a:prstGeom prst="rect">
            <a:avLst/>
          </a:prstGeom>
        </p:spPr>
      </p:pic>
      <p:pic>
        <p:nvPicPr>
          <p:cNvPr id="8" name="Picture 7" descr="A black and white illustration of a solar laser&#10;&#10;Description automatically generated">
            <a:extLst>
              <a:ext uri="{FF2B5EF4-FFF2-40B4-BE49-F238E27FC236}">
                <a16:creationId xmlns:a16="http://schemas.microsoft.com/office/drawing/2014/main" id="{2E914843-CDEB-0680-2DC8-20ECB7C48F8E}"/>
              </a:ext>
            </a:extLst>
          </p:cNvPr>
          <p:cNvPicPr>
            <a:picLocks noChangeAspect="1"/>
          </p:cNvPicPr>
          <p:nvPr/>
        </p:nvPicPr>
        <p:blipFill>
          <a:blip r:embed="rId9"/>
          <a:stretch>
            <a:fillRect/>
          </a:stretch>
        </p:blipFill>
        <p:spPr>
          <a:xfrm rot="20800448">
            <a:off x="6572238" y="1135674"/>
            <a:ext cx="1534399" cy="2583987"/>
          </a:xfrm>
          <a:prstGeom prst="rect">
            <a:avLst/>
          </a:prstGeom>
        </p:spPr>
      </p:pic>
    </p:spTree>
    <p:extLst>
      <p:ext uri="{BB962C8B-B14F-4D97-AF65-F5344CB8AC3E}">
        <p14:creationId xmlns:p14="http://schemas.microsoft.com/office/powerpoint/2010/main" val="895384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7" name="Google Shape;261;p29">
            <a:extLst>
              <a:ext uri="{FF2B5EF4-FFF2-40B4-BE49-F238E27FC236}">
                <a16:creationId xmlns:a16="http://schemas.microsoft.com/office/drawing/2014/main" id="{8DF1125D-505E-D61B-F1B2-E06448CF2E03}"/>
              </a:ext>
            </a:extLst>
          </p:cNvPr>
          <p:cNvSpPr txBox="1">
            <a:spLocks/>
          </p:cNvSpPr>
          <p:nvPr/>
        </p:nvSpPr>
        <p:spPr>
          <a:xfrm>
            <a:off x="244781" y="1664542"/>
            <a:ext cx="369344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4000" dirty="0"/>
              <a:t>Problem Significance </a:t>
            </a:r>
          </a:p>
        </p:txBody>
      </p:sp>
      <p:sp>
        <p:nvSpPr>
          <p:cNvPr id="18" name="Google Shape;262;p29">
            <a:extLst>
              <a:ext uri="{FF2B5EF4-FFF2-40B4-BE49-F238E27FC236}">
                <a16:creationId xmlns:a16="http://schemas.microsoft.com/office/drawing/2014/main" id="{B512DB77-90A9-BD5F-4E7C-9C6DFC2A18F2}"/>
              </a:ext>
            </a:extLst>
          </p:cNvPr>
          <p:cNvSpPr txBox="1">
            <a:spLocks/>
          </p:cNvSpPr>
          <p:nvPr/>
        </p:nvSpPr>
        <p:spPr>
          <a:xfrm>
            <a:off x="279635" y="4155193"/>
            <a:ext cx="5138186" cy="424800"/>
          </a:xfrm>
          <a:prstGeom prst="rect">
            <a:avLst/>
          </a:prstGeom>
          <a:solidFill>
            <a:schemeClr val="dk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lgn="l"/>
            <a:r>
              <a:rPr lang="en-US" dirty="0"/>
              <a:t>Problems, Why and How? , Pervious Solutions </a:t>
            </a:r>
          </a:p>
        </p:txBody>
      </p:sp>
      <p:pic>
        <p:nvPicPr>
          <p:cNvPr id="6" name="Picture 5" descr="A group of solar panels in a field&#10;&#10;Description automatically generated">
            <a:extLst>
              <a:ext uri="{FF2B5EF4-FFF2-40B4-BE49-F238E27FC236}">
                <a16:creationId xmlns:a16="http://schemas.microsoft.com/office/drawing/2014/main" id="{7B83EAB5-E873-F1AF-E650-3102E0DF9D21}"/>
              </a:ext>
            </a:extLst>
          </p:cNvPr>
          <p:cNvPicPr>
            <a:picLocks noChangeAspect="1"/>
          </p:cNvPicPr>
          <p:nvPr/>
        </p:nvPicPr>
        <p:blipFill rotWithShape="1">
          <a:blip r:embed="rId3"/>
          <a:srcRect l="1485"/>
          <a:stretch/>
        </p:blipFill>
        <p:spPr>
          <a:xfrm>
            <a:off x="4079892" y="7620"/>
            <a:ext cx="5064108" cy="3997073"/>
          </a:xfrm>
          <a:prstGeom prst="rect">
            <a:avLst/>
          </a:prstGeom>
        </p:spPr>
      </p:pic>
      <p:sp>
        <p:nvSpPr>
          <p:cNvPr id="9" name="Google Shape;218;p31">
            <a:extLst>
              <a:ext uri="{FF2B5EF4-FFF2-40B4-BE49-F238E27FC236}">
                <a16:creationId xmlns:a16="http://schemas.microsoft.com/office/drawing/2014/main" id="{202230AB-9D64-4A6D-C9E6-7E2883D8B9DA}"/>
              </a:ext>
            </a:extLst>
          </p:cNvPr>
          <p:cNvSpPr/>
          <p:nvPr/>
        </p:nvSpPr>
        <p:spPr>
          <a:xfrm rot="18446051" flipH="1">
            <a:off x="5191554" y="1597748"/>
            <a:ext cx="147847" cy="3092189"/>
          </a:xfrm>
          <a:prstGeom prst="rect">
            <a:avLst/>
          </a:prstGeom>
          <a:solidFill>
            <a:schemeClr val="lt1"/>
          </a:solidFill>
          <a:ln>
            <a:noFill/>
          </a:ln>
        </p:spPr>
        <p:txBody>
          <a:bodyPr spcFirstLastPara="1" wrap="square" lIns="91425" tIns="91425" rIns="91425" bIns="91425" anchor="ctr" anchorCtr="0">
            <a:noAutofit/>
          </a:bodyPr>
          <a:lstStyle/>
          <a:p>
            <a:endParaRPr/>
          </a:p>
        </p:txBody>
      </p:sp>
      <p:sp>
        <p:nvSpPr>
          <p:cNvPr id="10" name="Google Shape;218;p31">
            <a:extLst>
              <a:ext uri="{FF2B5EF4-FFF2-40B4-BE49-F238E27FC236}">
                <a16:creationId xmlns:a16="http://schemas.microsoft.com/office/drawing/2014/main" id="{6E1436E6-8904-3E04-7BD0-9471F89C9690}"/>
              </a:ext>
            </a:extLst>
          </p:cNvPr>
          <p:cNvSpPr/>
          <p:nvPr/>
        </p:nvSpPr>
        <p:spPr>
          <a:xfrm rot="2367250" flipH="1">
            <a:off x="4880039" y="-489638"/>
            <a:ext cx="138187" cy="2956431"/>
          </a:xfrm>
          <a:prstGeom prst="rect">
            <a:avLst/>
          </a:prstGeom>
          <a:solidFill>
            <a:schemeClr val="lt1"/>
          </a:solidFill>
          <a:ln>
            <a:noFill/>
          </a:ln>
        </p:spPr>
        <p:txBody>
          <a:bodyPr spcFirstLastPara="1" wrap="square" lIns="91425" tIns="91425" rIns="91425" bIns="91425" anchor="ctr" anchorCtr="0">
            <a:noAutofit/>
          </a:bodyPr>
          <a:lstStyle/>
          <a:p>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3" name="Google Shape;310;p31">
            <a:extLst>
              <a:ext uri="{FF2B5EF4-FFF2-40B4-BE49-F238E27FC236}">
                <a16:creationId xmlns:a16="http://schemas.microsoft.com/office/drawing/2014/main" id="{EE061C96-BF86-F54F-31E4-7320FE67772F}"/>
              </a:ext>
            </a:extLst>
          </p:cNvPr>
          <p:cNvSpPr txBox="1">
            <a:spLocks/>
          </p:cNvSpPr>
          <p:nvPr/>
        </p:nvSpPr>
        <p:spPr>
          <a:xfrm>
            <a:off x="632984" y="767398"/>
            <a:ext cx="2061589" cy="543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r>
              <a:rPr lang="en-US" sz="2500" b="1" dirty="0">
                <a:solidFill>
                  <a:schemeClr val="bg2"/>
                </a:solidFill>
                <a:latin typeface="Montserrat Medium" panose="00000600000000000000" pitchFamily="2" charset="0"/>
              </a:rPr>
              <a:t>Awareness:</a:t>
            </a:r>
          </a:p>
        </p:txBody>
      </p:sp>
      <p:sp>
        <p:nvSpPr>
          <p:cNvPr id="48" name="Google Shape;140;p27">
            <a:extLst>
              <a:ext uri="{FF2B5EF4-FFF2-40B4-BE49-F238E27FC236}">
                <a16:creationId xmlns:a16="http://schemas.microsoft.com/office/drawing/2014/main" id="{F821D8AC-CA79-0730-F208-6B5CE0E917AC}"/>
              </a:ext>
            </a:extLst>
          </p:cNvPr>
          <p:cNvSpPr/>
          <p:nvPr/>
        </p:nvSpPr>
        <p:spPr>
          <a:xfrm rot="16200000">
            <a:off x="-2336316" y="2331505"/>
            <a:ext cx="5141752" cy="482239"/>
          </a:xfrm>
          <a:prstGeom prst="rect">
            <a:avLst/>
          </a:prstGeom>
          <a:solidFill>
            <a:schemeClr val="bg2"/>
          </a:solidFill>
          <a:ln>
            <a:noFill/>
          </a:ln>
        </p:spPr>
        <p:txBody>
          <a:bodyPr spcFirstLastPara="1" wrap="square" lIns="91425" tIns="91425" rIns="91425" bIns="91425" anchor="ctr" anchorCtr="0">
            <a:noAutofit/>
          </a:bodyPr>
          <a:lstStyle/>
          <a:p>
            <a:endParaRPr/>
          </a:p>
        </p:txBody>
      </p:sp>
      <p:sp>
        <p:nvSpPr>
          <p:cNvPr id="3" name="Google Shape;140;p27">
            <a:extLst>
              <a:ext uri="{FF2B5EF4-FFF2-40B4-BE49-F238E27FC236}">
                <a16:creationId xmlns:a16="http://schemas.microsoft.com/office/drawing/2014/main" id="{FD354022-3F7E-C07C-B90B-27A77465A5DF}"/>
              </a:ext>
            </a:extLst>
          </p:cNvPr>
          <p:cNvSpPr/>
          <p:nvPr/>
        </p:nvSpPr>
        <p:spPr>
          <a:xfrm>
            <a:off x="475680" y="228680"/>
            <a:ext cx="3736717" cy="472473"/>
          </a:xfrm>
          <a:prstGeom prst="rect">
            <a:avLst/>
          </a:prstGeom>
          <a:solidFill>
            <a:schemeClr val="bg2"/>
          </a:solidFill>
          <a:ln>
            <a:noFill/>
          </a:ln>
        </p:spPr>
        <p:txBody>
          <a:bodyPr spcFirstLastPara="1" wrap="square" lIns="91425" tIns="91425" rIns="91425" bIns="91425" anchor="ctr" anchorCtr="0">
            <a:noAutofit/>
          </a:bodyPr>
          <a:lstStyle/>
          <a:p>
            <a:endParaRPr/>
          </a:p>
        </p:txBody>
      </p:sp>
      <p:sp>
        <p:nvSpPr>
          <p:cNvPr id="11" name="Google Shape;140;p27">
            <a:extLst>
              <a:ext uri="{FF2B5EF4-FFF2-40B4-BE49-F238E27FC236}">
                <a16:creationId xmlns:a16="http://schemas.microsoft.com/office/drawing/2014/main" id="{23AE60E6-991F-F3C7-093D-DC48C462251B}"/>
              </a:ext>
            </a:extLst>
          </p:cNvPr>
          <p:cNvSpPr/>
          <p:nvPr/>
        </p:nvSpPr>
        <p:spPr>
          <a:xfrm>
            <a:off x="-527366" y="76153"/>
            <a:ext cx="872442" cy="178236"/>
          </a:xfrm>
          <a:prstGeom prst="rect">
            <a:avLst/>
          </a:prstGeom>
          <a:solidFill>
            <a:schemeClr val="bg1"/>
          </a:solidFill>
          <a:ln>
            <a:noFill/>
          </a:ln>
        </p:spPr>
        <p:txBody>
          <a:bodyPr spcFirstLastPara="1" wrap="square" lIns="91425" tIns="91425" rIns="91425" bIns="91425" anchor="ctr" anchorCtr="0">
            <a:noAutofit/>
          </a:bodyPr>
          <a:lstStyle/>
          <a:p>
            <a:endParaRPr/>
          </a:p>
        </p:txBody>
      </p:sp>
      <p:sp>
        <p:nvSpPr>
          <p:cNvPr id="12" name="Google Shape;140;p27">
            <a:extLst>
              <a:ext uri="{FF2B5EF4-FFF2-40B4-BE49-F238E27FC236}">
                <a16:creationId xmlns:a16="http://schemas.microsoft.com/office/drawing/2014/main" id="{15629DAF-0FDB-958B-07C9-6ADCC6423961}"/>
              </a:ext>
            </a:extLst>
          </p:cNvPr>
          <p:cNvSpPr/>
          <p:nvPr/>
        </p:nvSpPr>
        <p:spPr>
          <a:xfrm>
            <a:off x="-527366" y="355490"/>
            <a:ext cx="872442" cy="178236"/>
          </a:xfrm>
          <a:prstGeom prst="rect">
            <a:avLst/>
          </a:prstGeom>
          <a:solidFill>
            <a:schemeClr val="bg1"/>
          </a:solidFill>
          <a:ln>
            <a:noFill/>
          </a:ln>
        </p:spPr>
        <p:txBody>
          <a:bodyPr spcFirstLastPara="1" wrap="square" lIns="91425" tIns="91425" rIns="91425" bIns="91425" anchor="ctr" anchorCtr="0">
            <a:noAutofit/>
          </a:bodyPr>
          <a:lstStyle/>
          <a:p>
            <a:endParaRPr/>
          </a:p>
        </p:txBody>
      </p:sp>
      <p:sp>
        <p:nvSpPr>
          <p:cNvPr id="13" name="Google Shape;140;p27">
            <a:extLst>
              <a:ext uri="{FF2B5EF4-FFF2-40B4-BE49-F238E27FC236}">
                <a16:creationId xmlns:a16="http://schemas.microsoft.com/office/drawing/2014/main" id="{04075498-5711-F146-347C-9618A702B138}"/>
              </a:ext>
            </a:extLst>
          </p:cNvPr>
          <p:cNvSpPr/>
          <p:nvPr/>
        </p:nvSpPr>
        <p:spPr>
          <a:xfrm>
            <a:off x="-527366" y="649161"/>
            <a:ext cx="872442" cy="178236"/>
          </a:xfrm>
          <a:prstGeom prst="rect">
            <a:avLst/>
          </a:prstGeom>
          <a:solidFill>
            <a:schemeClr val="bg1"/>
          </a:solidFill>
          <a:ln>
            <a:noFill/>
          </a:ln>
        </p:spPr>
        <p:txBody>
          <a:bodyPr spcFirstLastPara="1" wrap="square" lIns="91425" tIns="91425" rIns="91425" bIns="91425" anchor="ctr" anchorCtr="0">
            <a:noAutofit/>
          </a:bodyPr>
          <a:lstStyle/>
          <a:p>
            <a:endParaRPr/>
          </a:p>
        </p:txBody>
      </p:sp>
      <p:sp>
        <p:nvSpPr>
          <p:cNvPr id="32" name="TextBox 31">
            <a:extLst>
              <a:ext uri="{FF2B5EF4-FFF2-40B4-BE49-F238E27FC236}">
                <a16:creationId xmlns:a16="http://schemas.microsoft.com/office/drawing/2014/main" id="{432E9243-C16F-9BB4-71B4-3967C9D7CC2A}"/>
              </a:ext>
            </a:extLst>
          </p:cNvPr>
          <p:cNvSpPr txBox="1"/>
          <p:nvPr/>
        </p:nvSpPr>
        <p:spPr>
          <a:xfrm>
            <a:off x="632985" y="241340"/>
            <a:ext cx="1759343" cy="461665"/>
          </a:xfrm>
          <a:prstGeom prst="rect">
            <a:avLst/>
          </a:prstGeom>
          <a:noFill/>
        </p:spPr>
        <p:txBody>
          <a:bodyPr wrap="square">
            <a:spAutoFit/>
          </a:bodyPr>
          <a:lstStyle/>
          <a:p>
            <a:r>
              <a:rPr lang="en-US" sz="2400" b="1" dirty="0">
                <a:solidFill>
                  <a:schemeClr val="bg1"/>
                </a:solidFill>
                <a:latin typeface="Montserrat Medium" panose="00000600000000000000" pitchFamily="2" charset="0"/>
              </a:rPr>
              <a:t>Problems</a:t>
            </a:r>
          </a:p>
        </p:txBody>
      </p:sp>
      <p:sp>
        <p:nvSpPr>
          <p:cNvPr id="2" name="Google Shape;310;p31">
            <a:extLst>
              <a:ext uri="{FF2B5EF4-FFF2-40B4-BE49-F238E27FC236}">
                <a16:creationId xmlns:a16="http://schemas.microsoft.com/office/drawing/2014/main" id="{36A2F857-1E35-2F9A-0986-28F2E33A098C}"/>
              </a:ext>
            </a:extLst>
          </p:cNvPr>
          <p:cNvSpPr txBox="1">
            <a:spLocks/>
          </p:cNvSpPr>
          <p:nvPr/>
        </p:nvSpPr>
        <p:spPr>
          <a:xfrm>
            <a:off x="1184127" y="1232219"/>
            <a:ext cx="7708413" cy="609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dirty="0">
                <a:latin typeface="Montserrat Medium" panose="00000600000000000000" pitchFamily="2" charset="0"/>
                <a:ea typeface="Calibri" panose="020F0502020204030204" pitchFamily="34" charset="0"/>
                <a:cs typeface="Arial" panose="020B0604020202020204" pitchFamily="34" charset="0"/>
              </a:rPr>
              <a:t>People underestimate how solar systems can help the environment and positively affect climate change.</a:t>
            </a:r>
            <a:endParaRPr lang="en-US" sz="1600" dirty="0">
              <a:latin typeface="Montserrat Medium" panose="00000600000000000000" pitchFamily="2" charset="0"/>
            </a:endParaRPr>
          </a:p>
        </p:txBody>
      </p:sp>
      <p:sp>
        <p:nvSpPr>
          <p:cNvPr id="4" name="Google Shape;310;p31">
            <a:extLst>
              <a:ext uri="{FF2B5EF4-FFF2-40B4-BE49-F238E27FC236}">
                <a16:creationId xmlns:a16="http://schemas.microsoft.com/office/drawing/2014/main" id="{E4741854-FB47-9C6A-4D93-DB60A2B755CC}"/>
              </a:ext>
            </a:extLst>
          </p:cNvPr>
          <p:cNvSpPr txBox="1">
            <a:spLocks/>
          </p:cNvSpPr>
          <p:nvPr/>
        </p:nvSpPr>
        <p:spPr>
          <a:xfrm>
            <a:off x="1184127" y="1863998"/>
            <a:ext cx="7517915" cy="508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dirty="0">
                <a:latin typeface="Montserrat Medium" panose="00000600000000000000" pitchFamily="2" charset="0"/>
              </a:rPr>
              <a:t>People struggle to find clear details about solar installation process.</a:t>
            </a:r>
          </a:p>
        </p:txBody>
      </p:sp>
      <p:sp>
        <p:nvSpPr>
          <p:cNvPr id="5" name="Google Shape;310;p31">
            <a:extLst>
              <a:ext uri="{FF2B5EF4-FFF2-40B4-BE49-F238E27FC236}">
                <a16:creationId xmlns:a16="http://schemas.microsoft.com/office/drawing/2014/main" id="{5B01A0F8-8208-B207-7E8A-54E3BC72A6D3}"/>
              </a:ext>
            </a:extLst>
          </p:cNvPr>
          <p:cNvSpPr txBox="1">
            <a:spLocks/>
          </p:cNvSpPr>
          <p:nvPr/>
        </p:nvSpPr>
        <p:spPr>
          <a:xfrm>
            <a:off x="1184126" y="4458739"/>
            <a:ext cx="7416975" cy="412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dirty="0">
                <a:latin typeface="Montserrat Medium" panose="00000600000000000000" pitchFamily="2" charset="0"/>
              </a:rPr>
              <a:t>Finding trustworthy solar installers and suppliers is hard.</a:t>
            </a:r>
          </a:p>
        </p:txBody>
      </p:sp>
      <p:sp>
        <p:nvSpPr>
          <p:cNvPr id="6" name="Google Shape;310;p31">
            <a:extLst>
              <a:ext uri="{FF2B5EF4-FFF2-40B4-BE49-F238E27FC236}">
                <a16:creationId xmlns:a16="http://schemas.microsoft.com/office/drawing/2014/main" id="{EFB9CEA6-A622-1E5F-F503-4D73B65A5BB8}"/>
              </a:ext>
            </a:extLst>
          </p:cNvPr>
          <p:cNvSpPr txBox="1">
            <a:spLocks/>
          </p:cNvSpPr>
          <p:nvPr/>
        </p:nvSpPr>
        <p:spPr>
          <a:xfrm>
            <a:off x="1184126" y="3011812"/>
            <a:ext cx="8013215" cy="609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dirty="0">
                <a:latin typeface="Montserrat Medium" panose="00000600000000000000" pitchFamily="2" charset="0"/>
              </a:rPr>
              <a:t>People may not be aware of government permits or financial support.</a:t>
            </a:r>
          </a:p>
        </p:txBody>
      </p:sp>
      <p:sp>
        <p:nvSpPr>
          <p:cNvPr id="7" name="Google Shape;310;p31">
            <a:extLst>
              <a:ext uri="{FF2B5EF4-FFF2-40B4-BE49-F238E27FC236}">
                <a16:creationId xmlns:a16="http://schemas.microsoft.com/office/drawing/2014/main" id="{2E9CD742-DA5C-D92B-0552-09ED0FBEBB2D}"/>
              </a:ext>
            </a:extLst>
          </p:cNvPr>
          <p:cNvSpPr txBox="1">
            <a:spLocks/>
          </p:cNvSpPr>
          <p:nvPr/>
        </p:nvSpPr>
        <p:spPr>
          <a:xfrm>
            <a:off x="1164929" y="3807200"/>
            <a:ext cx="7613163" cy="609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dirty="0">
                <a:latin typeface="Montserrat Medium" panose="00000600000000000000" pitchFamily="2" charset="0"/>
              </a:rPr>
              <a:t>Complicated calculations needed to figure out solar savings and payback time and solar system output.</a:t>
            </a:r>
          </a:p>
        </p:txBody>
      </p:sp>
      <p:sp>
        <p:nvSpPr>
          <p:cNvPr id="8" name="Google Shape;310;p31">
            <a:extLst>
              <a:ext uri="{FF2B5EF4-FFF2-40B4-BE49-F238E27FC236}">
                <a16:creationId xmlns:a16="http://schemas.microsoft.com/office/drawing/2014/main" id="{C86258E8-DAFC-BC26-610A-AAA90D59857F}"/>
              </a:ext>
            </a:extLst>
          </p:cNvPr>
          <p:cNvSpPr txBox="1">
            <a:spLocks/>
          </p:cNvSpPr>
          <p:nvPr/>
        </p:nvSpPr>
        <p:spPr>
          <a:xfrm>
            <a:off x="1184127" y="2342592"/>
            <a:ext cx="7708412" cy="609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dirty="0">
                <a:latin typeface="Montserrat Medium" panose="00000600000000000000" pitchFamily="2" charset="0"/>
              </a:rPr>
              <a:t>It is hard to determine whether solar energy is suitable for users and financially beneficial in the long run or not.</a:t>
            </a:r>
          </a:p>
        </p:txBody>
      </p:sp>
      <p:sp>
        <p:nvSpPr>
          <p:cNvPr id="9" name="Google Shape;310;p31">
            <a:extLst>
              <a:ext uri="{FF2B5EF4-FFF2-40B4-BE49-F238E27FC236}">
                <a16:creationId xmlns:a16="http://schemas.microsoft.com/office/drawing/2014/main" id="{656ACD4C-C0DB-FB25-CF6B-B6D66F390553}"/>
              </a:ext>
            </a:extLst>
          </p:cNvPr>
          <p:cNvSpPr txBox="1">
            <a:spLocks/>
          </p:cNvSpPr>
          <p:nvPr/>
        </p:nvSpPr>
        <p:spPr>
          <a:xfrm>
            <a:off x="589767" y="3349581"/>
            <a:ext cx="2061589" cy="5430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r>
              <a:rPr lang="en-US" sz="2400" b="1" dirty="0">
                <a:solidFill>
                  <a:schemeClr val="bg2"/>
                </a:solidFill>
                <a:latin typeface="Montserrat Medium" panose="00000600000000000000" pitchFamily="2" charset="0"/>
              </a:rPr>
              <a:t>Facilitating:</a:t>
            </a:r>
          </a:p>
        </p:txBody>
      </p:sp>
    </p:spTree>
    <p:extLst>
      <p:ext uri="{BB962C8B-B14F-4D97-AF65-F5344CB8AC3E}">
        <p14:creationId xmlns:p14="http://schemas.microsoft.com/office/powerpoint/2010/main" val="2687365280"/>
      </p:ext>
    </p:extLst>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P spid="4" grpId="0"/>
      <p:bldP spid="5" grpId="0"/>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DE168-CE1D-FA36-26B2-86A0E43A7C81}"/>
            </a:ext>
          </a:extLst>
        </p:cNvPr>
        <p:cNvGrpSpPr/>
        <p:nvPr/>
      </p:nvGrpSpPr>
      <p:grpSpPr>
        <a:xfrm>
          <a:off x="0" y="0"/>
          <a:ext cx="0" cy="0"/>
          <a:chOff x="0" y="0"/>
          <a:chExt cx="0" cy="0"/>
        </a:xfrm>
      </p:grpSpPr>
      <p:pic>
        <p:nvPicPr>
          <p:cNvPr id="9" name="Picture 8" descr="A comparison of pie charts&#10;&#10;Description automatically generated">
            <a:extLst>
              <a:ext uri="{FF2B5EF4-FFF2-40B4-BE49-F238E27FC236}">
                <a16:creationId xmlns:a16="http://schemas.microsoft.com/office/drawing/2014/main" id="{0013E2CD-4F78-012C-B77C-0C16DA290152}"/>
              </a:ext>
            </a:extLst>
          </p:cNvPr>
          <p:cNvPicPr>
            <a:picLocks noChangeAspect="1"/>
          </p:cNvPicPr>
          <p:nvPr/>
        </p:nvPicPr>
        <p:blipFill rotWithShape="1">
          <a:blip r:embed="rId2"/>
          <a:srcRect r="50417"/>
          <a:stretch/>
        </p:blipFill>
        <p:spPr>
          <a:xfrm>
            <a:off x="6167530" y="340151"/>
            <a:ext cx="2790167" cy="2103120"/>
          </a:xfrm>
          <a:prstGeom prst="rect">
            <a:avLst/>
          </a:prstGeom>
        </p:spPr>
      </p:pic>
      <p:pic>
        <p:nvPicPr>
          <p:cNvPr id="8" name="Picture 7" descr="A comparison of pie charts&#10;&#10;Description automatically generated">
            <a:extLst>
              <a:ext uri="{FF2B5EF4-FFF2-40B4-BE49-F238E27FC236}">
                <a16:creationId xmlns:a16="http://schemas.microsoft.com/office/drawing/2014/main" id="{CDC9B994-EB6D-D314-99D1-BC4A0584ED85}"/>
              </a:ext>
            </a:extLst>
          </p:cNvPr>
          <p:cNvPicPr>
            <a:picLocks noChangeAspect="1"/>
          </p:cNvPicPr>
          <p:nvPr/>
        </p:nvPicPr>
        <p:blipFill rotWithShape="1">
          <a:blip r:embed="rId2"/>
          <a:srcRect l="49346"/>
          <a:stretch/>
        </p:blipFill>
        <p:spPr>
          <a:xfrm>
            <a:off x="5846166" y="2612504"/>
            <a:ext cx="3268759" cy="2296775"/>
          </a:xfrm>
          <a:prstGeom prst="rect">
            <a:avLst/>
          </a:prstGeom>
        </p:spPr>
      </p:pic>
      <p:grpSp>
        <p:nvGrpSpPr>
          <p:cNvPr id="15" name="Google Shape;1376;p47">
            <a:extLst>
              <a:ext uri="{FF2B5EF4-FFF2-40B4-BE49-F238E27FC236}">
                <a16:creationId xmlns:a16="http://schemas.microsoft.com/office/drawing/2014/main" id="{1E6B6352-F42A-9B7A-E6D1-C8DFB0BB9172}"/>
              </a:ext>
            </a:extLst>
          </p:cNvPr>
          <p:cNvGrpSpPr/>
          <p:nvPr/>
        </p:nvGrpSpPr>
        <p:grpSpPr>
          <a:xfrm rot="20978402">
            <a:off x="103196" y="114275"/>
            <a:ext cx="418805" cy="758139"/>
            <a:chOff x="3369625" y="2465125"/>
            <a:chExt cx="168900" cy="313950"/>
          </a:xfrm>
        </p:grpSpPr>
        <p:sp>
          <p:nvSpPr>
            <p:cNvPr id="16" name="Google Shape;1377;p47">
              <a:extLst>
                <a:ext uri="{FF2B5EF4-FFF2-40B4-BE49-F238E27FC236}">
                  <a16:creationId xmlns:a16="http://schemas.microsoft.com/office/drawing/2014/main" id="{44C6373A-2ADA-4141-8995-87D5AA6DC671}"/>
                </a:ext>
              </a:extLst>
            </p:cNvPr>
            <p:cNvSpPr/>
            <p:nvPr/>
          </p:nvSpPr>
          <p:spPr>
            <a:xfrm>
              <a:off x="3370850" y="2465125"/>
              <a:ext cx="167675" cy="313950"/>
            </a:xfrm>
            <a:custGeom>
              <a:avLst/>
              <a:gdLst/>
              <a:ahLst/>
              <a:cxnLst/>
              <a:rect l="l" t="t" r="r" b="b"/>
              <a:pathLst>
                <a:path w="6707" h="12558" extrusionOk="0">
                  <a:moveTo>
                    <a:pt x="1675" y="0"/>
                  </a:moveTo>
                  <a:lnTo>
                    <a:pt x="1675" y="1063"/>
                  </a:lnTo>
                  <a:lnTo>
                    <a:pt x="1" y="1063"/>
                  </a:lnTo>
                  <a:lnTo>
                    <a:pt x="1" y="12557"/>
                  </a:lnTo>
                  <a:lnTo>
                    <a:pt x="6706" y="12557"/>
                  </a:lnTo>
                  <a:lnTo>
                    <a:pt x="6706" y="1063"/>
                  </a:lnTo>
                  <a:lnTo>
                    <a:pt x="5032" y="1063"/>
                  </a:lnTo>
                  <a:lnTo>
                    <a:pt x="5032" y="0"/>
                  </a:lnTo>
                  <a:close/>
                </a:path>
              </a:pathLst>
            </a:custGeom>
            <a:solidFill>
              <a:srgbClr val="FFFFFF"/>
            </a:solidFill>
            <a:ln w="762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7" name="Google Shape;1378;p47">
              <a:extLst>
                <a:ext uri="{FF2B5EF4-FFF2-40B4-BE49-F238E27FC236}">
                  <a16:creationId xmlns:a16="http://schemas.microsoft.com/office/drawing/2014/main" id="{B26A1E8D-156C-621C-DE51-CAC4B8DED4BE}"/>
                </a:ext>
              </a:extLst>
            </p:cNvPr>
            <p:cNvSpPr/>
            <p:nvPr/>
          </p:nvSpPr>
          <p:spPr>
            <a:xfrm>
              <a:off x="3369625" y="2491675"/>
              <a:ext cx="83800" cy="287325"/>
            </a:xfrm>
            <a:custGeom>
              <a:avLst/>
              <a:gdLst/>
              <a:ahLst/>
              <a:cxnLst/>
              <a:rect l="l" t="t" r="r" b="b"/>
              <a:pathLst>
                <a:path w="3352" h="11493" extrusionOk="0">
                  <a:moveTo>
                    <a:pt x="0" y="1"/>
                  </a:moveTo>
                  <a:lnTo>
                    <a:pt x="0" y="11492"/>
                  </a:lnTo>
                  <a:lnTo>
                    <a:pt x="3352" y="11492"/>
                  </a:lnTo>
                  <a:lnTo>
                    <a:pt x="3352" y="1"/>
                  </a:lnTo>
                  <a:close/>
                </a:path>
              </a:pathLst>
            </a:custGeom>
            <a:solidFill>
              <a:srgbClr val="394A66"/>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8" name="Google Shape;1379;p47">
              <a:extLst>
                <a:ext uri="{FF2B5EF4-FFF2-40B4-BE49-F238E27FC236}">
                  <a16:creationId xmlns:a16="http://schemas.microsoft.com/office/drawing/2014/main" id="{5E75749C-765D-97ED-E645-7E584D9FC6A9}"/>
                </a:ext>
              </a:extLst>
            </p:cNvPr>
            <p:cNvSpPr/>
            <p:nvPr/>
          </p:nvSpPr>
          <p:spPr>
            <a:xfrm>
              <a:off x="3453400" y="2491675"/>
              <a:ext cx="83800" cy="287325"/>
            </a:xfrm>
            <a:custGeom>
              <a:avLst/>
              <a:gdLst/>
              <a:ahLst/>
              <a:cxnLst/>
              <a:rect l="l" t="t" r="r" b="b"/>
              <a:pathLst>
                <a:path w="3352" h="11493" extrusionOk="0">
                  <a:moveTo>
                    <a:pt x="1" y="1"/>
                  </a:moveTo>
                  <a:lnTo>
                    <a:pt x="1" y="11492"/>
                  </a:lnTo>
                  <a:lnTo>
                    <a:pt x="3352" y="11492"/>
                  </a:lnTo>
                  <a:lnTo>
                    <a:pt x="3352" y="1"/>
                  </a:lnTo>
                  <a:close/>
                </a:path>
              </a:pathLst>
            </a:custGeom>
            <a:solidFill>
              <a:srgbClr val="9AACC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19" name="Google Shape;1380;p47">
              <a:extLst>
                <a:ext uri="{FF2B5EF4-FFF2-40B4-BE49-F238E27FC236}">
                  <a16:creationId xmlns:a16="http://schemas.microsoft.com/office/drawing/2014/main" id="{E3F641EA-3BA7-0509-FDA3-4AFEB9D840FB}"/>
                </a:ext>
              </a:extLst>
            </p:cNvPr>
            <p:cNvSpPr/>
            <p:nvPr/>
          </p:nvSpPr>
          <p:spPr>
            <a:xfrm>
              <a:off x="3411400" y="2465125"/>
              <a:ext cx="83100" cy="26575"/>
            </a:xfrm>
            <a:custGeom>
              <a:avLst/>
              <a:gdLst/>
              <a:ahLst/>
              <a:cxnLst/>
              <a:rect l="l" t="t" r="r" b="b"/>
              <a:pathLst>
                <a:path w="1681" h="1063" extrusionOk="0">
                  <a:moveTo>
                    <a:pt x="0" y="0"/>
                  </a:moveTo>
                  <a:lnTo>
                    <a:pt x="0" y="1063"/>
                  </a:lnTo>
                  <a:lnTo>
                    <a:pt x="1681" y="1063"/>
                  </a:lnTo>
                  <a:lnTo>
                    <a:pt x="1681" y="0"/>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0" name="Google Shape;1381;p47">
              <a:extLst>
                <a:ext uri="{FF2B5EF4-FFF2-40B4-BE49-F238E27FC236}">
                  <a16:creationId xmlns:a16="http://schemas.microsoft.com/office/drawing/2014/main" id="{2C55A21B-009D-72DD-46D8-6C749074C791}"/>
                </a:ext>
              </a:extLst>
            </p:cNvPr>
            <p:cNvSpPr/>
            <p:nvPr/>
          </p:nvSpPr>
          <p:spPr>
            <a:xfrm>
              <a:off x="3453400" y="2465125"/>
              <a:ext cx="41950" cy="26575"/>
            </a:xfrm>
            <a:custGeom>
              <a:avLst/>
              <a:gdLst/>
              <a:ahLst/>
              <a:cxnLst/>
              <a:rect l="l" t="t" r="r" b="b"/>
              <a:pathLst>
                <a:path w="1678" h="1063" extrusionOk="0">
                  <a:moveTo>
                    <a:pt x="1" y="0"/>
                  </a:moveTo>
                  <a:lnTo>
                    <a:pt x="1" y="1063"/>
                  </a:lnTo>
                  <a:lnTo>
                    <a:pt x="1678" y="1063"/>
                  </a:lnTo>
                  <a:lnTo>
                    <a:pt x="1678" y="0"/>
                  </a:lnTo>
                  <a:close/>
                </a:path>
              </a:pathLst>
            </a:custGeom>
            <a:solidFill>
              <a:srgbClr val="FF9200">
                <a:alpha val="49070"/>
              </a:srgbClr>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1" name="Google Shape;1382;p47">
              <a:extLst>
                <a:ext uri="{FF2B5EF4-FFF2-40B4-BE49-F238E27FC236}">
                  <a16:creationId xmlns:a16="http://schemas.microsoft.com/office/drawing/2014/main" id="{595AC157-7E28-5DBA-05C2-4587817780C4}"/>
                </a:ext>
              </a:extLst>
            </p:cNvPr>
            <p:cNvSpPr/>
            <p:nvPr/>
          </p:nvSpPr>
          <p:spPr>
            <a:xfrm>
              <a:off x="3369625" y="2491675"/>
              <a:ext cx="34800" cy="287325"/>
            </a:xfrm>
            <a:custGeom>
              <a:avLst/>
              <a:gdLst/>
              <a:ahLst/>
              <a:cxnLst/>
              <a:rect l="l" t="t" r="r" b="b"/>
              <a:pathLst>
                <a:path w="1392" h="11493" extrusionOk="0">
                  <a:moveTo>
                    <a:pt x="0" y="1"/>
                  </a:moveTo>
                  <a:lnTo>
                    <a:pt x="0" y="11492"/>
                  </a:lnTo>
                  <a:lnTo>
                    <a:pt x="1392" y="11492"/>
                  </a:lnTo>
                  <a:lnTo>
                    <a:pt x="1392" y="1"/>
                  </a:lnTo>
                  <a:close/>
                </a:path>
              </a:pathLst>
            </a:custGeom>
            <a:solidFill>
              <a:srgbClr val="2C3A4C"/>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2" name="Google Shape;1383;p47">
              <a:extLst>
                <a:ext uri="{FF2B5EF4-FFF2-40B4-BE49-F238E27FC236}">
                  <a16:creationId xmlns:a16="http://schemas.microsoft.com/office/drawing/2014/main" id="{7F67FE5A-7D28-1356-A687-F51B590B8675}"/>
                </a:ext>
              </a:extLst>
            </p:cNvPr>
            <p:cNvSpPr/>
            <p:nvPr/>
          </p:nvSpPr>
          <p:spPr>
            <a:xfrm>
              <a:off x="3502325" y="2491675"/>
              <a:ext cx="34875" cy="287325"/>
            </a:xfrm>
            <a:custGeom>
              <a:avLst/>
              <a:gdLst/>
              <a:ahLst/>
              <a:cxnLst/>
              <a:rect l="l" t="t" r="r" b="b"/>
              <a:pathLst>
                <a:path w="1395" h="11493" extrusionOk="0">
                  <a:moveTo>
                    <a:pt x="0" y="1"/>
                  </a:moveTo>
                  <a:lnTo>
                    <a:pt x="0" y="11492"/>
                  </a:lnTo>
                  <a:lnTo>
                    <a:pt x="1395" y="11492"/>
                  </a:lnTo>
                  <a:lnTo>
                    <a:pt x="1395" y="1"/>
                  </a:lnTo>
                  <a:close/>
                </a:path>
              </a:pathLst>
            </a:custGeom>
            <a:solidFill>
              <a:srgbClr val="394A66"/>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3" name="Google Shape;1384;p47">
              <a:extLst>
                <a:ext uri="{FF2B5EF4-FFF2-40B4-BE49-F238E27FC236}">
                  <a16:creationId xmlns:a16="http://schemas.microsoft.com/office/drawing/2014/main" id="{DC9437C9-D65D-6C26-BCC3-DE7BD83FE14A}"/>
                </a:ext>
              </a:extLst>
            </p:cNvPr>
            <p:cNvSpPr/>
            <p:nvPr/>
          </p:nvSpPr>
          <p:spPr>
            <a:xfrm>
              <a:off x="3393425" y="2540300"/>
              <a:ext cx="119900" cy="213200"/>
            </a:xfrm>
            <a:custGeom>
              <a:avLst/>
              <a:gdLst/>
              <a:ahLst/>
              <a:cxnLst/>
              <a:rect l="l" t="t" r="r" b="b"/>
              <a:pathLst>
                <a:path w="4796" h="8528" extrusionOk="0">
                  <a:moveTo>
                    <a:pt x="1" y="0"/>
                  </a:moveTo>
                  <a:lnTo>
                    <a:pt x="1" y="8527"/>
                  </a:lnTo>
                  <a:lnTo>
                    <a:pt x="4795" y="8527"/>
                  </a:lnTo>
                  <a:lnTo>
                    <a:pt x="4795" y="0"/>
                  </a:lnTo>
                  <a:close/>
                </a:path>
              </a:pathLst>
            </a:custGeom>
            <a:solidFill>
              <a:srgbClr val="FFFFFF"/>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4" name="Google Shape;1385;p47">
              <a:extLst>
                <a:ext uri="{FF2B5EF4-FFF2-40B4-BE49-F238E27FC236}">
                  <a16:creationId xmlns:a16="http://schemas.microsoft.com/office/drawing/2014/main" id="{D944A69C-5F5A-6E0E-DB8F-146FF11B4852}"/>
                </a:ext>
              </a:extLst>
            </p:cNvPr>
            <p:cNvSpPr/>
            <p:nvPr/>
          </p:nvSpPr>
          <p:spPr>
            <a:xfrm>
              <a:off x="3399650" y="2549125"/>
              <a:ext cx="53775" cy="25050"/>
            </a:xfrm>
            <a:custGeom>
              <a:avLst/>
              <a:gdLst/>
              <a:ahLst/>
              <a:cxnLst/>
              <a:rect l="l" t="t" r="r" b="b"/>
              <a:pathLst>
                <a:path w="2151" h="1002" extrusionOk="0">
                  <a:moveTo>
                    <a:pt x="0" y="0"/>
                  </a:moveTo>
                  <a:lnTo>
                    <a:pt x="0" y="1002"/>
                  </a:lnTo>
                  <a:lnTo>
                    <a:pt x="2151" y="1002"/>
                  </a:lnTo>
                  <a:lnTo>
                    <a:pt x="2151" y="0"/>
                  </a:lnTo>
                  <a:close/>
                </a:path>
              </a:pathLst>
            </a:custGeom>
            <a:solidFill>
              <a:srgbClr val="376D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5" name="Google Shape;1386;p47">
              <a:extLst>
                <a:ext uri="{FF2B5EF4-FFF2-40B4-BE49-F238E27FC236}">
                  <a16:creationId xmlns:a16="http://schemas.microsoft.com/office/drawing/2014/main" id="{6DE2CC36-DA6A-8D75-616B-395E6C697504}"/>
                </a:ext>
              </a:extLst>
            </p:cNvPr>
            <p:cNvSpPr/>
            <p:nvPr/>
          </p:nvSpPr>
          <p:spPr>
            <a:xfrm>
              <a:off x="3453400" y="2549125"/>
              <a:ext cx="53775" cy="25050"/>
            </a:xfrm>
            <a:custGeom>
              <a:avLst/>
              <a:gdLst/>
              <a:ahLst/>
              <a:cxnLst/>
              <a:rect l="l" t="t" r="r" b="b"/>
              <a:pathLst>
                <a:path w="2151" h="1002" extrusionOk="0">
                  <a:moveTo>
                    <a:pt x="1" y="0"/>
                  </a:moveTo>
                  <a:lnTo>
                    <a:pt x="1" y="1002"/>
                  </a:lnTo>
                  <a:lnTo>
                    <a:pt x="2151" y="1002"/>
                  </a:lnTo>
                  <a:lnTo>
                    <a:pt x="2151" y="0"/>
                  </a:lnTo>
                  <a:close/>
                </a:path>
              </a:pathLst>
            </a:custGeom>
            <a:solidFill>
              <a:srgbClr val="76C608"/>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6" name="Google Shape;1387;p47">
              <a:extLst>
                <a:ext uri="{FF2B5EF4-FFF2-40B4-BE49-F238E27FC236}">
                  <a16:creationId xmlns:a16="http://schemas.microsoft.com/office/drawing/2014/main" id="{45E3E2B3-8A03-2306-9E29-69103D0D8D32}"/>
                </a:ext>
              </a:extLst>
            </p:cNvPr>
            <p:cNvSpPr/>
            <p:nvPr/>
          </p:nvSpPr>
          <p:spPr>
            <a:xfrm>
              <a:off x="3399650" y="2577925"/>
              <a:ext cx="53775" cy="25050"/>
            </a:xfrm>
            <a:custGeom>
              <a:avLst/>
              <a:gdLst/>
              <a:ahLst/>
              <a:cxnLst/>
              <a:rect l="l" t="t" r="r" b="b"/>
              <a:pathLst>
                <a:path w="2151" h="1002" extrusionOk="0">
                  <a:moveTo>
                    <a:pt x="0" y="0"/>
                  </a:moveTo>
                  <a:lnTo>
                    <a:pt x="0" y="1002"/>
                  </a:lnTo>
                  <a:lnTo>
                    <a:pt x="2151" y="1002"/>
                  </a:lnTo>
                  <a:lnTo>
                    <a:pt x="2151" y="0"/>
                  </a:lnTo>
                  <a:close/>
                </a:path>
              </a:pathLst>
            </a:custGeom>
            <a:solidFill>
              <a:srgbClr val="376D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7" name="Google Shape;1388;p47">
              <a:extLst>
                <a:ext uri="{FF2B5EF4-FFF2-40B4-BE49-F238E27FC236}">
                  <a16:creationId xmlns:a16="http://schemas.microsoft.com/office/drawing/2014/main" id="{D463E77A-1A6A-BC8D-CC4A-A12CDAF12767}"/>
                </a:ext>
              </a:extLst>
            </p:cNvPr>
            <p:cNvSpPr/>
            <p:nvPr/>
          </p:nvSpPr>
          <p:spPr>
            <a:xfrm>
              <a:off x="3453400" y="2577925"/>
              <a:ext cx="53775" cy="25050"/>
            </a:xfrm>
            <a:custGeom>
              <a:avLst/>
              <a:gdLst/>
              <a:ahLst/>
              <a:cxnLst/>
              <a:rect l="l" t="t" r="r" b="b"/>
              <a:pathLst>
                <a:path w="2151" h="1002" extrusionOk="0">
                  <a:moveTo>
                    <a:pt x="1" y="0"/>
                  </a:moveTo>
                  <a:lnTo>
                    <a:pt x="1" y="1002"/>
                  </a:lnTo>
                  <a:lnTo>
                    <a:pt x="2151" y="1002"/>
                  </a:lnTo>
                  <a:lnTo>
                    <a:pt x="2151" y="0"/>
                  </a:lnTo>
                  <a:close/>
                </a:path>
              </a:pathLst>
            </a:custGeom>
            <a:solidFill>
              <a:srgbClr val="76C608"/>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8" name="Google Shape;1389;p47">
              <a:extLst>
                <a:ext uri="{FF2B5EF4-FFF2-40B4-BE49-F238E27FC236}">
                  <a16:creationId xmlns:a16="http://schemas.microsoft.com/office/drawing/2014/main" id="{EB5D8B3E-F0B5-68F2-8FD5-A058DB3475BD}"/>
                </a:ext>
              </a:extLst>
            </p:cNvPr>
            <p:cNvSpPr/>
            <p:nvPr/>
          </p:nvSpPr>
          <p:spPr>
            <a:xfrm>
              <a:off x="3399650" y="2606575"/>
              <a:ext cx="53775" cy="25125"/>
            </a:xfrm>
            <a:custGeom>
              <a:avLst/>
              <a:gdLst/>
              <a:ahLst/>
              <a:cxnLst/>
              <a:rect l="l" t="t" r="r" b="b"/>
              <a:pathLst>
                <a:path w="2151" h="1005" extrusionOk="0">
                  <a:moveTo>
                    <a:pt x="0" y="0"/>
                  </a:moveTo>
                  <a:lnTo>
                    <a:pt x="0" y="1005"/>
                  </a:lnTo>
                  <a:lnTo>
                    <a:pt x="2151" y="1005"/>
                  </a:lnTo>
                  <a:lnTo>
                    <a:pt x="2151" y="0"/>
                  </a:lnTo>
                  <a:close/>
                </a:path>
              </a:pathLst>
            </a:custGeom>
            <a:solidFill>
              <a:srgbClr val="376D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29" name="Google Shape;1390;p47">
              <a:extLst>
                <a:ext uri="{FF2B5EF4-FFF2-40B4-BE49-F238E27FC236}">
                  <a16:creationId xmlns:a16="http://schemas.microsoft.com/office/drawing/2014/main" id="{0E3A14C6-0A9D-52FE-0C3B-4C90B95EF984}"/>
                </a:ext>
              </a:extLst>
            </p:cNvPr>
            <p:cNvSpPr/>
            <p:nvPr/>
          </p:nvSpPr>
          <p:spPr>
            <a:xfrm>
              <a:off x="3453400" y="2606575"/>
              <a:ext cx="53775" cy="25125"/>
            </a:xfrm>
            <a:custGeom>
              <a:avLst/>
              <a:gdLst/>
              <a:ahLst/>
              <a:cxnLst/>
              <a:rect l="l" t="t" r="r" b="b"/>
              <a:pathLst>
                <a:path w="2151" h="1005" extrusionOk="0">
                  <a:moveTo>
                    <a:pt x="1" y="0"/>
                  </a:moveTo>
                  <a:lnTo>
                    <a:pt x="1" y="1005"/>
                  </a:lnTo>
                  <a:lnTo>
                    <a:pt x="2151" y="1005"/>
                  </a:lnTo>
                  <a:lnTo>
                    <a:pt x="2151" y="0"/>
                  </a:lnTo>
                  <a:close/>
                </a:path>
              </a:pathLst>
            </a:custGeom>
            <a:solidFill>
              <a:srgbClr val="76C608"/>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0" name="Google Shape;1391;p47">
              <a:extLst>
                <a:ext uri="{FF2B5EF4-FFF2-40B4-BE49-F238E27FC236}">
                  <a16:creationId xmlns:a16="http://schemas.microsoft.com/office/drawing/2014/main" id="{3F6A4C98-BFB7-2857-CAC8-08FA060D17E7}"/>
                </a:ext>
              </a:extLst>
            </p:cNvPr>
            <p:cNvSpPr/>
            <p:nvPr/>
          </p:nvSpPr>
          <p:spPr>
            <a:xfrm>
              <a:off x="3399650" y="2635275"/>
              <a:ext cx="53775" cy="25150"/>
            </a:xfrm>
            <a:custGeom>
              <a:avLst/>
              <a:gdLst/>
              <a:ahLst/>
              <a:cxnLst/>
              <a:rect l="l" t="t" r="r" b="b"/>
              <a:pathLst>
                <a:path w="2151" h="1006" extrusionOk="0">
                  <a:moveTo>
                    <a:pt x="0" y="1"/>
                  </a:moveTo>
                  <a:lnTo>
                    <a:pt x="0" y="1005"/>
                  </a:lnTo>
                  <a:lnTo>
                    <a:pt x="2151" y="1005"/>
                  </a:lnTo>
                  <a:lnTo>
                    <a:pt x="2151" y="1"/>
                  </a:lnTo>
                  <a:close/>
                </a:path>
              </a:pathLst>
            </a:custGeom>
            <a:solidFill>
              <a:srgbClr val="376D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1" name="Google Shape;1392;p47">
              <a:extLst>
                <a:ext uri="{FF2B5EF4-FFF2-40B4-BE49-F238E27FC236}">
                  <a16:creationId xmlns:a16="http://schemas.microsoft.com/office/drawing/2014/main" id="{C21933E6-4C18-5180-62CC-AEBFFF733825}"/>
                </a:ext>
              </a:extLst>
            </p:cNvPr>
            <p:cNvSpPr/>
            <p:nvPr/>
          </p:nvSpPr>
          <p:spPr>
            <a:xfrm>
              <a:off x="3453400" y="2635275"/>
              <a:ext cx="53775" cy="25150"/>
            </a:xfrm>
            <a:custGeom>
              <a:avLst/>
              <a:gdLst/>
              <a:ahLst/>
              <a:cxnLst/>
              <a:rect l="l" t="t" r="r" b="b"/>
              <a:pathLst>
                <a:path w="2151" h="1006" extrusionOk="0">
                  <a:moveTo>
                    <a:pt x="1" y="1"/>
                  </a:moveTo>
                  <a:lnTo>
                    <a:pt x="1" y="1005"/>
                  </a:lnTo>
                  <a:lnTo>
                    <a:pt x="2151" y="1005"/>
                  </a:lnTo>
                  <a:lnTo>
                    <a:pt x="2151" y="1"/>
                  </a:lnTo>
                  <a:close/>
                </a:path>
              </a:pathLst>
            </a:custGeom>
            <a:solidFill>
              <a:srgbClr val="76C608"/>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2" name="Google Shape;1393;p47">
              <a:extLst>
                <a:ext uri="{FF2B5EF4-FFF2-40B4-BE49-F238E27FC236}">
                  <a16:creationId xmlns:a16="http://schemas.microsoft.com/office/drawing/2014/main" id="{84A77550-883A-C3FE-AE2F-5213D3FB3BA2}"/>
                </a:ext>
              </a:extLst>
            </p:cNvPr>
            <p:cNvSpPr/>
            <p:nvPr/>
          </p:nvSpPr>
          <p:spPr>
            <a:xfrm>
              <a:off x="3399650" y="2664075"/>
              <a:ext cx="53775" cy="25150"/>
            </a:xfrm>
            <a:custGeom>
              <a:avLst/>
              <a:gdLst/>
              <a:ahLst/>
              <a:cxnLst/>
              <a:rect l="l" t="t" r="r" b="b"/>
              <a:pathLst>
                <a:path w="2151" h="1006" extrusionOk="0">
                  <a:moveTo>
                    <a:pt x="0" y="1"/>
                  </a:moveTo>
                  <a:lnTo>
                    <a:pt x="0" y="1005"/>
                  </a:lnTo>
                  <a:lnTo>
                    <a:pt x="2151" y="1005"/>
                  </a:lnTo>
                  <a:lnTo>
                    <a:pt x="2151" y="1"/>
                  </a:lnTo>
                  <a:close/>
                </a:path>
              </a:pathLst>
            </a:custGeom>
            <a:solidFill>
              <a:srgbClr val="FF92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3" name="Google Shape;1394;p47">
              <a:extLst>
                <a:ext uri="{FF2B5EF4-FFF2-40B4-BE49-F238E27FC236}">
                  <a16:creationId xmlns:a16="http://schemas.microsoft.com/office/drawing/2014/main" id="{91EEF72F-E1A3-5447-FADC-42CABABA3DB6}"/>
                </a:ext>
              </a:extLst>
            </p:cNvPr>
            <p:cNvSpPr/>
            <p:nvPr/>
          </p:nvSpPr>
          <p:spPr>
            <a:xfrm>
              <a:off x="3453400" y="2664075"/>
              <a:ext cx="53775" cy="25150"/>
            </a:xfrm>
            <a:custGeom>
              <a:avLst/>
              <a:gdLst/>
              <a:ahLst/>
              <a:cxnLst/>
              <a:rect l="l" t="t" r="r" b="b"/>
              <a:pathLst>
                <a:path w="2151" h="1006" extrusionOk="0">
                  <a:moveTo>
                    <a:pt x="1" y="1"/>
                  </a:moveTo>
                  <a:lnTo>
                    <a:pt x="1" y="1005"/>
                  </a:lnTo>
                  <a:lnTo>
                    <a:pt x="2151" y="1005"/>
                  </a:lnTo>
                  <a:lnTo>
                    <a:pt x="2151" y="1"/>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4" name="Google Shape;1395;p47">
              <a:extLst>
                <a:ext uri="{FF2B5EF4-FFF2-40B4-BE49-F238E27FC236}">
                  <a16:creationId xmlns:a16="http://schemas.microsoft.com/office/drawing/2014/main" id="{3D5083FE-CE31-1BE5-A719-1206AB0C5A64}"/>
                </a:ext>
              </a:extLst>
            </p:cNvPr>
            <p:cNvSpPr/>
            <p:nvPr/>
          </p:nvSpPr>
          <p:spPr>
            <a:xfrm>
              <a:off x="3399650" y="2692800"/>
              <a:ext cx="53775" cy="25075"/>
            </a:xfrm>
            <a:custGeom>
              <a:avLst/>
              <a:gdLst/>
              <a:ahLst/>
              <a:cxnLst/>
              <a:rect l="l" t="t" r="r" b="b"/>
              <a:pathLst>
                <a:path w="2151" h="1003" extrusionOk="0">
                  <a:moveTo>
                    <a:pt x="0" y="1"/>
                  </a:moveTo>
                  <a:lnTo>
                    <a:pt x="0" y="1002"/>
                  </a:lnTo>
                  <a:lnTo>
                    <a:pt x="2151" y="1002"/>
                  </a:lnTo>
                  <a:lnTo>
                    <a:pt x="2151" y="1"/>
                  </a:lnTo>
                  <a:close/>
                </a:path>
              </a:pathLst>
            </a:custGeom>
            <a:solidFill>
              <a:srgbClr val="FF92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5" name="Google Shape;1396;p47">
              <a:extLst>
                <a:ext uri="{FF2B5EF4-FFF2-40B4-BE49-F238E27FC236}">
                  <a16:creationId xmlns:a16="http://schemas.microsoft.com/office/drawing/2014/main" id="{6EA70E84-3E4E-F258-5799-641FC3D096EC}"/>
                </a:ext>
              </a:extLst>
            </p:cNvPr>
            <p:cNvSpPr/>
            <p:nvPr/>
          </p:nvSpPr>
          <p:spPr>
            <a:xfrm>
              <a:off x="3453400" y="2692800"/>
              <a:ext cx="53775" cy="25075"/>
            </a:xfrm>
            <a:custGeom>
              <a:avLst/>
              <a:gdLst/>
              <a:ahLst/>
              <a:cxnLst/>
              <a:rect l="l" t="t" r="r" b="b"/>
              <a:pathLst>
                <a:path w="2151" h="1003" extrusionOk="0">
                  <a:moveTo>
                    <a:pt x="1" y="1"/>
                  </a:moveTo>
                  <a:lnTo>
                    <a:pt x="1" y="1002"/>
                  </a:lnTo>
                  <a:lnTo>
                    <a:pt x="2151" y="1002"/>
                  </a:lnTo>
                  <a:lnTo>
                    <a:pt x="2151" y="1"/>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6" name="Google Shape;1397;p47">
              <a:extLst>
                <a:ext uri="{FF2B5EF4-FFF2-40B4-BE49-F238E27FC236}">
                  <a16:creationId xmlns:a16="http://schemas.microsoft.com/office/drawing/2014/main" id="{8A795D6F-489C-AB20-6F50-4219BA71B155}"/>
                </a:ext>
              </a:extLst>
            </p:cNvPr>
            <p:cNvSpPr/>
            <p:nvPr/>
          </p:nvSpPr>
          <p:spPr>
            <a:xfrm>
              <a:off x="3399650" y="2721600"/>
              <a:ext cx="53775" cy="25050"/>
            </a:xfrm>
            <a:custGeom>
              <a:avLst/>
              <a:gdLst/>
              <a:ahLst/>
              <a:cxnLst/>
              <a:rect l="l" t="t" r="r" b="b"/>
              <a:pathLst>
                <a:path w="2151" h="1002" extrusionOk="0">
                  <a:moveTo>
                    <a:pt x="0" y="1"/>
                  </a:moveTo>
                  <a:lnTo>
                    <a:pt x="0" y="1002"/>
                  </a:lnTo>
                  <a:lnTo>
                    <a:pt x="2151" y="1002"/>
                  </a:lnTo>
                  <a:lnTo>
                    <a:pt x="2151" y="1"/>
                  </a:lnTo>
                  <a:close/>
                </a:path>
              </a:pathLst>
            </a:custGeom>
            <a:solidFill>
              <a:srgbClr val="FF92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7" name="Google Shape;1398;p47">
              <a:extLst>
                <a:ext uri="{FF2B5EF4-FFF2-40B4-BE49-F238E27FC236}">
                  <a16:creationId xmlns:a16="http://schemas.microsoft.com/office/drawing/2014/main" id="{238A8504-C34A-E9BC-94C8-915FDC4EDF16}"/>
                </a:ext>
              </a:extLst>
            </p:cNvPr>
            <p:cNvSpPr/>
            <p:nvPr/>
          </p:nvSpPr>
          <p:spPr>
            <a:xfrm>
              <a:off x="3453400" y="2721600"/>
              <a:ext cx="53775" cy="25050"/>
            </a:xfrm>
            <a:custGeom>
              <a:avLst/>
              <a:gdLst/>
              <a:ahLst/>
              <a:cxnLst/>
              <a:rect l="l" t="t" r="r" b="b"/>
              <a:pathLst>
                <a:path w="2151" h="1002" extrusionOk="0">
                  <a:moveTo>
                    <a:pt x="1" y="1"/>
                  </a:moveTo>
                  <a:lnTo>
                    <a:pt x="1" y="1002"/>
                  </a:lnTo>
                  <a:lnTo>
                    <a:pt x="2151" y="1002"/>
                  </a:lnTo>
                  <a:lnTo>
                    <a:pt x="2151" y="1"/>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8" name="Google Shape;1399;p47">
              <a:extLst>
                <a:ext uri="{FF2B5EF4-FFF2-40B4-BE49-F238E27FC236}">
                  <a16:creationId xmlns:a16="http://schemas.microsoft.com/office/drawing/2014/main" id="{96801DAD-3E3B-9942-C9D1-CDBADA051B98}"/>
                </a:ext>
              </a:extLst>
            </p:cNvPr>
            <p:cNvSpPr/>
            <p:nvPr/>
          </p:nvSpPr>
          <p:spPr>
            <a:xfrm>
              <a:off x="3450800" y="2500825"/>
              <a:ext cx="5475" cy="30900"/>
            </a:xfrm>
            <a:custGeom>
              <a:avLst/>
              <a:gdLst/>
              <a:ahLst/>
              <a:cxnLst/>
              <a:rect l="l" t="t" r="r" b="b"/>
              <a:pathLst>
                <a:path w="219" h="1236" extrusionOk="0">
                  <a:moveTo>
                    <a:pt x="0" y="0"/>
                  </a:moveTo>
                  <a:lnTo>
                    <a:pt x="0" y="1235"/>
                  </a:lnTo>
                  <a:lnTo>
                    <a:pt x="218" y="1235"/>
                  </a:lnTo>
                  <a:lnTo>
                    <a:pt x="218" y="0"/>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sp>
          <p:nvSpPr>
            <p:cNvPr id="39" name="Google Shape;1400;p47">
              <a:extLst>
                <a:ext uri="{FF2B5EF4-FFF2-40B4-BE49-F238E27FC236}">
                  <a16:creationId xmlns:a16="http://schemas.microsoft.com/office/drawing/2014/main" id="{2F5DDB27-BE3A-85F0-831D-061A765F6636}"/>
                </a:ext>
              </a:extLst>
            </p:cNvPr>
            <p:cNvSpPr/>
            <p:nvPr/>
          </p:nvSpPr>
          <p:spPr>
            <a:xfrm>
              <a:off x="3438050" y="2513575"/>
              <a:ext cx="30900" cy="5475"/>
            </a:xfrm>
            <a:custGeom>
              <a:avLst/>
              <a:gdLst/>
              <a:ahLst/>
              <a:cxnLst/>
              <a:rect l="l" t="t" r="r" b="b"/>
              <a:pathLst>
                <a:path w="1236" h="219" extrusionOk="0">
                  <a:moveTo>
                    <a:pt x="0" y="0"/>
                  </a:moveTo>
                  <a:lnTo>
                    <a:pt x="0" y="218"/>
                  </a:lnTo>
                  <a:lnTo>
                    <a:pt x="1235" y="218"/>
                  </a:lnTo>
                  <a:lnTo>
                    <a:pt x="1235" y="0"/>
                  </a:lnTo>
                  <a:close/>
                </a:path>
              </a:pathLst>
            </a:custGeom>
            <a:solidFill>
              <a:srgbClr val="FFDA00"/>
            </a:solidFill>
            <a:ln>
              <a:noFill/>
            </a:ln>
          </p:spPr>
          <p:txBody>
            <a:bodyPr spcFirstLastPara="1" wrap="square" lIns="91425" tIns="91425" rIns="91425" bIns="91425" anchor="ctr" anchorCtr="0">
              <a:noAutofit/>
            </a:bodyPr>
            <a:lstStyle/>
            <a:p>
              <a:pPr defTabSz="914377">
                <a:buClrTx/>
                <a:defRPr/>
              </a:pPr>
              <a:endParaRPr sz="1800">
                <a:solidFill>
                  <a:sysClr val="windowText" lastClr="000000"/>
                </a:solidFill>
              </a:endParaRPr>
            </a:p>
          </p:txBody>
        </p:sp>
      </p:grpSp>
      <p:sp>
        <p:nvSpPr>
          <p:cNvPr id="11" name="Google Shape;261;p29">
            <a:extLst>
              <a:ext uri="{FF2B5EF4-FFF2-40B4-BE49-F238E27FC236}">
                <a16:creationId xmlns:a16="http://schemas.microsoft.com/office/drawing/2014/main" id="{74B1052A-2FA5-4A34-623D-FF31DE4C60C5}"/>
              </a:ext>
            </a:extLst>
          </p:cNvPr>
          <p:cNvSpPr txBox="1">
            <a:spLocks/>
          </p:cNvSpPr>
          <p:nvPr/>
        </p:nvSpPr>
        <p:spPr>
          <a:xfrm>
            <a:off x="825524" y="152520"/>
            <a:ext cx="1810121"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l"/>
            <a:r>
              <a:rPr lang="en-US" sz="4000" dirty="0">
                <a:solidFill>
                  <a:schemeClr val="bg2"/>
                </a:solidFill>
              </a:rPr>
              <a:t>Why?</a:t>
            </a:r>
          </a:p>
        </p:txBody>
      </p:sp>
      <p:sp>
        <p:nvSpPr>
          <p:cNvPr id="3" name="Google Shape;310;p31">
            <a:extLst>
              <a:ext uri="{FF2B5EF4-FFF2-40B4-BE49-F238E27FC236}">
                <a16:creationId xmlns:a16="http://schemas.microsoft.com/office/drawing/2014/main" id="{F59EF83F-2BCB-255A-B231-204B54236AE4}"/>
              </a:ext>
            </a:extLst>
          </p:cNvPr>
          <p:cNvSpPr txBox="1">
            <a:spLocks/>
          </p:cNvSpPr>
          <p:nvPr/>
        </p:nvSpPr>
        <p:spPr>
          <a:xfrm>
            <a:off x="299715" y="1120473"/>
            <a:ext cx="5837492"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kern="100" dirty="0">
                <a:latin typeface="Montserrat" panose="00000500000000000000" pitchFamily="2" charset="0"/>
                <a:ea typeface="Calibri" panose="020F0502020204030204" pitchFamily="34" charset="0"/>
                <a:cs typeface="Arial" panose="020B0604020202020204" pitchFamily="34" charset="0"/>
              </a:rPr>
              <a:t>Our planet is experiencing rising temperatures and extreme weather events.</a:t>
            </a:r>
            <a:endParaRPr lang="en-US" sz="1600" dirty="0">
              <a:latin typeface="Montserrat Medium" panose="00000600000000000000" pitchFamily="2" charset="0"/>
            </a:endParaRPr>
          </a:p>
        </p:txBody>
      </p:sp>
      <p:sp>
        <p:nvSpPr>
          <p:cNvPr id="5" name="Google Shape;310;p31">
            <a:extLst>
              <a:ext uri="{FF2B5EF4-FFF2-40B4-BE49-F238E27FC236}">
                <a16:creationId xmlns:a16="http://schemas.microsoft.com/office/drawing/2014/main" id="{A5F79192-37EE-8D72-4BB3-6BF1A80CD93F}"/>
              </a:ext>
            </a:extLst>
          </p:cNvPr>
          <p:cNvSpPr txBox="1">
            <a:spLocks/>
          </p:cNvSpPr>
          <p:nvPr/>
        </p:nvSpPr>
        <p:spPr>
          <a:xfrm>
            <a:off x="290202" y="1917690"/>
            <a:ext cx="5801557" cy="811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kern="100" dirty="0">
                <a:latin typeface="Montserrat" panose="00000500000000000000" pitchFamily="2" charset="0"/>
                <a:ea typeface="Calibri" panose="020F0502020204030204" pitchFamily="34" charset="0"/>
                <a:cs typeface="Arial" panose="020B0604020202020204" pitchFamily="34" charset="0"/>
              </a:rPr>
              <a:t>Egypt possesses abundant solar energy potential to mitigate climate change. </a:t>
            </a:r>
            <a:endParaRPr lang="en-US" sz="1600" dirty="0">
              <a:latin typeface="Montserrat Medium" panose="00000600000000000000" pitchFamily="2" charset="0"/>
            </a:endParaRPr>
          </a:p>
        </p:txBody>
      </p:sp>
      <p:sp>
        <p:nvSpPr>
          <p:cNvPr id="13" name="Google Shape;310;p31">
            <a:extLst>
              <a:ext uri="{FF2B5EF4-FFF2-40B4-BE49-F238E27FC236}">
                <a16:creationId xmlns:a16="http://schemas.microsoft.com/office/drawing/2014/main" id="{1B575D57-5E78-0853-190A-2E21D4670091}"/>
              </a:ext>
            </a:extLst>
          </p:cNvPr>
          <p:cNvSpPr txBox="1">
            <a:spLocks/>
          </p:cNvSpPr>
          <p:nvPr/>
        </p:nvSpPr>
        <p:spPr>
          <a:xfrm>
            <a:off x="278718" y="3469344"/>
            <a:ext cx="6014993" cy="64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kern="100" dirty="0">
                <a:latin typeface="Montserrat" panose="00000500000000000000" pitchFamily="2" charset="0"/>
                <a:ea typeface="Calibri" panose="020F0502020204030204" pitchFamily="34" charset="0"/>
                <a:cs typeface="Arial" panose="020B0604020202020204" pitchFamily="34" charset="0"/>
              </a:rPr>
              <a:t>The Egyptian government's efforts and the Vision 2030 initiative.</a:t>
            </a:r>
            <a:endParaRPr lang="en-US" sz="1600" dirty="0">
              <a:latin typeface="Montserrat Medium" panose="00000600000000000000" pitchFamily="2" charset="0"/>
            </a:endParaRPr>
          </a:p>
        </p:txBody>
      </p:sp>
      <p:sp>
        <p:nvSpPr>
          <p:cNvPr id="2" name="Google Shape;310;p31">
            <a:extLst>
              <a:ext uri="{FF2B5EF4-FFF2-40B4-BE49-F238E27FC236}">
                <a16:creationId xmlns:a16="http://schemas.microsoft.com/office/drawing/2014/main" id="{BC0A911C-AF6F-9337-876C-AA20BCA18F04}"/>
              </a:ext>
            </a:extLst>
          </p:cNvPr>
          <p:cNvSpPr txBox="1">
            <a:spLocks/>
          </p:cNvSpPr>
          <p:nvPr/>
        </p:nvSpPr>
        <p:spPr>
          <a:xfrm>
            <a:off x="314092" y="2685464"/>
            <a:ext cx="5801557" cy="811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kern="100" dirty="0">
                <a:latin typeface="Montserrat" panose="00000500000000000000" pitchFamily="2" charset="0"/>
                <a:ea typeface="Calibri" panose="020F0502020204030204" pitchFamily="34" charset="0"/>
                <a:cs typeface="Arial" panose="020B0604020202020204" pitchFamily="34" charset="0"/>
              </a:rPr>
              <a:t>People are not aware enough of this not-exploited energy.</a:t>
            </a:r>
            <a:endParaRPr lang="en-US" sz="1600" dirty="0">
              <a:latin typeface="Montserrat Medium" panose="00000600000000000000" pitchFamily="2" charset="0"/>
            </a:endParaRPr>
          </a:p>
        </p:txBody>
      </p:sp>
      <p:sp>
        <p:nvSpPr>
          <p:cNvPr id="4" name="Google Shape;310;p31">
            <a:extLst>
              <a:ext uri="{FF2B5EF4-FFF2-40B4-BE49-F238E27FC236}">
                <a16:creationId xmlns:a16="http://schemas.microsoft.com/office/drawing/2014/main" id="{A1BC4572-3FF6-B41B-1DA0-BA0EB12BE4D5}"/>
              </a:ext>
            </a:extLst>
          </p:cNvPr>
          <p:cNvSpPr txBox="1">
            <a:spLocks/>
          </p:cNvSpPr>
          <p:nvPr/>
        </p:nvSpPr>
        <p:spPr>
          <a:xfrm>
            <a:off x="278718" y="4266384"/>
            <a:ext cx="6014993" cy="646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285744" indent="-285744">
              <a:buClr>
                <a:schemeClr val="bg2"/>
              </a:buClr>
              <a:buSzPct val="100000"/>
              <a:buFont typeface="Wingdings" panose="05000000000000000000" pitchFamily="2" charset="2"/>
              <a:buChar char="v"/>
            </a:pPr>
            <a:r>
              <a:rPr lang="en-US" sz="1600" kern="100" dirty="0">
                <a:latin typeface="Montserrat" panose="00000500000000000000" pitchFamily="2" charset="0"/>
                <a:ea typeface="Calibri" panose="020F0502020204030204" pitchFamily="34" charset="0"/>
                <a:cs typeface="Arial" panose="020B0604020202020204" pitchFamily="34" charset="0"/>
              </a:rPr>
              <a:t>Given the continuous rise in electricity prices, finding a lasting solution is essential.</a:t>
            </a:r>
            <a:endParaRPr lang="en-US" sz="1600" dirty="0">
              <a:latin typeface="Montserrat Medium" panose="00000600000000000000" pitchFamily="2" charset="0"/>
            </a:endParaRPr>
          </a:p>
        </p:txBody>
      </p:sp>
    </p:spTree>
    <p:extLst>
      <p:ext uri="{BB962C8B-B14F-4D97-AF65-F5344CB8AC3E}">
        <p14:creationId xmlns:p14="http://schemas.microsoft.com/office/powerpoint/2010/main" val="339530605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EFE1B62F-4362-998F-A66F-A01D3030439D}"/>
              </a:ext>
            </a:extLst>
          </p:cNvPr>
          <p:cNvPicPr>
            <a:picLocks noChangeAspect="1"/>
          </p:cNvPicPr>
          <p:nvPr/>
        </p:nvPicPr>
        <p:blipFill rotWithShape="1">
          <a:blip r:embed="rId2"/>
          <a:srcRect t="4697" b="11142"/>
          <a:stretch/>
        </p:blipFill>
        <p:spPr>
          <a:xfrm>
            <a:off x="3883084" y="805681"/>
            <a:ext cx="1903195" cy="3836464"/>
          </a:xfrm>
          <a:prstGeom prst="rect">
            <a:avLst/>
          </a:prstGeom>
        </p:spPr>
      </p:pic>
      <p:sp>
        <p:nvSpPr>
          <p:cNvPr id="30" name="Google Shape;339;p32">
            <a:extLst>
              <a:ext uri="{FF2B5EF4-FFF2-40B4-BE49-F238E27FC236}">
                <a16:creationId xmlns:a16="http://schemas.microsoft.com/office/drawing/2014/main" id="{4BBAEBB9-56E9-979F-4281-EC23DCCEC752}"/>
              </a:ext>
            </a:extLst>
          </p:cNvPr>
          <p:cNvSpPr txBox="1">
            <a:spLocks/>
          </p:cNvSpPr>
          <p:nvPr/>
        </p:nvSpPr>
        <p:spPr>
          <a:xfrm>
            <a:off x="99348" y="1567059"/>
            <a:ext cx="3662341" cy="5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lgn="l"/>
            <a:r>
              <a:rPr lang="en-US" sz="1400" dirty="0">
                <a:latin typeface="Montserrat Medium" panose="00000600000000000000" pitchFamily="2" charset="0"/>
              </a:rPr>
              <a:t>Assisting users in choosing the right solar system efficiently.</a:t>
            </a:r>
          </a:p>
        </p:txBody>
      </p:sp>
      <p:sp>
        <p:nvSpPr>
          <p:cNvPr id="31" name="Google Shape;340;p32">
            <a:extLst>
              <a:ext uri="{FF2B5EF4-FFF2-40B4-BE49-F238E27FC236}">
                <a16:creationId xmlns:a16="http://schemas.microsoft.com/office/drawing/2014/main" id="{FCCA5D9E-48E4-9AEF-8103-B41979F1B81D}"/>
              </a:ext>
            </a:extLst>
          </p:cNvPr>
          <p:cNvSpPr txBox="1">
            <a:spLocks/>
          </p:cNvSpPr>
          <p:nvPr/>
        </p:nvSpPr>
        <p:spPr>
          <a:xfrm>
            <a:off x="5938811" y="2548509"/>
            <a:ext cx="3197237" cy="437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r>
              <a:rPr lang="en-US" sz="1400" dirty="0">
                <a:latin typeface="Montserrat Medium" panose="00000600000000000000" pitchFamily="2" charset="0"/>
              </a:rPr>
              <a:t>Predict solar system productivity.</a:t>
            </a:r>
          </a:p>
        </p:txBody>
      </p:sp>
      <p:sp>
        <p:nvSpPr>
          <p:cNvPr id="32" name="Google Shape;341;p32">
            <a:extLst>
              <a:ext uri="{FF2B5EF4-FFF2-40B4-BE49-F238E27FC236}">
                <a16:creationId xmlns:a16="http://schemas.microsoft.com/office/drawing/2014/main" id="{98C3DC61-E9DA-A857-EC5B-F6D86834491B}"/>
              </a:ext>
            </a:extLst>
          </p:cNvPr>
          <p:cNvSpPr txBox="1">
            <a:spLocks/>
          </p:cNvSpPr>
          <p:nvPr/>
        </p:nvSpPr>
        <p:spPr>
          <a:xfrm>
            <a:off x="50991" y="3386664"/>
            <a:ext cx="3720575" cy="5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lgn="l"/>
            <a:r>
              <a:rPr lang="en-US" sz="1400" dirty="0">
                <a:latin typeface="Montserrat Medium" panose="00000600000000000000" pitchFamily="2" charset="0"/>
              </a:rPr>
              <a:t>Calculate solar system payback period, financial and environmental impact.</a:t>
            </a:r>
          </a:p>
        </p:txBody>
      </p:sp>
      <p:sp>
        <p:nvSpPr>
          <p:cNvPr id="33" name="Google Shape;342;p32">
            <a:extLst>
              <a:ext uri="{FF2B5EF4-FFF2-40B4-BE49-F238E27FC236}">
                <a16:creationId xmlns:a16="http://schemas.microsoft.com/office/drawing/2014/main" id="{F8A87500-951E-FFC5-2727-BA51922CC49A}"/>
              </a:ext>
            </a:extLst>
          </p:cNvPr>
          <p:cNvSpPr txBox="1">
            <a:spLocks/>
          </p:cNvSpPr>
          <p:nvPr/>
        </p:nvSpPr>
        <p:spPr>
          <a:xfrm>
            <a:off x="5857570" y="3873638"/>
            <a:ext cx="3518845" cy="527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r>
              <a:rPr lang="en-US" sz="1400" dirty="0">
                <a:latin typeface="Montserrat Medium" panose="00000600000000000000" pitchFamily="2" charset="0"/>
              </a:rPr>
              <a:t>Integrate a chatbot for information and terms.</a:t>
            </a:r>
          </a:p>
        </p:txBody>
      </p:sp>
      <p:sp>
        <p:nvSpPr>
          <p:cNvPr id="53" name="Google Shape;342;p32">
            <a:extLst>
              <a:ext uri="{FF2B5EF4-FFF2-40B4-BE49-F238E27FC236}">
                <a16:creationId xmlns:a16="http://schemas.microsoft.com/office/drawing/2014/main" id="{37AC8F35-25D1-BFD1-2EC3-848B2A9F573A}"/>
              </a:ext>
            </a:extLst>
          </p:cNvPr>
          <p:cNvSpPr txBox="1">
            <a:spLocks/>
          </p:cNvSpPr>
          <p:nvPr/>
        </p:nvSpPr>
        <p:spPr>
          <a:xfrm>
            <a:off x="5946763" y="1121177"/>
            <a:ext cx="3120211" cy="5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160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1600"/>
              </a:spcBef>
              <a:spcAft>
                <a:spcPts val="160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r>
              <a:rPr lang="en-US" sz="1400" dirty="0">
                <a:latin typeface="Montserrat Medium" panose="00000600000000000000" pitchFamily="2" charset="0"/>
              </a:rPr>
              <a:t>Facilitate the buying and selling of solar components.</a:t>
            </a:r>
          </a:p>
        </p:txBody>
      </p:sp>
      <p:grpSp>
        <p:nvGrpSpPr>
          <p:cNvPr id="54" name="Google Shape;351;p32">
            <a:extLst>
              <a:ext uri="{FF2B5EF4-FFF2-40B4-BE49-F238E27FC236}">
                <a16:creationId xmlns:a16="http://schemas.microsoft.com/office/drawing/2014/main" id="{1498F8CA-3201-A5F9-10E9-64BD1F229492}"/>
              </a:ext>
            </a:extLst>
          </p:cNvPr>
          <p:cNvGrpSpPr/>
          <p:nvPr/>
        </p:nvGrpSpPr>
        <p:grpSpPr>
          <a:xfrm>
            <a:off x="5406619" y="2465688"/>
            <a:ext cx="579900" cy="579900"/>
            <a:chOff x="2165282" y="3911013"/>
            <a:chExt cx="579900" cy="579900"/>
          </a:xfrm>
        </p:grpSpPr>
        <p:sp>
          <p:nvSpPr>
            <p:cNvPr id="55" name="Google Shape;352;p32">
              <a:extLst>
                <a:ext uri="{FF2B5EF4-FFF2-40B4-BE49-F238E27FC236}">
                  <a16:creationId xmlns:a16="http://schemas.microsoft.com/office/drawing/2014/main" id="{F3C39571-4FD0-B1C9-2372-4BC6D0E9CA6E}"/>
                </a:ext>
              </a:extLst>
            </p:cNvPr>
            <p:cNvSpPr/>
            <p:nvPr/>
          </p:nvSpPr>
          <p:spPr>
            <a:xfrm>
              <a:off x="2165282" y="3911013"/>
              <a:ext cx="579900" cy="579900"/>
            </a:xfrm>
            <a:prstGeom prst="ellipse">
              <a:avLst/>
            </a:prstGeom>
            <a:solidFill>
              <a:schemeClr val="dk2"/>
            </a:solidFill>
            <a:ln>
              <a:noFill/>
            </a:ln>
          </p:spPr>
          <p:txBody>
            <a:bodyPr spcFirstLastPara="1" wrap="square" lIns="91425" tIns="91425" rIns="91425" bIns="91425" anchor="ctr" anchorCtr="0">
              <a:noAutofit/>
            </a:bodyPr>
            <a:lstStyle/>
            <a:p>
              <a:pPr algn="r"/>
              <a:endParaRPr/>
            </a:p>
          </p:txBody>
        </p:sp>
        <p:sp>
          <p:nvSpPr>
            <p:cNvPr id="56" name="Google Shape;353;p32">
              <a:extLst>
                <a:ext uri="{FF2B5EF4-FFF2-40B4-BE49-F238E27FC236}">
                  <a16:creationId xmlns:a16="http://schemas.microsoft.com/office/drawing/2014/main" id="{09CF5FA2-E70D-7D5F-5CB3-0CDF5A8EB56D}"/>
                </a:ext>
              </a:extLst>
            </p:cNvPr>
            <p:cNvSpPr/>
            <p:nvPr/>
          </p:nvSpPr>
          <p:spPr>
            <a:xfrm>
              <a:off x="2365523" y="4017299"/>
              <a:ext cx="179418" cy="367327"/>
            </a:xfrm>
            <a:custGeom>
              <a:avLst/>
              <a:gdLst/>
              <a:ahLst/>
              <a:cxnLst/>
              <a:rect l="l" t="t" r="r" b="b"/>
              <a:pathLst>
                <a:path w="6910" h="14147" extrusionOk="0">
                  <a:moveTo>
                    <a:pt x="3455" y="828"/>
                  </a:moveTo>
                  <a:cubicBezTo>
                    <a:pt x="4901" y="828"/>
                    <a:pt x="6080" y="2006"/>
                    <a:pt x="6080" y="3453"/>
                  </a:cubicBezTo>
                  <a:lnTo>
                    <a:pt x="6080" y="8428"/>
                  </a:lnTo>
                  <a:cubicBezTo>
                    <a:pt x="6080" y="8655"/>
                    <a:pt x="5894" y="8842"/>
                    <a:pt x="5665" y="8842"/>
                  </a:cubicBezTo>
                  <a:lnTo>
                    <a:pt x="4564" y="8842"/>
                  </a:lnTo>
                  <a:lnTo>
                    <a:pt x="4564" y="3964"/>
                  </a:lnTo>
                  <a:cubicBezTo>
                    <a:pt x="4564" y="3737"/>
                    <a:pt x="4380" y="3551"/>
                    <a:pt x="4151" y="3551"/>
                  </a:cubicBezTo>
                  <a:cubicBezTo>
                    <a:pt x="3921" y="3551"/>
                    <a:pt x="3736" y="3737"/>
                    <a:pt x="3736" y="3964"/>
                  </a:cubicBezTo>
                  <a:lnTo>
                    <a:pt x="3736" y="8842"/>
                  </a:lnTo>
                  <a:lnTo>
                    <a:pt x="3172" y="8842"/>
                  </a:lnTo>
                  <a:lnTo>
                    <a:pt x="3172" y="3964"/>
                  </a:lnTo>
                  <a:cubicBezTo>
                    <a:pt x="3172" y="3737"/>
                    <a:pt x="2987" y="3551"/>
                    <a:pt x="2759" y="3551"/>
                  </a:cubicBezTo>
                  <a:cubicBezTo>
                    <a:pt x="2530" y="3551"/>
                    <a:pt x="2344" y="3737"/>
                    <a:pt x="2344" y="3964"/>
                  </a:cubicBezTo>
                  <a:lnTo>
                    <a:pt x="2344" y="8842"/>
                  </a:lnTo>
                  <a:lnTo>
                    <a:pt x="1244" y="8842"/>
                  </a:lnTo>
                  <a:cubicBezTo>
                    <a:pt x="1016" y="8842"/>
                    <a:pt x="829" y="8655"/>
                    <a:pt x="829" y="8428"/>
                  </a:cubicBezTo>
                  <a:lnTo>
                    <a:pt x="829" y="3453"/>
                  </a:lnTo>
                  <a:cubicBezTo>
                    <a:pt x="829" y="2006"/>
                    <a:pt x="2007" y="828"/>
                    <a:pt x="3455" y="828"/>
                  </a:cubicBezTo>
                  <a:close/>
                  <a:moveTo>
                    <a:pt x="5250" y="9670"/>
                  </a:moveTo>
                  <a:lnTo>
                    <a:pt x="5250" y="10085"/>
                  </a:lnTo>
                  <a:lnTo>
                    <a:pt x="1658" y="10085"/>
                  </a:lnTo>
                  <a:lnTo>
                    <a:pt x="1658" y="9670"/>
                  </a:lnTo>
                  <a:close/>
                  <a:moveTo>
                    <a:pt x="5250" y="10915"/>
                  </a:moveTo>
                  <a:lnTo>
                    <a:pt x="5250" y="11328"/>
                  </a:lnTo>
                  <a:lnTo>
                    <a:pt x="1658" y="11328"/>
                  </a:lnTo>
                  <a:lnTo>
                    <a:pt x="1658" y="10915"/>
                  </a:lnTo>
                  <a:close/>
                  <a:moveTo>
                    <a:pt x="4283" y="12158"/>
                  </a:moveTo>
                  <a:lnTo>
                    <a:pt x="4283" y="12489"/>
                  </a:lnTo>
                  <a:cubicBezTo>
                    <a:pt x="4283" y="12946"/>
                    <a:pt x="3912" y="13318"/>
                    <a:pt x="3455" y="13318"/>
                  </a:cubicBezTo>
                  <a:cubicBezTo>
                    <a:pt x="2998" y="13318"/>
                    <a:pt x="2625" y="12946"/>
                    <a:pt x="2625" y="12489"/>
                  </a:cubicBezTo>
                  <a:lnTo>
                    <a:pt x="2625" y="12158"/>
                  </a:lnTo>
                  <a:close/>
                  <a:moveTo>
                    <a:pt x="3455" y="0"/>
                  </a:moveTo>
                  <a:cubicBezTo>
                    <a:pt x="1550" y="0"/>
                    <a:pt x="1" y="1548"/>
                    <a:pt x="1" y="3453"/>
                  </a:cubicBezTo>
                  <a:lnTo>
                    <a:pt x="1" y="8428"/>
                  </a:lnTo>
                  <a:cubicBezTo>
                    <a:pt x="1" y="8968"/>
                    <a:pt x="348" y="9428"/>
                    <a:pt x="829" y="9599"/>
                  </a:cubicBezTo>
                  <a:lnTo>
                    <a:pt x="829" y="11743"/>
                  </a:lnTo>
                  <a:cubicBezTo>
                    <a:pt x="829" y="11972"/>
                    <a:pt x="1014" y="12158"/>
                    <a:pt x="1244" y="12158"/>
                  </a:cubicBezTo>
                  <a:lnTo>
                    <a:pt x="1797" y="12158"/>
                  </a:lnTo>
                  <a:lnTo>
                    <a:pt x="1797" y="12489"/>
                  </a:lnTo>
                  <a:cubicBezTo>
                    <a:pt x="1797" y="13404"/>
                    <a:pt x="2540" y="14146"/>
                    <a:pt x="3455" y="14146"/>
                  </a:cubicBezTo>
                  <a:cubicBezTo>
                    <a:pt x="4369" y="14146"/>
                    <a:pt x="5113" y="13404"/>
                    <a:pt x="5113" y="12489"/>
                  </a:cubicBezTo>
                  <a:lnTo>
                    <a:pt x="5113" y="12158"/>
                  </a:lnTo>
                  <a:lnTo>
                    <a:pt x="5665" y="12158"/>
                  </a:lnTo>
                  <a:cubicBezTo>
                    <a:pt x="5894" y="12158"/>
                    <a:pt x="6080" y="11972"/>
                    <a:pt x="6080" y="11743"/>
                  </a:cubicBezTo>
                  <a:lnTo>
                    <a:pt x="6080" y="9599"/>
                  </a:lnTo>
                  <a:cubicBezTo>
                    <a:pt x="6562" y="9428"/>
                    <a:pt x="6909" y="8968"/>
                    <a:pt x="6909" y="8428"/>
                  </a:cubicBezTo>
                  <a:lnTo>
                    <a:pt x="6909" y="3453"/>
                  </a:lnTo>
                  <a:cubicBezTo>
                    <a:pt x="6909" y="1550"/>
                    <a:pt x="5360" y="0"/>
                    <a:pt x="3455" y="0"/>
                  </a:cubicBezTo>
                  <a:close/>
                </a:path>
              </a:pathLst>
            </a:custGeom>
            <a:solidFill>
              <a:schemeClr val="lt1"/>
            </a:solidFill>
            <a:ln>
              <a:noFill/>
            </a:ln>
          </p:spPr>
          <p:txBody>
            <a:bodyPr spcFirstLastPara="1" wrap="square" lIns="91425" tIns="91425" rIns="91425" bIns="91425" anchor="ctr" anchorCtr="0">
              <a:noAutofit/>
            </a:bodyPr>
            <a:lstStyle/>
            <a:p>
              <a:pPr algn="r"/>
              <a:endParaRPr/>
            </a:p>
          </p:txBody>
        </p:sp>
      </p:grpSp>
      <p:sp>
        <p:nvSpPr>
          <p:cNvPr id="58" name="Google Shape;215;p27">
            <a:extLst>
              <a:ext uri="{FF2B5EF4-FFF2-40B4-BE49-F238E27FC236}">
                <a16:creationId xmlns:a16="http://schemas.microsoft.com/office/drawing/2014/main" id="{3F8DBBD4-1345-17B0-15C4-B14907BAA4AD}"/>
              </a:ext>
            </a:extLst>
          </p:cNvPr>
          <p:cNvSpPr txBox="1">
            <a:spLocks/>
          </p:cNvSpPr>
          <p:nvPr/>
        </p:nvSpPr>
        <p:spPr>
          <a:xfrm>
            <a:off x="1501094" y="2939301"/>
            <a:ext cx="578407"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a:buNone/>
              <a:defRPr sz="30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algn="l"/>
            <a:r>
              <a:rPr lang="en" sz="2000" dirty="0">
                <a:solidFill>
                  <a:schemeClr val="tx1"/>
                </a:solidFill>
                <a:latin typeface="Montserrat SemiBold" panose="00000700000000000000" pitchFamily="2" charset="0"/>
              </a:rPr>
              <a:t>02.</a:t>
            </a:r>
          </a:p>
        </p:txBody>
      </p:sp>
      <p:sp>
        <p:nvSpPr>
          <p:cNvPr id="60" name="Google Shape;215;p27">
            <a:extLst>
              <a:ext uri="{FF2B5EF4-FFF2-40B4-BE49-F238E27FC236}">
                <a16:creationId xmlns:a16="http://schemas.microsoft.com/office/drawing/2014/main" id="{7D976A04-73E2-08CE-6F21-3F44E38D1AA5}"/>
              </a:ext>
            </a:extLst>
          </p:cNvPr>
          <p:cNvSpPr txBox="1">
            <a:spLocks/>
          </p:cNvSpPr>
          <p:nvPr/>
        </p:nvSpPr>
        <p:spPr>
          <a:xfrm>
            <a:off x="1529875" y="1183989"/>
            <a:ext cx="549626"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a:buNone/>
              <a:defRPr sz="30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algn="l"/>
            <a:r>
              <a:rPr lang="en" sz="2000" dirty="0">
                <a:solidFill>
                  <a:schemeClr val="tx1"/>
                </a:solidFill>
                <a:latin typeface="Montserrat SemiBold" panose="00000700000000000000" pitchFamily="2" charset="0"/>
              </a:rPr>
              <a:t>01.</a:t>
            </a:r>
          </a:p>
        </p:txBody>
      </p:sp>
      <p:sp>
        <p:nvSpPr>
          <p:cNvPr id="61" name="Google Shape;215;p27">
            <a:extLst>
              <a:ext uri="{FF2B5EF4-FFF2-40B4-BE49-F238E27FC236}">
                <a16:creationId xmlns:a16="http://schemas.microsoft.com/office/drawing/2014/main" id="{028B108F-0B9D-464A-D2C5-2B76B6C748E5}"/>
              </a:ext>
            </a:extLst>
          </p:cNvPr>
          <p:cNvSpPr txBox="1">
            <a:spLocks/>
          </p:cNvSpPr>
          <p:nvPr/>
        </p:nvSpPr>
        <p:spPr>
          <a:xfrm>
            <a:off x="6743883" y="702578"/>
            <a:ext cx="963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a:buNone/>
              <a:defRPr sz="30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algn="ctr"/>
            <a:r>
              <a:rPr lang="en" sz="2000" dirty="0">
                <a:solidFill>
                  <a:schemeClr val="tx1"/>
                </a:solidFill>
                <a:latin typeface="Montserrat SemiBold" panose="00000700000000000000" pitchFamily="2" charset="0"/>
              </a:rPr>
              <a:t>03.</a:t>
            </a:r>
          </a:p>
        </p:txBody>
      </p:sp>
      <p:sp>
        <p:nvSpPr>
          <p:cNvPr id="62" name="Google Shape;215;p27">
            <a:extLst>
              <a:ext uri="{FF2B5EF4-FFF2-40B4-BE49-F238E27FC236}">
                <a16:creationId xmlns:a16="http://schemas.microsoft.com/office/drawing/2014/main" id="{7CCF4DF7-86DB-9129-FCDB-20F029931E44}"/>
              </a:ext>
            </a:extLst>
          </p:cNvPr>
          <p:cNvSpPr txBox="1">
            <a:spLocks/>
          </p:cNvSpPr>
          <p:nvPr/>
        </p:nvSpPr>
        <p:spPr>
          <a:xfrm>
            <a:off x="6743883" y="2119677"/>
            <a:ext cx="963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a:buNone/>
              <a:defRPr sz="30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algn="ctr"/>
            <a:r>
              <a:rPr lang="en" sz="2000" dirty="0">
                <a:solidFill>
                  <a:schemeClr val="tx1"/>
                </a:solidFill>
                <a:latin typeface="Montserrat SemiBold" panose="00000700000000000000" pitchFamily="2" charset="0"/>
              </a:rPr>
              <a:t>04.</a:t>
            </a:r>
          </a:p>
        </p:txBody>
      </p:sp>
      <p:sp>
        <p:nvSpPr>
          <p:cNvPr id="63" name="Google Shape;215;p27">
            <a:extLst>
              <a:ext uri="{FF2B5EF4-FFF2-40B4-BE49-F238E27FC236}">
                <a16:creationId xmlns:a16="http://schemas.microsoft.com/office/drawing/2014/main" id="{326B9C83-CBD3-6F70-B217-D1F07DEE121B}"/>
              </a:ext>
            </a:extLst>
          </p:cNvPr>
          <p:cNvSpPr txBox="1">
            <a:spLocks/>
          </p:cNvSpPr>
          <p:nvPr/>
        </p:nvSpPr>
        <p:spPr>
          <a:xfrm>
            <a:off x="6782400" y="3514883"/>
            <a:ext cx="963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Montserrat"/>
              <a:buNone/>
              <a:defRPr sz="30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0" i="0" u="none" strike="noStrike" cap="none">
                <a:solidFill>
                  <a:schemeClr val="dk1"/>
                </a:solidFill>
                <a:latin typeface="Montserrat"/>
                <a:ea typeface="Montserrat"/>
                <a:cs typeface="Montserrat"/>
                <a:sym typeface="Montserrat"/>
              </a:defRPr>
            </a:lvl9pPr>
          </a:lstStyle>
          <a:p>
            <a:pPr algn="ctr"/>
            <a:r>
              <a:rPr lang="en" sz="2000" dirty="0">
                <a:solidFill>
                  <a:schemeClr val="tx1"/>
                </a:solidFill>
                <a:latin typeface="Montserrat SemiBold" panose="00000700000000000000" pitchFamily="2" charset="0"/>
              </a:rPr>
              <a:t>05.</a:t>
            </a:r>
          </a:p>
        </p:txBody>
      </p:sp>
      <p:grpSp>
        <p:nvGrpSpPr>
          <p:cNvPr id="15" name="Google Shape;840;p45">
            <a:extLst>
              <a:ext uri="{FF2B5EF4-FFF2-40B4-BE49-F238E27FC236}">
                <a16:creationId xmlns:a16="http://schemas.microsoft.com/office/drawing/2014/main" id="{BDCCF20E-0324-CB39-3C13-FDD5821DC15A}"/>
              </a:ext>
            </a:extLst>
          </p:cNvPr>
          <p:cNvGrpSpPr/>
          <p:nvPr/>
        </p:nvGrpSpPr>
        <p:grpSpPr>
          <a:xfrm>
            <a:off x="5358911" y="3800969"/>
            <a:ext cx="579900" cy="579900"/>
            <a:chOff x="4403156" y="966688"/>
            <a:chExt cx="579900" cy="579900"/>
          </a:xfrm>
        </p:grpSpPr>
        <p:sp>
          <p:nvSpPr>
            <p:cNvPr id="16" name="Google Shape;841;p45">
              <a:extLst>
                <a:ext uri="{FF2B5EF4-FFF2-40B4-BE49-F238E27FC236}">
                  <a16:creationId xmlns:a16="http://schemas.microsoft.com/office/drawing/2014/main" id="{5A5E782F-ABCB-C64A-9419-38952A022D70}"/>
                </a:ext>
              </a:extLst>
            </p:cNvPr>
            <p:cNvSpPr/>
            <p:nvPr/>
          </p:nvSpPr>
          <p:spPr>
            <a:xfrm>
              <a:off x="4403156" y="966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17" name="Google Shape;842;p45">
              <a:extLst>
                <a:ext uri="{FF2B5EF4-FFF2-40B4-BE49-F238E27FC236}">
                  <a16:creationId xmlns:a16="http://schemas.microsoft.com/office/drawing/2014/main" id="{9AAD28AA-816B-4915-F233-AC5ED5E47683}"/>
                </a:ext>
              </a:extLst>
            </p:cNvPr>
            <p:cNvGrpSpPr/>
            <p:nvPr/>
          </p:nvGrpSpPr>
          <p:grpSpPr>
            <a:xfrm>
              <a:off x="4509416" y="1072948"/>
              <a:ext cx="367379" cy="367379"/>
              <a:chOff x="4571525" y="1321325"/>
              <a:chExt cx="353725" cy="353725"/>
            </a:xfrm>
          </p:grpSpPr>
          <p:sp>
            <p:nvSpPr>
              <p:cNvPr id="18" name="Google Shape;843;p45">
                <a:extLst>
                  <a:ext uri="{FF2B5EF4-FFF2-40B4-BE49-F238E27FC236}">
                    <a16:creationId xmlns:a16="http://schemas.microsoft.com/office/drawing/2014/main" id="{2FBD903A-E780-0202-27F0-A2209DF9CA43}"/>
                  </a:ext>
                </a:extLst>
              </p:cNvPr>
              <p:cNvSpPr/>
              <p:nvPr/>
            </p:nvSpPr>
            <p:spPr>
              <a:xfrm>
                <a:off x="4738025" y="1321325"/>
                <a:ext cx="20775" cy="65025"/>
              </a:xfrm>
              <a:custGeom>
                <a:avLst/>
                <a:gdLst/>
                <a:ahLst/>
                <a:cxnLst/>
                <a:rect l="l" t="t" r="r" b="b"/>
                <a:pathLst>
                  <a:path w="831" h="2601" extrusionOk="0">
                    <a:moveTo>
                      <a:pt x="415" y="0"/>
                    </a:moveTo>
                    <a:cubicBezTo>
                      <a:pt x="186" y="0"/>
                      <a:pt x="1" y="186"/>
                      <a:pt x="1" y="415"/>
                    </a:cubicBezTo>
                    <a:lnTo>
                      <a:pt x="1" y="2186"/>
                    </a:lnTo>
                    <a:cubicBezTo>
                      <a:pt x="1" y="2415"/>
                      <a:pt x="186" y="2600"/>
                      <a:pt x="415" y="2600"/>
                    </a:cubicBezTo>
                    <a:cubicBezTo>
                      <a:pt x="645" y="2600"/>
                      <a:pt x="830" y="2415"/>
                      <a:pt x="830" y="2186"/>
                    </a:cubicBezTo>
                    <a:lnTo>
                      <a:pt x="830" y="415"/>
                    </a:lnTo>
                    <a:cubicBezTo>
                      <a:pt x="830" y="186"/>
                      <a:pt x="645" y="0"/>
                      <a:pt x="41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9" name="Google Shape;844;p45">
                <a:extLst>
                  <a:ext uri="{FF2B5EF4-FFF2-40B4-BE49-F238E27FC236}">
                    <a16:creationId xmlns:a16="http://schemas.microsoft.com/office/drawing/2014/main" id="{DA5FC9FF-547A-9039-FC02-DC575CF49D2B}"/>
                  </a:ext>
                </a:extLst>
              </p:cNvPr>
              <p:cNvSpPr/>
              <p:nvPr/>
            </p:nvSpPr>
            <p:spPr>
              <a:xfrm>
                <a:off x="4738025" y="1610000"/>
                <a:ext cx="20775" cy="65050"/>
              </a:xfrm>
              <a:custGeom>
                <a:avLst/>
                <a:gdLst/>
                <a:ahLst/>
                <a:cxnLst/>
                <a:rect l="l" t="t" r="r" b="b"/>
                <a:pathLst>
                  <a:path w="831" h="2602" extrusionOk="0">
                    <a:moveTo>
                      <a:pt x="415" y="1"/>
                    </a:moveTo>
                    <a:cubicBezTo>
                      <a:pt x="186" y="1"/>
                      <a:pt x="1" y="186"/>
                      <a:pt x="1" y="416"/>
                    </a:cubicBezTo>
                    <a:lnTo>
                      <a:pt x="1" y="2186"/>
                    </a:lnTo>
                    <a:cubicBezTo>
                      <a:pt x="1" y="2415"/>
                      <a:pt x="186" y="2601"/>
                      <a:pt x="415" y="2601"/>
                    </a:cubicBezTo>
                    <a:cubicBezTo>
                      <a:pt x="645" y="2601"/>
                      <a:pt x="830" y="2415"/>
                      <a:pt x="830" y="2186"/>
                    </a:cubicBezTo>
                    <a:lnTo>
                      <a:pt x="830" y="416"/>
                    </a:lnTo>
                    <a:cubicBezTo>
                      <a:pt x="830" y="186"/>
                      <a:pt x="645" y="1"/>
                      <a:pt x="415"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0" name="Google Shape;845;p45">
                <a:extLst>
                  <a:ext uri="{FF2B5EF4-FFF2-40B4-BE49-F238E27FC236}">
                    <a16:creationId xmlns:a16="http://schemas.microsoft.com/office/drawing/2014/main" id="{4016B942-DA11-AA1E-7E92-AC75AE4549FF}"/>
                  </a:ext>
                </a:extLst>
              </p:cNvPr>
              <p:cNvSpPr/>
              <p:nvPr/>
            </p:nvSpPr>
            <p:spPr>
              <a:xfrm>
                <a:off x="4619300" y="1370075"/>
                <a:ext cx="40375" cy="38375"/>
              </a:xfrm>
              <a:custGeom>
                <a:avLst/>
                <a:gdLst/>
                <a:ahLst/>
                <a:cxnLst/>
                <a:rect l="l" t="t" r="r" b="b"/>
                <a:pathLst>
                  <a:path w="1615" h="1535" extrusionOk="0">
                    <a:moveTo>
                      <a:pt x="455" y="0"/>
                    </a:moveTo>
                    <a:cubicBezTo>
                      <a:pt x="349" y="0"/>
                      <a:pt x="243" y="41"/>
                      <a:pt x="162" y="123"/>
                    </a:cubicBezTo>
                    <a:cubicBezTo>
                      <a:pt x="1" y="284"/>
                      <a:pt x="1" y="545"/>
                      <a:pt x="162" y="709"/>
                    </a:cubicBezTo>
                    <a:lnTo>
                      <a:pt x="868" y="1414"/>
                    </a:lnTo>
                    <a:cubicBezTo>
                      <a:pt x="948" y="1495"/>
                      <a:pt x="1054" y="1535"/>
                      <a:pt x="1161" y="1535"/>
                    </a:cubicBezTo>
                    <a:cubicBezTo>
                      <a:pt x="1267" y="1535"/>
                      <a:pt x="1373" y="1495"/>
                      <a:pt x="1454" y="1414"/>
                    </a:cubicBezTo>
                    <a:cubicBezTo>
                      <a:pt x="1615" y="1251"/>
                      <a:pt x="1615" y="989"/>
                      <a:pt x="1454" y="826"/>
                    </a:cubicBezTo>
                    <a:lnTo>
                      <a:pt x="748" y="123"/>
                    </a:lnTo>
                    <a:cubicBezTo>
                      <a:pt x="667" y="41"/>
                      <a:pt x="561" y="0"/>
                      <a:pt x="45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1" name="Google Shape;846;p45">
                <a:extLst>
                  <a:ext uri="{FF2B5EF4-FFF2-40B4-BE49-F238E27FC236}">
                    <a16:creationId xmlns:a16="http://schemas.microsoft.com/office/drawing/2014/main" id="{D1C798CE-0817-5199-6BE7-5A3582E490B1}"/>
                  </a:ext>
                </a:extLst>
              </p:cNvPr>
              <p:cNvSpPr/>
              <p:nvPr/>
            </p:nvSpPr>
            <p:spPr>
              <a:xfrm>
                <a:off x="4837100" y="1370075"/>
                <a:ext cx="40425" cy="38375"/>
              </a:xfrm>
              <a:custGeom>
                <a:avLst/>
                <a:gdLst/>
                <a:ahLst/>
                <a:cxnLst/>
                <a:rect l="l" t="t" r="r" b="b"/>
                <a:pathLst>
                  <a:path w="1617" h="1535" extrusionOk="0">
                    <a:moveTo>
                      <a:pt x="1161" y="0"/>
                    </a:moveTo>
                    <a:cubicBezTo>
                      <a:pt x="1055" y="0"/>
                      <a:pt x="949" y="41"/>
                      <a:pt x="867" y="123"/>
                    </a:cubicBezTo>
                    <a:lnTo>
                      <a:pt x="163" y="826"/>
                    </a:lnTo>
                    <a:cubicBezTo>
                      <a:pt x="0" y="989"/>
                      <a:pt x="0" y="1251"/>
                      <a:pt x="163" y="1414"/>
                    </a:cubicBezTo>
                    <a:cubicBezTo>
                      <a:pt x="244" y="1495"/>
                      <a:pt x="350" y="1535"/>
                      <a:pt x="456" y="1535"/>
                    </a:cubicBezTo>
                    <a:cubicBezTo>
                      <a:pt x="562" y="1535"/>
                      <a:pt x="668" y="1495"/>
                      <a:pt x="749" y="1414"/>
                    </a:cubicBezTo>
                    <a:lnTo>
                      <a:pt x="1455" y="709"/>
                    </a:lnTo>
                    <a:cubicBezTo>
                      <a:pt x="1616" y="547"/>
                      <a:pt x="1616" y="284"/>
                      <a:pt x="1455" y="123"/>
                    </a:cubicBezTo>
                    <a:cubicBezTo>
                      <a:pt x="1373" y="41"/>
                      <a:pt x="1267" y="0"/>
                      <a:pt x="116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2" name="Google Shape;847;p45">
                <a:extLst>
                  <a:ext uri="{FF2B5EF4-FFF2-40B4-BE49-F238E27FC236}">
                    <a16:creationId xmlns:a16="http://schemas.microsoft.com/office/drawing/2014/main" id="{CCD0AF2D-3FCA-69A4-0359-A7F09CE6137B}"/>
                  </a:ext>
                </a:extLst>
              </p:cNvPr>
              <p:cNvSpPr/>
              <p:nvPr/>
            </p:nvSpPr>
            <p:spPr>
              <a:xfrm>
                <a:off x="4619300" y="1587900"/>
                <a:ext cx="40375" cy="38375"/>
              </a:xfrm>
              <a:custGeom>
                <a:avLst/>
                <a:gdLst/>
                <a:ahLst/>
                <a:cxnLst/>
                <a:rect l="l" t="t" r="r" b="b"/>
                <a:pathLst>
                  <a:path w="1615" h="1535" extrusionOk="0">
                    <a:moveTo>
                      <a:pt x="1161" y="0"/>
                    </a:moveTo>
                    <a:cubicBezTo>
                      <a:pt x="1054" y="0"/>
                      <a:pt x="948" y="40"/>
                      <a:pt x="868" y="121"/>
                    </a:cubicBezTo>
                    <a:lnTo>
                      <a:pt x="162" y="827"/>
                    </a:lnTo>
                    <a:cubicBezTo>
                      <a:pt x="1" y="988"/>
                      <a:pt x="1" y="1251"/>
                      <a:pt x="162" y="1413"/>
                    </a:cubicBezTo>
                    <a:cubicBezTo>
                      <a:pt x="243" y="1494"/>
                      <a:pt x="349" y="1535"/>
                      <a:pt x="455" y="1535"/>
                    </a:cubicBezTo>
                    <a:cubicBezTo>
                      <a:pt x="561" y="1535"/>
                      <a:pt x="667" y="1494"/>
                      <a:pt x="748" y="1413"/>
                    </a:cubicBezTo>
                    <a:lnTo>
                      <a:pt x="1454" y="707"/>
                    </a:lnTo>
                    <a:cubicBezTo>
                      <a:pt x="1615" y="546"/>
                      <a:pt x="1615" y="284"/>
                      <a:pt x="1454" y="121"/>
                    </a:cubicBezTo>
                    <a:cubicBezTo>
                      <a:pt x="1373" y="40"/>
                      <a:pt x="1267" y="0"/>
                      <a:pt x="1161"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3" name="Google Shape;848;p45">
                <a:extLst>
                  <a:ext uri="{FF2B5EF4-FFF2-40B4-BE49-F238E27FC236}">
                    <a16:creationId xmlns:a16="http://schemas.microsoft.com/office/drawing/2014/main" id="{AC6DD12E-B196-5F2B-4AF1-A0ACA4BA5168}"/>
                  </a:ext>
                </a:extLst>
              </p:cNvPr>
              <p:cNvSpPr/>
              <p:nvPr/>
            </p:nvSpPr>
            <p:spPr>
              <a:xfrm>
                <a:off x="4651675" y="1401450"/>
                <a:ext cx="193450" cy="193450"/>
              </a:xfrm>
              <a:custGeom>
                <a:avLst/>
                <a:gdLst/>
                <a:ahLst/>
                <a:cxnLst/>
                <a:rect l="l" t="t" r="r" b="b"/>
                <a:pathLst>
                  <a:path w="7738" h="7738" extrusionOk="0">
                    <a:moveTo>
                      <a:pt x="3869" y="830"/>
                    </a:moveTo>
                    <a:cubicBezTo>
                      <a:pt x="5545" y="830"/>
                      <a:pt x="6909" y="2193"/>
                      <a:pt x="6909" y="3870"/>
                    </a:cubicBezTo>
                    <a:cubicBezTo>
                      <a:pt x="6909" y="5545"/>
                      <a:pt x="5545" y="6909"/>
                      <a:pt x="3869" y="6909"/>
                    </a:cubicBezTo>
                    <a:cubicBezTo>
                      <a:pt x="2192" y="6909"/>
                      <a:pt x="830" y="5545"/>
                      <a:pt x="830" y="3870"/>
                    </a:cubicBezTo>
                    <a:cubicBezTo>
                      <a:pt x="830" y="2193"/>
                      <a:pt x="2194" y="830"/>
                      <a:pt x="3869" y="830"/>
                    </a:cubicBezTo>
                    <a:close/>
                    <a:moveTo>
                      <a:pt x="3869" y="1"/>
                    </a:moveTo>
                    <a:cubicBezTo>
                      <a:pt x="2951" y="1"/>
                      <a:pt x="2108" y="322"/>
                      <a:pt x="1443" y="858"/>
                    </a:cubicBezTo>
                    <a:lnTo>
                      <a:pt x="940" y="354"/>
                    </a:lnTo>
                    <a:cubicBezTo>
                      <a:pt x="859" y="273"/>
                      <a:pt x="753" y="232"/>
                      <a:pt x="647" y="232"/>
                    </a:cubicBezTo>
                    <a:cubicBezTo>
                      <a:pt x="541" y="232"/>
                      <a:pt x="435" y="273"/>
                      <a:pt x="354" y="354"/>
                    </a:cubicBezTo>
                    <a:cubicBezTo>
                      <a:pt x="192" y="516"/>
                      <a:pt x="192" y="779"/>
                      <a:pt x="354" y="940"/>
                    </a:cubicBezTo>
                    <a:lnTo>
                      <a:pt x="857" y="1444"/>
                    </a:lnTo>
                    <a:cubicBezTo>
                      <a:pt x="322" y="2107"/>
                      <a:pt x="0" y="2951"/>
                      <a:pt x="0" y="3870"/>
                    </a:cubicBezTo>
                    <a:cubicBezTo>
                      <a:pt x="0" y="4787"/>
                      <a:pt x="322" y="5631"/>
                      <a:pt x="857" y="6294"/>
                    </a:cubicBezTo>
                    <a:lnTo>
                      <a:pt x="354" y="6798"/>
                    </a:lnTo>
                    <a:cubicBezTo>
                      <a:pt x="192" y="6961"/>
                      <a:pt x="192" y="7222"/>
                      <a:pt x="354" y="7384"/>
                    </a:cubicBezTo>
                    <a:cubicBezTo>
                      <a:pt x="435" y="7465"/>
                      <a:pt x="541" y="7506"/>
                      <a:pt x="647" y="7506"/>
                    </a:cubicBezTo>
                    <a:cubicBezTo>
                      <a:pt x="753" y="7506"/>
                      <a:pt x="859" y="7465"/>
                      <a:pt x="940" y="7384"/>
                    </a:cubicBezTo>
                    <a:lnTo>
                      <a:pt x="1443" y="6880"/>
                    </a:lnTo>
                    <a:cubicBezTo>
                      <a:pt x="2108" y="7416"/>
                      <a:pt x="2951" y="7737"/>
                      <a:pt x="3869" y="7737"/>
                    </a:cubicBezTo>
                    <a:cubicBezTo>
                      <a:pt x="4786" y="7737"/>
                      <a:pt x="5631" y="7416"/>
                      <a:pt x="6294" y="6880"/>
                    </a:cubicBezTo>
                    <a:lnTo>
                      <a:pt x="6798" y="7384"/>
                    </a:lnTo>
                    <a:cubicBezTo>
                      <a:pt x="6879" y="7465"/>
                      <a:pt x="6985" y="7506"/>
                      <a:pt x="7091" y="7506"/>
                    </a:cubicBezTo>
                    <a:cubicBezTo>
                      <a:pt x="7197" y="7506"/>
                      <a:pt x="7304" y="7465"/>
                      <a:pt x="7385" y="7384"/>
                    </a:cubicBezTo>
                    <a:cubicBezTo>
                      <a:pt x="7547" y="7222"/>
                      <a:pt x="7547" y="6961"/>
                      <a:pt x="7385" y="6798"/>
                    </a:cubicBezTo>
                    <a:lnTo>
                      <a:pt x="6880" y="6294"/>
                    </a:lnTo>
                    <a:cubicBezTo>
                      <a:pt x="7416" y="5631"/>
                      <a:pt x="7737" y="4787"/>
                      <a:pt x="7737" y="3870"/>
                    </a:cubicBezTo>
                    <a:cubicBezTo>
                      <a:pt x="7737" y="2951"/>
                      <a:pt x="7416" y="2107"/>
                      <a:pt x="6880" y="1444"/>
                    </a:cubicBezTo>
                    <a:lnTo>
                      <a:pt x="7385" y="940"/>
                    </a:lnTo>
                    <a:cubicBezTo>
                      <a:pt x="7547" y="779"/>
                      <a:pt x="7547" y="516"/>
                      <a:pt x="7385" y="354"/>
                    </a:cubicBezTo>
                    <a:cubicBezTo>
                      <a:pt x="7304" y="273"/>
                      <a:pt x="7197" y="232"/>
                      <a:pt x="7091" y="232"/>
                    </a:cubicBezTo>
                    <a:cubicBezTo>
                      <a:pt x="6985" y="232"/>
                      <a:pt x="6879" y="273"/>
                      <a:pt x="6798" y="354"/>
                    </a:cubicBezTo>
                    <a:lnTo>
                      <a:pt x="6294" y="858"/>
                    </a:lnTo>
                    <a:cubicBezTo>
                      <a:pt x="5631" y="322"/>
                      <a:pt x="4786" y="1"/>
                      <a:pt x="386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4" name="Google Shape;849;p45">
                <a:extLst>
                  <a:ext uri="{FF2B5EF4-FFF2-40B4-BE49-F238E27FC236}">
                    <a16:creationId xmlns:a16="http://schemas.microsoft.com/office/drawing/2014/main" id="{20CD7FD8-2FC7-E7BA-96C9-11CB4F51D024}"/>
                  </a:ext>
                </a:extLst>
              </p:cNvPr>
              <p:cNvSpPr/>
              <p:nvPr/>
            </p:nvSpPr>
            <p:spPr>
              <a:xfrm>
                <a:off x="4837100" y="1587900"/>
                <a:ext cx="40425" cy="38375"/>
              </a:xfrm>
              <a:custGeom>
                <a:avLst/>
                <a:gdLst/>
                <a:ahLst/>
                <a:cxnLst/>
                <a:rect l="l" t="t" r="r" b="b"/>
                <a:pathLst>
                  <a:path w="1617" h="1535" extrusionOk="0">
                    <a:moveTo>
                      <a:pt x="456" y="0"/>
                    </a:moveTo>
                    <a:cubicBezTo>
                      <a:pt x="350" y="0"/>
                      <a:pt x="244" y="40"/>
                      <a:pt x="163" y="121"/>
                    </a:cubicBezTo>
                    <a:cubicBezTo>
                      <a:pt x="0" y="284"/>
                      <a:pt x="0" y="546"/>
                      <a:pt x="163" y="707"/>
                    </a:cubicBezTo>
                    <a:lnTo>
                      <a:pt x="867" y="1413"/>
                    </a:lnTo>
                    <a:cubicBezTo>
                      <a:pt x="949" y="1494"/>
                      <a:pt x="1055" y="1535"/>
                      <a:pt x="1161" y="1535"/>
                    </a:cubicBezTo>
                    <a:cubicBezTo>
                      <a:pt x="1267" y="1535"/>
                      <a:pt x="1373" y="1494"/>
                      <a:pt x="1455" y="1413"/>
                    </a:cubicBezTo>
                    <a:cubicBezTo>
                      <a:pt x="1616" y="1251"/>
                      <a:pt x="1616" y="990"/>
                      <a:pt x="1455" y="827"/>
                    </a:cubicBezTo>
                    <a:lnTo>
                      <a:pt x="749" y="121"/>
                    </a:lnTo>
                    <a:cubicBezTo>
                      <a:pt x="668" y="40"/>
                      <a:pt x="562" y="0"/>
                      <a:pt x="45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5" name="Google Shape;850;p45">
                <a:extLst>
                  <a:ext uri="{FF2B5EF4-FFF2-40B4-BE49-F238E27FC236}">
                    <a16:creationId xmlns:a16="http://schemas.microsoft.com/office/drawing/2014/main" id="{A10A8BC1-D64B-3B53-53A9-D876215539A6}"/>
                  </a:ext>
                </a:extLst>
              </p:cNvPr>
              <p:cNvSpPr/>
              <p:nvPr/>
            </p:nvSpPr>
            <p:spPr>
              <a:xfrm>
                <a:off x="4571525" y="1487825"/>
                <a:ext cx="65050" cy="20725"/>
              </a:xfrm>
              <a:custGeom>
                <a:avLst/>
                <a:gdLst/>
                <a:ahLst/>
                <a:cxnLst/>
                <a:rect l="l" t="t" r="r" b="b"/>
                <a:pathLst>
                  <a:path w="2602" h="829" extrusionOk="0">
                    <a:moveTo>
                      <a:pt x="415" y="0"/>
                    </a:moveTo>
                    <a:cubicBezTo>
                      <a:pt x="186" y="0"/>
                      <a:pt x="1" y="186"/>
                      <a:pt x="1" y="413"/>
                    </a:cubicBezTo>
                    <a:cubicBezTo>
                      <a:pt x="1" y="642"/>
                      <a:pt x="186" y="828"/>
                      <a:pt x="415" y="828"/>
                    </a:cubicBezTo>
                    <a:lnTo>
                      <a:pt x="2186" y="828"/>
                    </a:lnTo>
                    <a:cubicBezTo>
                      <a:pt x="2415" y="828"/>
                      <a:pt x="2601" y="642"/>
                      <a:pt x="2601" y="413"/>
                    </a:cubicBezTo>
                    <a:cubicBezTo>
                      <a:pt x="2601" y="186"/>
                      <a:pt x="2415" y="0"/>
                      <a:pt x="218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26" name="Google Shape;851;p45">
                <a:extLst>
                  <a:ext uri="{FF2B5EF4-FFF2-40B4-BE49-F238E27FC236}">
                    <a16:creationId xmlns:a16="http://schemas.microsoft.com/office/drawing/2014/main" id="{6093EFE4-C7E2-4FDA-C28C-34F0415F0722}"/>
                  </a:ext>
                </a:extLst>
              </p:cNvPr>
              <p:cNvSpPr/>
              <p:nvPr/>
            </p:nvSpPr>
            <p:spPr>
              <a:xfrm>
                <a:off x="4860250" y="1487825"/>
                <a:ext cx="65000" cy="20725"/>
              </a:xfrm>
              <a:custGeom>
                <a:avLst/>
                <a:gdLst/>
                <a:ahLst/>
                <a:cxnLst/>
                <a:rect l="l" t="t" r="r" b="b"/>
                <a:pathLst>
                  <a:path w="2600" h="829" extrusionOk="0">
                    <a:moveTo>
                      <a:pt x="414" y="0"/>
                    </a:moveTo>
                    <a:cubicBezTo>
                      <a:pt x="187" y="0"/>
                      <a:pt x="1" y="186"/>
                      <a:pt x="1" y="413"/>
                    </a:cubicBezTo>
                    <a:cubicBezTo>
                      <a:pt x="1" y="642"/>
                      <a:pt x="187" y="828"/>
                      <a:pt x="414" y="828"/>
                    </a:cubicBezTo>
                    <a:lnTo>
                      <a:pt x="2185" y="828"/>
                    </a:lnTo>
                    <a:cubicBezTo>
                      <a:pt x="2414" y="828"/>
                      <a:pt x="2600" y="642"/>
                      <a:pt x="2600" y="413"/>
                    </a:cubicBezTo>
                    <a:cubicBezTo>
                      <a:pt x="2600" y="186"/>
                      <a:pt x="2414" y="0"/>
                      <a:pt x="2185"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grpSp>
        <p:nvGrpSpPr>
          <p:cNvPr id="57" name="Google Shape;929;p45">
            <a:extLst>
              <a:ext uri="{FF2B5EF4-FFF2-40B4-BE49-F238E27FC236}">
                <a16:creationId xmlns:a16="http://schemas.microsoft.com/office/drawing/2014/main" id="{F29E2CF9-B720-8B28-58FF-AEB6C6089FEE}"/>
              </a:ext>
            </a:extLst>
          </p:cNvPr>
          <p:cNvGrpSpPr/>
          <p:nvPr/>
        </p:nvGrpSpPr>
        <p:grpSpPr>
          <a:xfrm>
            <a:off x="3705079" y="1641491"/>
            <a:ext cx="579900" cy="579900"/>
            <a:chOff x="1403282" y="2490688"/>
            <a:chExt cx="579900" cy="579900"/>
          </a:xfrm>
        </p:grpSpPr>
        <p:sp>
          <p:nvSpPr>
            <p:cNvPr id="59" name="Google Shape;930;p45">
              <a:extLst>
                <a:ext uri="{FF2B5EF4-FFF2-40B4-BE49-F238E27FC236}">
                  <a16:creationId xmlns:a16="http://schemas.microsoft.com/office/drawing/2014/main" id="{6AC10AC2-93A0-4ECA-3DDB-B34C02D37D0B}"/>
                </a:ext>
              </a:extLst>
            </p:cNvPr>
            <p:cNvSpPr/>
            <p:nvPr/>
          </p:nvSpPr>
          <p:spPr>
            <a:xfrm>
              <a:off x="14032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sp>
          <p:nvSpPr>
            <p:cNvPr id="64" name="Google Shape;931;p45">
              <a:extLst>
                <a:ext uri="{FF2B5EF4-FFF2-40B4-BE49-F238E27FC236}">
                  <a16:creationId xmlns:a16="http://schemas.microsoft.com/office/drawing/2014/main" id="{F0503003-D1CA-CA3F-3B40-D0479954D9C7}"/>
                </a:ext>
              </a:extLst>
            </p:cNvPr>
            <p:cNvSpPr/>
            <p:nvPr/>
          </p:nvSpPr>
          <p:spPr>
            <a:xfrm>
              <a:off x="1608560" y="2596948"/>
              <a:ext cx="169344" cy="367379"/>
            </a:xfrm>
            <a:custGeom>
              <a:avLst/>
              <a:gdLst/>
              <a:ahLst/>
              <a:cxnLst/>
              <a:rect l="l" t="t" r="r" b="b"/>
              <a:pathLst>
                <a:path w="6522" h="14149" extrusionOk="0">
                  <a:moveTo>
                    <a:pt x="4601" y="1944"/>
                  </a:moveTo>
                  <a:lnTo>
                    <a:pt x="4601" y="2816"/>
                  </a:lnTo>
                  <a:cubicBezTo>
                    <a:pt x="4601" y="3554"/>
                    <a:pt x="4001" y="4156"/>
                    <a:pt x="3261" y="4156"/>
                  </a:cubicBezTo>
                  <a:cubicBezTo>
                    <a:pt x="2522" y="4156"/>
                    <a:pt x="1922" y="3554"/>
                    <a:pt x="1922" y="2816"/>
                  </a:cubicBezTo>
                  <a:lnTo>
                    <a:pt x="1922" y="1944"/>
                  </a:lnTo>
                  <a:close/>
                  <a:moveTo>
                    <a:pt x="2328" y="1"/>
                  </a:moveTo>
                  <a:cubicBezTo>
                    <a:pt x="2099" y="1"/>
                    <a:pt x="1914" y="187"/>
                    <a:pt x="1914" y="416"/>
                  </a:cubicBezTo>
                  <a:lnTo>
                    <a:pt x="1914" y="1116"/>
                  </a:lnTo>
                  <a:lnTo>
                    <a:pt x="1050" y="1116"/>
                  </a:lnTo>
                  <a:cubicBezTo>
                    <a:pt x="822" y="1116"/>
                    <a:pt x="637" y="1302"/>
                    <a:pt x="637" y="1531"/>
                  </a:cubicBezTo>
                  <a:cubicBezTo>
                    <a:pt x="637" y="1759"/>
                    <a:pt x="822" y="1944"/>
                    <a:pt x="1050" y="1944"/>
                  </a:cubicBezTo>
                  <a:lnTo>
                    <a:pt x="1092" y="1944"/>
                  </a:lnTo>
                  <a:lnTo>
                    <a:pt x="1092" y="2816"/>
                  </a:lnTo>
                  <a:cubicBezTo>
                    <a:pt x="1092" y="3870"/>
                    <a:pt x="1849" y="4750"/>
                    <a:pt x="2846" y="4945"/>
                  </a:cubicBezTo>
                  <a:lnTo>
                    <a:pt x="2846" y="6211"/>
                  </a:lnTo>
                  <a:cubicBezTo>
                    <a:pt x="2846" y="6286"/>
                    <a:pt x="2785" y="6349"/>
                    <a:pt x="2709" y="6349"/>
                  </a:cubicBezTo>
                  <a:lnTo>
                    <a:pt x="1610" y="6349"/>
                  </a:lnTo>
                  <a:cubicBezTo>
                    <a:pt x="722" y="6349"/>
                    <a:pt x="1" y="7071"/>
                    <a:pt x="1" y="7959"/>
                  </a:cubicBezTo>
                  <a:cubicBezTo>
                    <a:pt x="1" y="8845"/>
                    <a:pt x="722" y="9566"/>
                    <a:pt x="1610" y="9566"/>
                  </a:cubicBezTo>
                  <a:lnTo>
                    <a:pt x="4913" y="9566"/>
                  </a:lnTo>
                  <a:cubicBezTo>
                    <a:pt x="5344" y="9566"/>
                    <a:pt x="5694" y="9917"/>
                    <a:pt x="5694" y="10348"/>
                  </a:cubicBezTo>
                  <a:cubicBezTo>
                    <a:pt x="5694" y="10777"/>
                    <a:pt x="5344" y="11127"/>
                    <a:pt x="4913" y="11127"/>
                  </a:cubicBezTo>
                  <a:lnTo>
                    <a:pt x="3813" y="11127"/>
                  </a:lnTo>
                  <a:cubicBezTo>
                    <a:pt x="3281" y="11127"/>
                    <a:pt x="2846" y="11560"/>
                    <a:pt x="2846" y="12094"/>
                  </a:cubicBezTo>
                  <a:lnTo>
                    <a:pt x="2846" y="13734"/>
                  </a:lnTo>
                  <a:cubicBezTo>
                    <a:pt x="2846" y="13963"/>
                    <a:pt x="3032" y="14149"/>
                    <a:pt x="3261" y="14149"/>
                  </a:cubicBezTo>
                  <a:cubicBezTo>
                    <a:pt x="3491" y="14149"/>
                    <a:pt x="3676" y="13963"/>
                    <a:pt x="3676" y="13734"/>
                  </a:cubicBezTo>
                  <a:lnTo>
                    <a:pt x="3676" y="12094"/>
                  </a:lnTo>
                  <a:cubicBezTo>
                    <a:pt x="3676" y="12018"/>
                    <a:pt x="3738" y="11955"/>
                    <a:pt x="3813" y="11955"/>
                  </a:cubicBezTo>
                  <a:lnTo>
                    <a:pt x="4913" y="11955"/>
                  </a:lnTo>
                  <a:cubicBezTo>
                    <a:pt x="5800" y="11955"/>
                    <a:pt x="6522" y="11234"/>
                    <a:pt x="6522" y="10346"/>
                  </a:cubicBezTo>
                  <a:cubicBezTo>
                    <a:pt x="6522" y="9460"/>
                    <a:pt x="5800" y="8738"/>
                    <a:pt x="4913" y="8738"/>
                  </a:cubicBezTo>
                  <a:lnTo>
                    <a:pt x="1610" y="8738"/>
                  </a:lnTo>
                  <a:cubicBezTo>
                    <a:pt x="1179" y="8738"/>
                    <a:pt x="829" y="8388"/>
                    <a:pt x="829" y="7959"/>
                  </a:cubicBezTo>
                  <a:cubicBezTo>
                    <a:pt x="829" y="7528"/>
                    <a:pt x="1179" y="7177"/>
                    <a:pt x="1610" y="7177"/>
                  </a:cubicBezTo>
                  <a:lnTo>
                    <a:pt x="2709" y="7177"/>
                  </a:lnTo>
                  <a:cubicBezTo>
                    <a:pt x="3242" y="7177"/>
                    <a:pt x="3676" y="6745"/>
                    <a:pt x="3676" y="6211"/>
                  </a:cubicBezTo>
                  <a:lnTo>
                    <a:pt x="3676" y="4945"/>
                  </a:lnTo>
                  <a:cubicBezTo>
                    <a:pt x="4674" y="4750"/>
                    <a:pt x="5431" y="3870"/>
                    <a:pt x="5431" y="2816"/>
                  </a:cubicBezTo>
                  <a:lnTo>
                    <a:pt x="5431" y="1944"/>
                  </a:lnTo>
                  <a:lnTo>
                    <a:pt x="5471" y="1944"/>
                  </a:lnTo>
                  <a:cubicBezTo>
                    <a:pt x="5700" y="1944"/>
                    <a:pt x="5886" y="1759"/>
                    <a:pt x="5886" y="1531"/>
                  </a:cubicBezTo>
                  <a:cubicBezTo>
                    <a:pt x="5886" y="1302"/>
                    <a:pt x="5700" y="1116"/>
                    <a:pt x="5471" y="1116"/>
                  </a:cubicBezTo>
                  <a:lnTo>
                    <a:pt x="4609" y="1116"/>
                  </a:lnTo>
                  <a:lnTo>
                    <a:pt x="4609" y="416"/>
                  </a:lnTo>
                  <a:cubicBezTo>
                    <a:pt x="4609" y="187"/>
                    <a:pt x="4424" y="1"/>
                    <a:pt x="4194" y="1"/>
                  </a:cubicBezTo>
                  <a:cubicBezTo>
                    <a:pt x="3965" y="1"/>
                    <a:pt x="3779" y="187"/>
                    <a:pt x="3779" y="416"/>
                  </a:cubicBezTo>
                  <a:lnTo>
                    <a:pt x="3779" y="1116"/>
                  </a:lnTo>
                  <a:lnTo>
                    <a:pt x="2743" y="1116"/>
                  </a:lnTo>
                  <a:lnTo>
                    <a:pt x="2743" y="416"/>
                  </a:lnTo>
                  <a:cubicBezTo>
                    <a:pt x="2743" y="187"/>
                    <a:pt x="2558" y="1"/>
                    <a:pt x="2328" y="1"/>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nvGrpSpPr>
          <p:cNvPr id="80" name="Google Shape;952;p45">
            <a:extLst>
              <a:ext uri="{FF2B5EF4-FFF2-40B4-BE49-F238E27FC236}">
                <a16:creationId xmlns:a16="http://schemas.microsoft.com/office/drawing/2014/main" id="{BF0C089E-ACBC-A111-57A9-6152A0CF4527}"/>
              </a:ext>
            </a:extLst>
          </p:cNvPr>
          <p:cNvGrpSpPr/>
          <p:nvPr/>
        </p:nvGrpSpPr>
        <p:grpSpPr>
          <a:xfrm>
            <a:off x="5393695" y="1066955"/>
            <a:ext cx="579900" cy="579900"/>
            <a:chOff x="717482" y="2490688"/>
            <a:chExt cx="579900" cy="579900"/>
          </a:xfrm>
        </p:grpSpPr>
        <p:sp>
          <p:nvSpPr>
            <p:cNvPr id="81" name="Google Shape;953;p45">
              <a:extLst>
                <a:ext uri="{FF2B5EF4-FFF2-40B4-BE49-F238E27FC236}">
                  <a16:creationId xmlns:a16="http://schemas.microsoft.com/office/drawing/2014/main" id="{B0E5D645-503E-B955-1260-B1139F718D6A}"/>
                </a:ext>
              </a:extLst>
            </p:cNvPr>
            <p:cNvSpPr/>
            <p:nvPr/>
          </p:nvSpPr>
          <p:spPr>
            <a:xfrm>
              <a:off x="7174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82" name="Google Shape;954;p45">
              <a:extLst>
                <a:ext uri="{FF2B5EF4-FFF2-40B4-BE49-F238E27FC236}">
                  <a16:creationId xmlns:a16="http://schemas.microsoft.com/office/drawing/2014/main" id="{1601EC45-E4C8-2926-23B1-C5AB7D06DB5F}"/>
                </a:ext>
              </a:extLst>
            </p:cNvPr>
            <p:cNvGrpSpPr/>
            <p:nvPr/>
          </p:nvGrpSpPr>
          <p:grpSpPr>
            <a:xfrm>
              <a:off x="821315" y="2596948"/>
              <a:ext cx="372234" cy="367379"/>
              <a:chOff x="796050" y="2446450"/>
              <a:chExt cx="358400" cy="353725"/>
            </a:xfrm>
          </p:grpSpPr>
          <p:sp>
            <p:nvSpPr>
              <p:cNvPr id="91" name="Google Shape;955;p45">
                <a:extLst>
                  <a:ext uri="{FF2B5EF4-FFF2-40B4-BE49-F238E27FC236}">
                    <a16:creationId xmlns:a16="http://schemas.microsoft.com/office/drawing/2014/main" id="{B056DA6C-F601-57A6-A304-5D0ED526DCB6}"/>
                  </a:ext>
                </a:extLst>
              </p:cNvPr>
              <p:cNvSpPr/>
              <p:nvPr/>
            </p:nvSpPr>
            <p:spPr>
              <a:xfrm>
                <a:off x="796050" y="2646125"/>
                <a:ext cx="358400" cy="154050"/>
              </a:xfrm>
              <a:custGeom>
                <a:avLst/>
                <a:gdLst/>
                <a:ahLst/>
                <a:cxnLst/>
                <a:rect l="l" t="t" r="r" b="b"/>
                <a:pathLst>
                  <a:path w="14336" h="6162" extrusionOk="0">
                    <a:moveTo>
                      <a:pt x="6754" y="830"/>
                    </a:moveTo>
                    <a:lnTo>
                      <a:pt x="6754" y="2667"/>
                    </a:lnTo>
                    <a:lnTo>
                      <a:pt x="2530" y="2667"/>
                    </a:lnTo>
                    <a:lnTo>
                      <a:pt x="3458" y="830"/>
                    </a:lnTo>
                    <a:close/>
                    <a:moveTo>
                      <a:pt x="10878" y="830"/>
                    </a:moveTo>
                    <a:lnTo>
                      <a:pt x="11806" y="2667"/>
                    </a:lnTo>
                    <a:lnTo>
                      <a:pt x="7582" y="2667"/>
                    </a:lnTo>
                    <a:lnTo>
                      <a:pt x="7582" y="830"/>
                    </a:lnTo>
                    <a:close/>
                    <a:moveTo>
                      <a:pt x="6754" y="3495"/>
                    </a:moveTo>
                    <a:lnTo>
                      <a:pt x="6754" y="5334"/>
                    </a:lnTo>
                    <a:lnTo>
                      <a:pt x="1182" y="5334"/>
                    </a:lnTo>
                    <a:lnTo>
                      <a:pt x="2110" y="3495"/>
                    </a:lnTo>
                    <a:close/>
                    <a:moveTo>
                      <a:pt x="12226" y="3495"/>
                    </a:moveTo>
                    <a:lnTo>
                      <a:pt x="13153" y="5334"/>
                    </a:lnTo>
                    <a:lnTo>
                      <a:pt x="7582" y="5334"/>
                    </a:lnTo>
                    <a:lnTo>
                      <a:pt x="7582" y="3495"/>
                    </a:lnTo>
                    <a:close/>
                    <a:moveTo>
                      <a:pt x="3203" y="1"/>
                    </a:moveTo>
                    <a:cubicBezTo>
                      <a:pt x="3046" y="1"/>
                      <a:pt x="2903" y="90"/>
                      <a:pt x="2832" y="228"/>
                    </a:cubicBezTo>
                    <a:lnTo>
                      <a:pt x="139" y="5562"/>
                    </a:lnTo>
                    <a:cubicBezTo>
                      <a:pt x="0" y="5836"/>
                      <a:pt x="201" y="6162"/>
                      <a:pt x="509" y="6162"/>
                    </a:cubicBezTo>
                    <a:lnTo>
                      <a:pt x="13827" y="6162"/>
                    </a:lnTo>
                    <a:cubicBezTo>
                      <a:pt x="14136" y="6162"/>
                      <a:pt x="14336" y="5836"/>
                      <a:pt x="14197" y="5562"/>
                    </a:cubicBezTo>
                    <a:lnTo>
                      <a:pt x="11503" y="228"/>
                    </a:lnTo>
                    <a:cubicBezTo>
                      <a:pt x="11433" y="90"/>
                      <a:pt x="11290" y="1"/>
                      <a:pt x="1113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2" name="Google Shape;956;p45">
                <a:extLst>
                  <a:ext uri="{FF2B5EF4-FFF2-40B4-BE49-F238E27FC236}">
                    <a16:creationId xmlns:a16="http://schemas.microsoft.com/office/drawing/2014/main" id="{5F7A4DDB-0F10-4AD0-2560-B5EC9B19C03C}"/>
                  </a:ext>
                </a:extLst>
              </p:cNvPr>
              <p:cNvSpPr/>
              <p:nvPr/>
            </p:nvSpPr>
            <p:spPr>
              <a:xfrm>
                <a:off x="937250" y="2499675"/>
                <a:ext cx="76000" cy="76025"/>
              </a:xfrm>
              <a:custGeom>
                <a:avLst/>
                <a:gdLst/>
                <a:ahLst/>
                <a:cxnLst/>
                <a:rect l="l" t="t" r="r" b="b"/>
                <a:pathLst>
                  <a:path w="3040" h="3041" extrusionOk="0">
                    <a:moveTo>
                      <a:pt x="1519" y="829"/>
                    </a:moveTo>
                    <a:cubicBezTo>
                      <a:pt x="1900" y="829"/>
                      <a:pt x="2210" y="1139"/>
                      <a:pt x="2210" y="1520"/>
                    </a:cubicBezTo>
                    <a:cubicBezTo>
                      <a:pt x="2210" y="1901"/>
                      <a:pt x="1900" y="2211"/>
                      <a:pt x="1519" y="2211"/>
                    </a:cubicBezTo>
                    <a:cubicBezTo>
                      <a:pt x="1138" y="2211"/>
                      <a:pt x="828" y="1901"/>
                      <a:pt x="828" y="1520"/>
                    </a:cubicBezTo>
                    <a:cubicBezTo>
                      <a:pt x="828" y="1139"/>
                      <a:pt x="1138" y="829"/>
                      <a:pt x="1519" y="829"/>
                    </a:cubicBezTo>
                    <a:close/>
                    <a:moveTo>
                      <a:pt x="1519" y="1"/>
                    </a:moveTo>
                    <a:cubicBezTo>
                      <a:pt x="682" y="1"/>
                      <a:pt x="0" y="682"/>
                      <a:pt x="0" y="1520"/>
                    </a:cubicBezTo>
                    <a:cubicBezTo>
                      <a:pt x="0" y="2358"/>
                      <a:pt x="682" y="3040"/>
                      <a:pt x="1519" y="3040"/>
                    </a:cubicBezTo>
                    <a:cubicBezTo>
                      <a:pt x="2357" y="3040"/>
                      <a:pt x="3040" y="2358"/>
                      <a:pt x="3040" y="1520"/>
                    </a:cubicBezTo>
                    <a:cubicBezTo>
                      <a:pt x="3040" y="682"/>
                      <a:pt x="2357" y="1"/>
                      <a:pt x="1519"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3" name="Google Shape;957;p45">
                <a:extLst>
                  <a:ext uri="{FF2B5EF4-FFF2-40B4-BE49-F238E27FC236}">
                    <a16:creationId xmlns:a16="http://schemas.microsoft.com/office/drawing/2014/main" id="{AC1F11F2-FF10-BFDD-259B-7667EE53FF81}"/>
                  </a:ext>
                </a:extLst>
              </p:cNvPr>
              <p:cNvSpPr/>
              <p:nvPr/>
            </p:nvSpPr>
            <p:spPr>
              <a:xfrm>
                <a:off x="964900" y="2446450"/>
                <a:ext cx="20725" cy="43575"/>
              </a:xfrm>
              <a:custGeom>
                <a:avLst/>
                <a:gdLst/>
                <a:ahLst/>
                <a:cxnLst/>
                <a:rect l="l" t="t" r="r" b="b"/>
                <a:pathLst>
                  <a:path w="829" h="1743" extrusionOk="0">
                    <a:moveTo>
                      <a:pt x="413" y="1"/>
                    </a:moveTo>
                    <a:cubicBezTo>
                      <a:pt x="184" y="1"/>
                      <a:pt x="0" y="187"/>
                      <a:pt x="0" y="416"/>
                    </a:cubicBezTo>
                    <a:lnTo>
                      <a:pt x="0" y="1328"/>
                    </a:lnTo>
                    <a:cubicBezTo>
                      <a:pt x="0" y="1557"/>
                      <a:pt x="184" y="1743"/>
                      <a:pt x="413" y="1743"/>
                    </a:cubicBezTo>
                    <a:cubicBezTo>
                      <a:pt x="642" y="1743"/>
                      <a:pt x="828" y="1557"/>
                      <a:pt x="828" y="1328"/>
                    </a:cubicBezTo>
                    <a:lnTo>
                      <a:pt x="828" y="416"/>
                    </a:lnTo>
                    <a:cubicBezTo>
                      <a:pt x="828" y="187"/>
                      <a:pt x="642" y="1"/>
                      <a:pt x="413"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 name="Google Shape;958;p45">
                <a:extLst>
                  <a:ext uri="{FF2B5EF4-FFF2-40B4-BE49-F238E27FC236}">
                    <a16:creationId xmlns:a16="http://schemas.microsoft.com/office/drawing/2014/main" id="{89601073-F557-3EAD-6C36-43E3BB9D7C64}"/>
                  </a:ext>
                </a:extLst>
              </p:cNvPr>
              <p:cNvSpPr/>
              <p:nvPr/>
            </p:nvSpPr>
            <p:spPr>
              <a:xfrm>
                <a:off x="964900" y="2585325"/>
                <a:ext cx="20725" cy="43550"/>
              </a:xfrm>
              <a:custGeom>
                <a:avLst/>
                <a:gdLst/>
                <a:ahLst/>
                <a:cxnLst/>
                <a:rect l="l" t="t" r="r" b="b"/>
                <a:pathLst>
                  <a:path w="829" h="1742" extrusionOk="0">
                    <a:moveTo>
                      <a:pt x="413" y="0"/>
                    </a:moveTo>
                    <a:cubicBezTo>
                      <a:pt x="184" y="0"/>
                      <a:pt x="0" y="186"/>
                      <a:pt x="0" y="415"/>
                    </a:cubicBezTo>
                    <a:lnTo>
                      <a:pt x="0" y="1327"/>
                    </a:lnTo>
                    <a:cubicBezTo>
                      <a:pt x="0" y="1556"/>
                      <a:pt x="184" y="1742"/>
                      <a:pt x="413" y="1742"/>
                    </a:cubicBezTo>
                    <a:cubicBezTo>
                      <a:pt x="642" y="1742"/>
                      <a:pt x="828" y="1556"/>
                      <a:pt x="828" y="1327"/>
                    </a:cubicBezTo>
                    <a:lnTo>
                      <a:pt x="828" y="415"/>
                    </a:lnTo>
                    <a:cubicBezTo>
                      <a:pt x="828" y="186"/>
                      <a:pt x="642" y="0"/>
                      <a:pt x="413"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5" name="Google Shape;959;p45">
                <a:extLst>
                  <a:ext uri="{FF2B5EF4-FFF2-40B4-BE49-F238E27FC236}">
                    <a16:creationId xmlns:a16="http://schemas.microsoft.com/office/drawing/2014/main" id="{59198EEE-8547-79E3-5AB2-5F5DE773AD58}"/>
                  </a:ext>
                </a:extLst>
              </p:cNvPr>
              <p:cNvSpPr/>
              <p:nvPr/>
            </p:nvSpPr>
            <p:spPr>
              <a:xfrm>
                <a:off x="906700" y="2470150"/>
                <a:ext cx="38875" cy="36875"/>
              </a:xfrm>
              <a:custGeom>
                <a:avLst/>
                <a:gdLst/>
                <a:ahLst/>
                <a:cxnLst/>
                <a:rect l="l" t="t" r="r" b="b"/>
                <a:pathLst>
                  <a:path w="1555" h="1475" extrusionOk="0">
                    <a:moveTo>
                      <a:pt x="456" y="0"/>
                    </a:moveTo>
                    <a:cubicBezTo>
                      <a:pt x="349" y="0"/>
                      <a:pt x="243" y="41"/>
                      <a:pt x="162" y="121"/>
                    </a:cubicBezTo>
                    <a:cubicBezTo>
                      <a:pt x="0" y="283"/>
                      <a:pt x="0" y="546"/>
                      <a:pt x="162" y="707"/>
                    </a:cubicBezTo>
                    <a:lnTo>
                      <a:pt x="807" y="1353"/>
                    </a:lnTo>
                    <a:cubicBezTo>
                      <a:pt x="888" y="1434"/>
                      <a:pt x="994" y="1474"/>
                      <a:pt x="1100" y="1474"/>
                    </a:cubicBezTo>
                    <a:cubicBezTo>
                      <a:pt x="1207" y="1474"/>
                      <a:pt x="1313" y="1434"/>
                      <a:pt x="1393" y="1353"/>
                    </a:cubicBezTo>
                    <a:cubicBezTo>
                      <a:pt x="1555" y="1192"/>
                      <a:pt x="1555" y="929"/>
                      <a:pt x="1393" y="767"/>
                    </a:cubicBezTo>
                    <a:lnTo>
                      <a:pt x="749" y="121"/>
                    </a:lnTo>
                    <a:cubicBezTo>
                      <a:pt x="668" y="41"/>
                      <a:pt x="562" y="0"/>
                      <a:pt x="45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6" name="Google Shape;960;p45">
                <a:extLst>
                  <a:ext uri="{FF2B5EF4-FFF2-40B4-BE49-F238E27FC236}">
                    <a16:creationId xmlns:a16="http://schemas.microsoft.com/office/drawing/2014/main" id="{E23D3729-5ACE-149C-DB0E-EA4403310105}"/>
                  </a:ext>
                </a:extLst>
              </p:cNvPr>
              <p:cNvSpPr/>
              <p:nvPr/>
            </p:nvSpPr>
            <p:spPr>
              <a:xfrm>
                <a:off x="1004875" y="2568325"/>
                <a:ext cx="38925" cy="36875"/>
              </a:xfrm>
              <a:custGeom>
                <a:avLst/>
                <a:gdLst/>
                <a:ahLst/>
                <a:cxnLst/>
                <a:rect l="l" t="t" r="r" b="b"/>
                <a:pathLst>
                  <a:path w="1557" h="1475" extrusionOk="0">
                    <a:moveTo>
                      <a:pt x="457" y="1"/>
                    </a:moveTo>
                    <a:cubicBezTo>
                      <a:pt x="351" y="1"/>
                      <a:pt x="244" y="41"/>
                      <a:pt x="164" y="122"/>
                    </a:cubicBezTo>
                    <a:cubicBezTo>
                      <a:pt x="1" y="285"/>
                      <a:pt x="1" y="546"/>
                      <a:pt x="164" y="709"/>
                    </a:cubicBezTo>
                    <a:lnTo>
                      <a:pt x="808" y="1353"/>
                    </a:lnTo>
                    <a:cubicBezTo>
                      <a:pt x="889" y="1434"/>
                      <a:pt x="995" y="1474"/>
                      <a:pt x="1101" y="1474"/>
                    </a:cubicBezTo>
                    <a:cubicBezTo>
                      <a:pt x="1207" y="1474"/>
                      <a:pt x="1313" y="1434"/>
                      <a:pt x="1394" y="1353"/>
                    </a:cubicBezTo>
                    <a:cubicBezTo>
                      <a:pt x="1557" y="1192"/>
                      <a:pt x="1557" y="929"/>
                      <a:pt x="1394" y="767"/>
                    </a:cubicBezTo>
                    <a:lnTo>
                      <a:pt x="750" y="122"/>
                    </a:lnTo>
                    <a:cubicBezTo>
                      <a:pt x="669" y="41"/>
                      <a:pt x="563" y="1"/>
                      <a:pt x="457"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7" name="Google Shape;961;p45">
                <a:extLst>
                  <a:ext uri="{FF2B5EF4-FFF2-40B4-BE49-F238E27FC236}">
                    <a16:creationId xmlns:a16="http://schemas.microsoft.com/office/drawing/2014/main" id="{54A75382-E1F9-3D25-650F-2FCDDE8F4348}"/>
                  </a:ext>
                </a:extLst>
              </p:cNvPr>
              <p:cNvSpPr/>
              <p:nvPr/>
            </p:nvSpPr>
            <p:spPr>
              <a:xfrm>
                <a:off x="884050" y="2527300"/>
                <a:ext cx="43525" cy="20750"/>
              </a:xfrm>
              <a:custGeom>
                <a:avLst/>
                <a:gdLst/>
                <a:ahLst/>
                <a:cxnLst/>
                <a:rect l="l" t="t" r="r" b="b"/>
                <a:pathLst>
                  <a:path w="1741" h="830" extrusionOk="0">
                    <a:moveTo>
                      <a:pt x="414" y="0"/>
                    </a:moveTo>
                    <a:cubicBezTo>
                      <a:pt x="186" y="0"/>
                      <a:pt x="1" y="186"/>
                      <a:pt x="1" y="415"/>
                    </a:cubicBezTo>
                    <a:cubicBezTo>
                      <a:pt x="1" y="644"/>
                      <a:pt x="186" y="830"/>
                      <a:pt x="414" y="830"/>
                    </a:cubicBezTo>
                    <a:lnTo>
                      <a:pt x="1326" y="830"/>
                    </a:lnTo>
                    <a:cubicBezTo>
                      <a:pt x="1555" y="830"/>
                      <a:pt x="1741" y="644"/>
                      <a:pt x="1741" y="415"/>
                    </a:cubicBezTo>
                    <a:cubicBezTo>
                      <a:pt x="1741" y="186"/>
                      <a:pt x="1555" y="0"/>
                      <a:pt x="1326"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8" name="Google Shape;962;p45">
                <a:extLst>
                  <a:ext uri="{FF2B5EF4-FFF2-40B4-BE49-F238E27FC236}">
                    <a16:creationId xmlns:a16="http://schemas.microsoft.com/office/drawing/2014/main" id="{D3C6686B-A966-C919-B2BB-4469E0A9F8BE}"/>
                  </a:ext>
                </a:extLst>
              </p:cNvPr>
              <p:cNvSpPr/>
              <p:nvPr/>
            </p:nvSpPr>
            <p:spPr>
              <a:xfrm>
                <a:off x="1022925" y="2527300"/>
                <a:ext cx="43525" cy="20750"/>
              </a:xfrm>
              <a:custGeom>
                <a:avLst/>
                <a:gdLst/>
                <a:ahLst/>
                <a:cxnLst/>
                <a:rect l="l" t="t" r="r" b="b"/>
                <a:pathLst>
                  <a:path w="1741" h="830" extrusionOk="0">
                    <a:moveTo>
                      <a:pt x="413" y="0"/>
                    </a:moveTo>
                    <a:cubicBezTo>
                      <a:pt x="186" y="0"/>
                      <a:pt x="0" y="186"/>
                      <a:pt x="0" y="415"/>
                    </a:cubicBezTo>
                    <a:cubicBezTo>
                      <a:pt x="0" y="644"/>
                      <a:pt x="186" y="830"/>
                      <a:pt x="413" y="830"/>
                    </a:cubicBezTo>
                    <a:lnTo>
                      <a:pt x="1325" y="830"/>
                    </a:lnTo>
                    <a:cubicBezTo>
                      <a:pt x="1555" y="830"/>
                      <a:pt x="1740" y="644"/>
                      <a:pt x="1740" y="415"/>
                    </a:cubicBezTo>
                    <a:cubicBezTo>
                      <a:pt x="1740" y="186"/>
                      <a:pt x="1555" y="0"/>
                      <a:pt x="1325"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9" name="Google Shape;963;p45">
                <a:extLst>
                  <a:ext uri="{FF2B5EF4-FFF2-40B4-BE49-F238E27FC236}">
                    <a16:creationId xmlns:a16="http://schemas.microsoft.com/office/drawing/2014/main" id="{A44E65FC-8F24-E880-FE3E-62274095AD34}"/>
                  </a:ext>
                </a:extLst>
              </p:cNvPr>
              <p:cNvSpPr/>
              <p:nvPr/>
            </p:nvSpPr>
            <p:spPr>
              <a:xfrm>
                <a:off x="906700" y="2568325"/>
                <a:ext cx="38875" cy="36875"/>
              </a:xfrm>
              <a:custGeom>
                <a:avLst/>
                <a:gdLst/>
                <a:ahLst/>
                <a:cxnLst/>
                <a:rect l="l" t="t" r="r" b="b"/>
                <a:pathLst>
                  <a:path w="1555" h="1475" extrusionOk="0">
                    <a:moveTo>
                      <a:pt x="1100" y="1"/>
                    </a:moveTo>
                    <a:cubicBezTo>
                      <a:pt x="994" y="1"/>
                      <a:pt x="888" y="41"/>
                      <a:pt x="807" y="122"/>
                    </a:cubicBezTo>
                    <a:lnTo>
                      <a:pt x="162" y="767"/>
                    </a:lnTo>
                    <a:cubicBezTo>
                      <a:pt x="0" y="929"/>
                      <a:pt x="0" y="1192"/>
                      <a:pt x="162" y="1353"/>
                    </a:cubicBezTo>
                    <a:cubicBezTo>
                      <a:pt x="243" y="1434"/>
                      <a:pt x="349" y="1474"/>
                      <a:pt x="456" y="1474"/>
                    </a:cubicBezTo>
                    <a:cubicBezTo>
                      <a:pt x="562" y="1474"/>
                      <a:pt x="668" y="1434"/>
                      <a:pt x="749" y="1353"/>
                    </a:cubicBezTo>
                    <a:lnTo>
                      <a:pt x="1393" y="709"/>
                    </a:lnTo>
                    <a:cubicBezTo>
                      <a:pt x="1555" y="546"/>
                      <a:pt x="1555" y="285"/>
                      <a:pt x="1393" y="122"/>
                    </a:cubicBezTo>
                    <a:cubicBezTo>
                      <a:pt x="1313" y="41"/>
                      <a:pt x="1207" y="1"/>
                      <a:pt x="1100" y="1"/>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 name="Google Shape;964;p45">
                <a:extLst>
                  <a:ext uri="{FF2B5EF4-FFF2-40B4-BE49-F238E27FC236}">
                    <a16:creationId xmlns:a16="http://schemas.microsoft.com/office/drawing/2014/main" id="{5B9EB925-7EDA-3F9A-4E0C-9D08315CA3DF}"/>
                  </a:ext>
                </a:extLst>
              </p:cNvPr>
              <p:cNvSpPr/>
              <p:nvPr/>
            </p:nvSpPr>
            <p:spPr>
              <a:xfrm>
                <a:off x="1004875" y="2470150"/>
                <a:ext cx="38925" cy="36875"/>
              </a:xfrm>
              <a:custGeom>
                <a:avLst/>
                <a:gdLst/>
                <a:ahLst/>
                <a:cxnLst/>
                <a:rect l="l" t="t" r="r" b="b"/>
                <a:pathLst>
                  <a:path w="1557" h="1475" extrusionOk="0">
                    <a:moveTo>
                      <a:pt x="1101" y="0"/>
                    </a:moveTo>
                    <a:cubicBezTo>
                      <a:pt x="995" y="0"/>
                      <a:pt x="888" y="41"/>
                      <a:pt x="808" y="121"/>
                    </a:cubicBezTo>
                    <a:lnTo>
                      <a:pt x="164" y="767"/>
                    </a:lnTo>
                    <a:cubicBezTo>
                      <a:pt x="1" y="929"/>
                      <a:pt x="1" y="1192"/>
                      <a:pt x="164" y="1353"/>
                    </a:cubicBezTo>
                    <a:cubicBezTo>
                      <a:pt x="244" y="1434"/>
                      <a:pt x="351" y="1474"/>
                      <a:pt x="457" y="1474"/>
                    </a:cubicBezTo>
                    <a:cubicBezTo>
                      <a:pt x="563" y="1474"/>
                      <a:pt x="669" y="1434"/>
                      <a:pt x="750" y="1353"/>
                    </a:cubicBezTo>
                    <a:lnTo>
                      <a:pt x="1394" y="707"/>
                    </a:lnTo>
                    <a:cubicBezTo>
                      <a:pt x="1557" y="546"/>
                      <a:pt x="1557" y="285"/>
                      <a:pt x="1394" y="121"/>
                    </a:cubicBezTo>
                    <a:cubicBezTo>
                      <a:pt x="1313" y="41"/>
                      <a:pt x="1207" y="0"/>
                      <a:pt x="1101"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grpSp>
        <p:nvGrpSpPr>
          <p:cNvPr id="106" name="Google Shape;912;p45">
            <a:extLst>
              <a:ext uri="{FF2B5EF4-FFF2-40B4-BE49-F238E27FC236}">
                <a16:creationId xmlns:a16="http://schemas.microsoft.com/office/drawing/2014/main" id="{4A7C778C-D1E8-93EE-16F4-E5F15A6BCB6A}"/>
              </a:ext>
            </a:extLst>
          </p:cNvPr>
          <p:cNvGrpSpPr/>
          <p:nvPr/>
        </p:nvGrpSpPr>
        <p:grpSpPr>
          <a:xfrm>
            <a:off x="3707361" y="3275001"/>
            <a:ext cx="579900" cy="579900"/>
            <a:chOff x="2165282" y="2490688"/>
            <a:chExt cx="579900" cy="579900"/>
          </a:xfrm>
        </p:grpSpPr>
        <p:sp>
          <p:nvSpPr>
            <p:cNvPr id="107" name="Google Shape;913;p45">
              <a:extLst>
                <a:ext uri="{FF2B5EF4-FFF2-40B4-BE49-F238E27FC236}">
                  <a16:creationId xmlns:a16="http://schemas.microsoft.com/office/drawing/2014/main" id="{20273660-2332-4015-F240-7F318A783D2F}"/>
                </a:ext>
              </a:extLst>
            </p:cNvPr>
            <p:cNvSpPr/>
            <p:nvPr/>
          </p:nvSpPr>
          <p:spPr>
            <a:xfrm>
              <a:off x="2165282" y="2490688"/>
              <a:ext cx="579900" cy="579900"/>
            </a:xfrm>
            <a:prstGeom prst="ellipse">
              <a:avLst/>
            </a:prstGeom>
            <a:solidFill>
              <a:schemeClr val="dk2"/>
            </a:solidFill>
            <a:ln>
              <a:noFill/>
            </a:ln>
          </p:spPr>
          <p:txBody>
            <a:bodyPr spcFirstLastPara="1" wrap="square" lIns="91425" tIns="91425" rIns="91425" bIns="91425" anchor="ctr" anchorCtr="0">
              <a:noAutofit/>
            </a:bodyPr>
            <a:lstStyle/>
            <a:p>
              <a:endParaRPr/>
            </a:p>
          </p:txBody>
        </p:sp>
        <p:grpSp>
          <p:nvGrpSpPr>
            <p:cNvPr id="108" name="Google Shape;914;p45">
              <a:extLst>
                <a:ext uri="{FF2B5EF4-FFF2-40B4-BE49-F238E27FC236}">
                  <a16:creationId xmlns:a16="http://schemas.microsoft.com/office/drawing/2014/main" id="{0A8F71F7-66D0-5A6C-CB2F-E824D21C8E70}"/>
                </a:ext>
              </a:extLst>
            </p:cNvPr>
            <p:cNvGrpSpPr/>
            <p:nvPr/>
          </p:nvGrpSpPr>
          <p:grpSpPr>
            <a:xfrm>
              <a:off x="2271569" y="2683775"/>
              <a:ext cx="367327" cy="193725"/>
              <a:chOff x="2311550" y="2523750"/>
              <a:chExt cx="353675" cy="186525"/>
            </a:xfrm>
          </p:grpSpPr>
          <p:sp>
            <p:nvSpPr>
              <p:cNvPr id="109" name="Google Shape;915;p45">
                <a:extLst>
                  <a:ext uri="{FF2B5EF4-FFF2-40B4-BE49-F238E27FC236}">
                    <a16:creationId xmlns:a16="http://schemas.microsoft.com/office/drawing/2014/main" id="{0C4EAD1E-5AE4-45B0-5C0C-861487758FFD}"/>
                  </a:ext>
                </a:extLst>
              </p:cNvPr>
              <p:cNvSpPr/>
              <p:nvPr/>
            </p:nvSpPr>
            <p:spPr>
              <a:xfrm>
                <a:off x="2346075" y="2558250"/>
                <a:ext cx="234900" cy="117475"/>
              </a:xfrm>
              <a:custGeom>
                <a:avLst/>
                <a:gdLst/>
                <a:ahLst/>
                <a:cxnLst/>
                <a:rect l="l" t="t" r="r" b="b"/>
                <a:pathLst>
                  <a:path w="9396" h="4699" extrusionOk="0">
                    <a:moveTo>
                      <a:pt x="4701" y="830"/>
                    </a:moveTo>
                    <a:lnTo>
                      <a:pt x="3833" y="3869"/>
                    </a:lnTo>
                    <a:lnTo>
                      <a:pt x="829" y="3869"/>
                    </a:lnTo>
                    <a:lnTo>
                      <a:pt x="829" y="830"/>
                    </a:lnTo>
                    <a:close/>
                    <a:moveTo>
                      <a:pt x="8567" y="830"/>
                    </a:moveTo>
                    <a:lnTo>
                      <a:pt x="8567" y="3869"/>
                    </a:lnTo>
                    <a:lnTo>
                      <a:pt x="4695" y="3869"/>
                    </a:lnTo>
                    <a:lnTo>
                      <a:pt x="5563" y="830"/>
                    </a:lnTo>
                    <a:close/>
                    <a:moveTo>
                      <a:pt x="416" y="0"/>
                    </a:moveTo>
                    <a:cubicBezTo>
                      <a:pt x="187" y="0"/>
                      <a:pt x="1" y="186"/>
                      <a:pt x="1" y="415"/>
                    </a:cubicBezTo>
                    <a:lnTo>
                      <a:pt x="1" y="4284"/>
                    </a:lnTo>
                    <a:cubicBezTo>
                      <a:pt x="1" y="4513"/>
                      <a:pt x="187" y="4699"/>
                      <a:pt x="416" y="4699"/>
                    </a:cubicBezTo>
                    <a:lnTo>
                      <a:pt x="8980" y="4699"/>
                    </a:lnTo>
                    <a:cubicBezTo>
                      <a:pt x="9210" y="4699"/>
                      <a:pt x="9395" y="4513"/>
                      <a:pt x="9395" y="4284"/>
                    </a:cubicBezTo>
                    <a:lnTo>
                      <a:pt x="9395" y="415"/>
                    </a:lnTo>
                    <a:cubicBezTo>
                      <a:pt x="9395" y="186"/>
                      <a:pt x="9210" y="0"/>
                      <a:pt x="8980"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10" name="Google Shape;916;p45">
                <a:extLst>
                  <a:ext uri="{FF2B5EF4-FFF2-40B4-BE49-F238E27FC236}">
                    <a16:creationId xmlns:a16="http://schemas.microsoft.com/office/drawing/2014/main" id="{5FE459EE-0214-B999-E903-77F97A65ABEB}"/>
                  </a:ext>
                </a:extLst>
              </p:cNvPr>
              <p:cNvSpPr/>
              <p:nvPr/>
            </p:nvSpPr>
            <p:spPr>
              <a:xfrm>
                <a:off x="2311550" y="2523750"/>
                <a:ext cx="353675" cy="186525"/>
              </a:xfrm>
              <a:custGeom>
                <a:avLst/>
                <a:gdLst/>
                <a:ahLst/>
                <a:cxnLst/>
                <a:rect l="l" t="t" r="r" b="b"/>
                <a:pathLst>
                  <a:path w="14147" h="7461" extrusionOk="0">
                    <a:moveTo>
                      <a:pt x="13319" y="3039"/>
                    </a:moveTo>
                    <a:lnTo>
                      <a:pt x="13319" y="4421"/>
                    </a:lnTo>
                    <a:lnTo>
                      <a:pt x="12158" y="4421"/>
                    </a:lnTo>
                    <a:lnTo>
                      <a:pt x="12158" y="3039"/>
                    </a:lnTo>
                    <a:close/>
                    <a:moveTo>
                      <a:pt x="11328" y="828"/>
                    </a:moveTo>
                    <a:lnTo>
                      <a:pt x="11328" y="6631"/>
                    </a:lnTo>
                    <a:lnTo>
                      <a:pt x="828" y="6631"/>
                    </a:lnTo>
                    <a:lnTo>
                      <a:pt x="828" y="828"/>
                    </a:lnTo>
                    <a:close/>
                    <a:moveTo>
                      <a:pt x="415" y="0"/>
                    </a:moveTo>
                    <a:cubicBezTo>
                      <a:pt x="186" y="0"/>
                      <a:pt x="0" y="184"/>
                      <a:pt x="0" y="413"/>
                    </a:cubicBezTo>
                    <a:lnTo>
                      <a:pt x="0" y="7046"/>
                    </a:lnTo>
                    <a:cubicBezTo>
                      <a:pt x="0" y="7275"/>
                      <a:pt x="186" y="7461"/>
                      <a:pt x="415" y="7461"/>
                    </a:cubicBezTo>
                    <a:lnTo>
                      <a:pt x="11743" y="7461"/>
                    </a:lnTo>
                    <a:cubicBezTo>
                      <a:pt x="11972" y="7461"/>
                      <a:pt x="12158" y="7275"/>
                      <a:pt x="12158" y="7046"/>
                    </a:cubicBezTo>
                    <a:lnTo>
                      <a:pt x="12158" y="5249"/>
                    </a:lnTo>
                    <a:lnTo>
                      <a:pt x="13733" y="5249"/>
                    </a:lnTo>
                    <a:cubicBezTo>
                      <a:pt x="13963" y="5249"/>
                      <a:pt x="14147" y="5064"/>
                      <a:pt x="14147" y="4834"/>
                    </a:cubicBezTo>
                    <a:lnTo>
                      <a:pt x="14147" y="2625"/>
                    </a:lnTo>
                    <a:cubicBezTo>
                      <a:pt x="14147" y="2395"/>
                      <a:pt x="13963" y="2210"/>
                      <a:pt x="13733" y="2210"/>
                    </a:cubicBezTo>
                    <a:lnTo>
                      <a:pt x="12158" y="2210"/>
                    </a:lnTo>
                    <a:lnTo>
                      <a:pt x="12158" y="413"/>
                    </a:lnTo>
                    <a:cubicBezTo>
                      <a:pt x="12158" y="184"/>
                      <a:pt x="11972" y="0"/>
                      <a:pt x="11743"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grpSp>
      <p:sp>
        <p:nvSpPr>
          <p:cNvPr id="5" name="Google Shape;261;p29">
            <a:extLst>
              <a:ext uri="{FF2B5EF4-FFF2-40B4-BE49-F238E27FC236}">
                <a16:creationId xmlns:a16="http://schemas.microsoft.com/office/drawing/2014/main" id="{AC900ACF-4C0F-BC98-A35F-2B344228E534}"/>
              </a:ext>
            </a:extLst>
          </p:cNvPr>
          <p:cNvSpPr txBox="1">
            <a:spLocks/>
          </p:cNvSpPr>
          <p:nvPr/>
        </p:nvSpPr>
        <p:spPr>
          <a:xfrm>
            <a:off x="219214" y="393737"/>
            <a:ext cx="3720575"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3200" dirty="0"/>
              <a:t>How </a:t>
            </a:r>
            <a:r>
              <a:rPr lang="en-US" sz="3200" dirty="0">
                <a:solidFill>
                  <a:schemeClr val="bg2"/>
                </a:solidFill>
              </a:rPr>
              <a:t>To Solve ?</a:t>
            </a:r>
          </a:p>
        </p:txBody>
      </p:sp>
    </p:spTree>
    <p:extLst>
      <p:ext uri="{BB962C8B-B14F-4D97-AF65-F5344CB8AC3E}">
        <p14:creationId xmlns:p14="http://schemas.microsoft.com/office/powerpoint/2010/main" val="2419627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9F0B8-F50F-17CB-447A-A98FAB82B027}"/>
            </a:ext>
          </a:extLst>
        </p:cNvPr>
        <p:cNvGrpSpPr/>
        <p:nvPr/>
      </p:nvGrpSpPr>
      <p:grpSpPr>
        <a:xfrm>
          <a:off x="0" y="0"/>
          <a:ext cx="0" cy="0"/>
          <a:chOff x="0" y="0"/>
          <a:chExt cx="0" cy="0"/>
        </a:xfrm>
      </p:grpSpPr>
      <p:graphicFrame>
        <p:nvGraphicFramePr>
          <p:cNvPr id="85" name="Google Shape;486;p37">
            <a:extLst>
              <a:ext uri="{FF2B5EF4-FFF2-40B4-BE49-F238E27FC236}">
                <a16:creationId xmlns:a16="http://schemas.microsoft.com/office/drawing/2014/main" id="{DCA2D25C-003D-8A46-8D11-393B0A9ECA79}"/>
              </a:ext>
            </a:extLst>
          </p:cNvPr>
          <p:cNvGraphicFramePr/>
          <p:nvPr>
            <p:extLst>
              <p:ext uri="{D42A27DB-BD31-4B8C-83A1-F6EECF244321}">
                <p14:modId xmlns:p14="http://schemas.microsoft.com/office/powerpoint/2010/main" val="1180678811"/>
              </p:ext>
            </p:extLst>
          </p:nvPr>
        </p:nvGraphicFramePr>
        <p:xfrm>
          <a:off x="0" y="478804"/>
          <a:ext cx="9129322" cy="4663437"/>
        </p:xfrm>
        <a:graphic>
          <a:graphicData uri="http://schemas.openxmlformats.org/drawingml/2006/table">
            <a:tbl>
              <a:tblPr>
                <a:tableStyleId>{55A6711F-58EE-4AAE-A269-09FC438B1983}</a:tableStyleId>
              </a:tblPr>
              <a:tblGrid>
                <a:gridCol w="217805">
                  <a:extLst>
                    <a:ext uri="{9D8B030D-6E8A-4147-A177-3AD203B41FA5}">
                      <a16:colId xmlns:a16="http://schemas.microsoft.com/office/drawing/2014/main" val="2404965645"/>
                    </a:ext>
                  </a:extLst>
                </a:gridCol>
                <a:gridCol w="266825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gridCol w="777240">
                  <a:extLst>
                    <a:ext uri="{9D8B030D-6E8A-4147-A177-3AD203B41FA5}">
                      <a16:colId xmlns:a16="http://schemas.microsoft.com/office/drawing/2014/main" val="20002"/>
                    </a:ext>
                  </a:extLst>
                </a:gridCol>
                <a:gridCol w="822960">
                  <a:extLst>
                    <a:ext uri="{9D8B030D-6E8A-4147-A177-3AD203B41FA5}">
                      <a16:colId xmlns:a16="http://schemas.microsoft.com/office/drawing/2014/main" val="335179625"/>
                    </a:ext>
                  </a:extLst>
                </a:gridCol>
                <a:gridCol w="777240">
                  <a:extLst>
                    <a:ext uri="{9D8B030D-6E8A-4147-A177-3AD203B41FA5}">
                      <a16:colId xmlns:a16="http://schemas.microsoft.com/office/drawing/2014/main" val="20003"/>
                    </a:ext>
                  </a:extLst>
                </a:gridCol>
                <a:gridCol w="779655">
                  <a:extLst>
                    <a:ext uri="{9D8B030D-6E8A-4147-A177-3AD203B41FA5}">
                      <a16:colId xmlns:a16="http://schemas.microsoft.com/office/drawing/2014/main" val="20004"/>
                    </a:ext>
                  </a:extLst>
                </a:gridCol>
                <a:gridCol w="667512">
                  <a:extLst>
                    <a:ext uri="{9D8B030D-6E8A-4147-A177-3AD203B41FA5}">
                      <a16:colId xmlns:a16="http://schemas.microsoft.com/office/drawing/2014/main" val="4141022962"/>
                    </a:ext>
                  </a:extLst>
                </a:gridCol>
                <a:gridCol w="757003">
                  <a:extLst>
                    <a:ext uri="{9D8B030D-6E8A-4147-A177-3AD203B41FA5}">
                      <a16:colId xmlns:a16="http://schemas.microsoft.com/office/drawing/2014/main" val="163891489"/>
                    </a:ext>
                  </a:extLst>
                </a:gridCol>
                <a:gridCol w="884417">
                  <a:extLst>
                    <a:ext uri="{9D8B030D-6E8A-4147-A177-3AD203B41FA5}">
                      <a16:colId xmlns:a16="http://schemas.microsoft.com/office/drawing/2014/main" val="20005"/>
                    </a:ext>
                  </a:extLst>
                </a:gridCol>
              </a:tblGrid>
              <a:tr h="905123">
                <a:tc>
                  <a:txBody>
                    <a:bodyPr/>
                    <a:lstStyle/>
                    <a:p>
                      <a:pPr marL="0" lvl="0" indent="0" algn="l"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bg1"/>
                    </a:solidFill>
                  </a:tcPr>
                </a:tc>
                <a:tc>
                  <a:txBody>
                    <a:bodyPr/>
                    <a:lstStyle/>
                    <a:p>
                      <a:pPr marL="0" lvl="0" indent="0" algn="l"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ea typeface="Montserrat SemiBold"/>
                          <a:cs typeface="Montserrat SemiBold"/>
                          <a:sym typeface="Montserrat SemiBold"/>
                        </a:rPr>
                        <a:t>PV</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ea typeface="Montserrat SemiBold"/>
                          <a:cs typeface="Montserrat SemiBold"/>
                          <a:sym typeface="Montserrat SemiBold"/>
                        </a:rPr>
                        <a:t>Output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err="1">
                          <a:solidFill>
                            <a:schemeClr val="tx1"/>
                          </a:solidFill>
                          <a:latin typeface="Montserrat SemiBold" panose="00000700000000000000" pitchFamily="2" charset="0"/>
                          <a:ea typeface="Montserrat SemiBold"/>
                          <a:cs typeface="Montserrat SemiBold"/>
                          <a:sym typeface="Montserrat SemiBold"/>
                        </a:rPr>
                        <a:t>WebSite</a:t>
                      </a:r>
                      <a:endParaRPr lang="en-US" sz="1050" b="0" dirty="0">
                        <a:solidFill>
                          <a:schemeClr val="tx1"/>
                        </a:solidFill>
                        <a:latin typeface="Montserrat SemiBold" panose="00000700000000000000" pitchFamily="2" charset="0"/>
                        <a:ea typeface="Montserrat SemiBold"/>
                        <a:cs typeface="Montserrat SemiBold"/>
                        <a:sym typeface="Montserrat SemiBold"/>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sym typeface="Montserrat SemiBold"/>
                        </a:rPr>
                        <a:t>Energy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sym typeface="Montserrat SemiBold"/>
                        </a:rPr>
                        <a:t>Sage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err="1">
                          <a:solidFill>
                            <a:schemeClr val="tx1"/>
                          </a:solidFill>
                          <a:latin typeface="Montserrat SemiBold" panose="00000700000000000000" pitchFamily="2" charset="0"/>
                          <a:ea typeface="Montserrat SemiBold"/>
                          <a:cs typeface="Montserrat SemiBold"/>
                          <a:sym typeface="Montserrat SemiBold"/>
                        </a:rPr>
                        <a:t>WebSite</a:t>
                      </a:r>
                      <a:endParaRPr lang="en-US" sz="1050" b="0" dirty="0">
                        <a:solidFill>
                          <a:schemeClr val="tx1"/>
                        </a:solidFill>
                        <a:latin typeface="Montserrat SemiBold" panose="00000700000000000000" pitchFamily="2" charset="0"/>
                        <a:sym typeface="Montserrat SemiBold"/>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ea typeface="Montserrat SemiBold"/>
                          <a:cs typeface="Montserrat SemiBold"/>
                          <a:sym typeface="Montserrat SemiBold"/>
                        </a:rPr>
                        <a:t>(2009)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err="1">
                          <a:solidFill>
                            <a:schemeClr val="tx1"/>
                          </a:solidFill>
                          <a:latin typeface="Montserrat SemiBold" panose="00000700000000000000" pitchFamily="2" charset="0"/>
                          <a:sym typeface="Montserrat SemiBold"/>
                        </a:rPr>
                        <a:t>PVWatts</a:t>
                      </a:r>
                      <a:endParaRPr lang="en-US" sz="1050" b="0" dirty="0">
                        <a:solidFill>
                          <a:schemeClr val="tx1"/>
                        </a:solidFill>
                        <a:latin typeface="Montserrat SemiBold" panose="00000700000000000000" pitchFamily="2" charset="0"/>
                        <a:sym typeface="Montserrat SemiBold"/>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err="1">
                          <a:solidFill>
                            <a:schemeClr val="tx1"/>
                          </a:solidFill>
                          <a:latin typeface="Montserrat SemiBold" panose="00000700000000000000" pitchFamily="2" charset="0"/>
                          <a:ea typeface="Montserrat SemiBold"/>
                          <a:cs typeface="Montserrat SemiBold"/>
                          <a:sym typeface="Montserrat SemiBold"/>
                        </a:rPr>
                        <a:t>WebSite</a:t>
                      </a:r>
                      <a:endParaRPr lang="en-US" sz="1050" b="0" dirty="0">
                        <a:solidFill>
                          <a:schemeClr val="tx1"/>
                        </a:solidFill>
                        <a:latin typeface="Montserrat SemiBold" panose="00000700000000000000" pitchFamily="2" charset="0"/>
                        <a:ea typeface="Montserrat SemiBold"/>
                        <a:cs typeface="Montserrat SemiBold"/>
                        <a:sym typeface="Montserrat SemiBold"/>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ea typeface="Montserrat SemiBold"/>
                          <a:cs typeface="Montserrat SemiBold"/>
                          <a:sym typeface="Montserrat SemiBold"/>
                        </a:rPr>
                        <a:t>(2012)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r>
                        <a:rPr lang="en-US" sz="1050" b="0" dirty="0">
                          <a:solidFill>
                            <a:schemeClr val="tx1"/>
                          </a:solidFill>
                          <a:latin typeface="Montserrat SemiBold" panose="00000700000000000000" pitchFamily="2" charset="0"/>
                          <a:sym typeface="Montserrat SemiBold"/>
                        </a:rPr>
                        <a:t>Solar</a:t>
                      </a:r>
                    </a:p>
                    <a:p>
                      <a:pPr marL="0" lvl="0" indent="0" algn="ctr" rtl="0">
                        <a:spcBef>
                          <a:spcPts val="0"/>
                        </a:spcBef>
                        <a:spcAft>
                          <a:spcPts val="0"/>
                        </a:spcAft>
                        <a:buNone/>
                      </a:pPr>
                      <a:r>
                        <a:rPr lang="en-US" sz="1050" b="0" dirty="0">
                          <a:solidFill>
                            <a:schemeClr val="tx1"/>
                          </a:solidFill>
                          <a:latin typeface="Montserrat SemiBold" panose="00000700000000000000" pitchFamily="2" charset="0"/>
                          <a:sym typeface="Montserrat SemiBold"/>
                        </a:rPr>
                        <a:t>Reviews</a:t>
                      </a:r>
                    </a:p>
                    <a:p>
                      <a:pPr marL="0" lvl="0" indent="0" algn="ctr" rtl="0">
                        <a:spcBef>
                          <a:spcPts val="0"/>
                        </a:spcBef>
                        <a:spcAft>
                          <a:spcPts val="0"/>
                        </a:spcAft>
                        <a:buNone/>
                      </a:pPr>
                      <a:r>
                        <a:rPr lang="en-US" sz="1050" b="0" dirty="0" err="1">
                          <a:solidFill>
                            <a:schemeClr val="tx1"/>
                          </a:solidFill>
                          <a:latin typeface="Montserrat SemiBold" panose="00000700000000000000" pitchFamily="2" charset="0"/>
                          <a:ea typeface="Montserrat SemiBold"/>
                          <a:cs typeface="Montserrat SemiBold"/>
                          <a:sym typeface="Montserrat SemiBold"/>
                        </a:rPr>
                        <a:t>WebSite</a:t>
                      </a:r>
                      <a:endParaRPr lang="en-US" sz="1050" b="0" dirty="0">
                        <a:solidFill>
                          <a:schemeClr val="tx1"/>
                        </a:solidFill>
                        <a:latin typeface="Montserrat SemiBold" panose="00000700000000000000" pitchFamily="2" charset="0"/>
                        <a:sym typeface="Montserrat SemiBold"/>
                      </a:endParaRPr>
                    </a:p>
                    <a:p>
                      <a:pPr marL="0" lvl="0" indent="0" algn="ctr" rtl="0">
                        <a:spcBef>
                          <a:spcPts val="0"/>
                        </a:spcBef>
                        <a:spcAft>
                          <a:spcPts val="0"/>
                        </a:spcAft>
                        <a:buNone/>
                      </a:pPr>
                      <a:r>
                        <a:rPr lang="en-US" sz="1050" b="0" dirty="0">
                          <a:solidFill>
                            <a:schemeClr val="tx1"/>
                          </a:solidFill>
                          <a:latin typeface="Montserrat SemiBold" panose="00000700000000000000" pitchFamily="2" charset="0"/>
                          <a:sym typeface="Montserrat SemiBold"/>
                        </a:rPr>
                        <a:t>(2012)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50" b="0" dirty="0">
                          <a:solidFill>
                            <a:schemeClr val="tx1"/>
                          </a:solidFill>
                          <a:latin typeface="Montserrat SemiBold" panose="00000700000000000000" pitchFamily="2" charset="0"/>
                          <a:sym typeface="Montserrat SemiBold"/>
                        </a:rPr>
                        <a:t>Solar Market Egypt</a:t>
                      </a:r>
                    </a:p>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50" b="0" dirty="0" err="1">
                          <a:solidFill>
                            <a:schemeClr val="tx1"/>
                          </a:solidFill>
                          <a:latin typeface="Montserrat SemiBold" panose="00000700000000000000" pitchFamily="2" charset="0"/>
                          <a:ea typeface="Montserrat SemiBold"/>
                          <a:cs typeface="Montserrat SemiBold"/>
                          <a:sym typeface="Montserrat SemiBold"/>
                        </a:rPr>
                        <a:t>WebSite</a:t>
                      </a:r>
                      <a:endParaRPr lang="en-US" sz="1050" b="0" dirty="0">
                        <a:solidFill>
                          <a:schemeClr val="tx1"/>
                        </a:solidFill>
                        <a:latin typeface="Montserrat SemiBold" panose="00000700000000000000" pitchFamily="2" charset="0"/>
                        <a:sym typeface="Montserrat SemiBold"/>
                      </a:endParaRPr>
                    </a:p>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50" b="0" dirty="0">
                          <a:solidFill>
                            <a:schemeClr val="tx1"/>
                          </a:solidFill>
                          <a:latin typeface="Montserrat SemiBold" panose="00000700000000000000" pitchFamily="2" charset="0"/>
                          <a:sym typeface="Montserrat SemiBold"/>
                        </a:rPr>
                        <a:t>(2018)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sym typeface="Montserrat SemiBold"/>
                        </a:rPr>
                        <a:t>Know Solar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sym typeface="Montserrat SemiBold"/>
                        </a:rPr>
                        <a:t>App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sym typeface="Montserrat SemiBold"/>
                        </a:rPr>
                        <a:t>(2021)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ea typeface="Montserrat SemiBold"/>
                          <a:cs typeface="Montserrat SemiBold"/>
                          <a:sym typeface="Montserrat SemiBold"/>
                        </a:rPr>
                        <a:t>Solar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ea typeface="Montserrat SemiBold"/>
                          <a:cs typeface="Montserrat SemiBold"/>
                          <a:sym typeface="Montserrat SemiBold"/>
                        </a:rPr>
                        <a:t>.com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ea typeface="Montserrat SemiBold"/>
                          <a:cs typeface="Montserrat SemiBold"/>
                          <a:sym typeface="Montserrat SemiBold"/>
                        </a:rPr>
                        <a:t>Website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ea typeface="Montserrat SemiBold"/>
                          <a:cs typeface="Montserrat SemiBold"/>
                          <a:sym typeface="Montserrat SemiBold"/>
                        </a:rPr>
                        <a:t>(2023)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err="1">
                          <a:solidFill>
                            <a:schemeClr val="tx1"/>
                          </a:solidFill>
                          <a:latin typeface="Montserrat SemiBold" panose="00000700000000000000" pitchFamily="2" charset="0"/>
                          <a:sym typeface="Montserrat SemiBold"/>
                        </a:rPr>
                        <a:t>SolarEase</a:t>
                      </a:r>
                      <a:endParaRPr lang="en-US" sz="1050" b="0" dirty="0">
                        <a:solidFill>
                          <a:schemeClr val="tx1"/>
                        </a:solidFill>
                        <a:latin typeface="Montserrat SemiBold" panose="00000700000000000000" pitchFamily="2" charset="0"/>
                        <a:sym typeface="Montserrat SemiBold"/>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b="0" dirty="0">
                          <a:solidFill>
                            <a:schemeClr val="tx1"/>
                          </a:solidFill>
                          <a:latin typeface="Montserrat SemiBold" panose="00000700000000000000" pitchFamily="2" charset="0"/>
                          <a:sym typeface="Montserrat SemiBold"/>
                        </a:rPr>
                        <a:t>(Our App)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60276">
                <a:tc rowSpan="3">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r>
                        <a:rPr lang="en-US" sz="1200" b="1" dirty="0" err="1">
                          <a:solidFill>
                            <a:schemeClr val="tx1"/>
                          </a:solidFill>
                          <a:latin typeface="Montserrat SemiBold" panose="00000700000000000000" pitchFamily="2" charset="0"/>
                          <a:sym typeface="Montserrat"/>
                        </a:rPr>
                        <a:t>SolarCalculator</a:t>
                      </a:r>
                      <a:endParaRPr lang="en-US" sz="1200" b="1" dirty="0">
                        <a:solidFill>
                          <a:schemeClr val="tx1"/>
                        </a:solidFill>
                        <a:latin typeface="Montserrat SemiBold" panose="00000700000000000000" pitchFamily="2" charset="0"/>
                        <a:sym typeface="Montserrat"/>
                      </a:endParaRPr>
                    </a:p>
                    <a:p>
                      <a:pPr marL="0" lvl="0" indent="0" algn="ctr" rtl="0">
                        <a:spcBef>
                          <a:spcPts val="0"/>
                        </a:spcBef>
                        <a:spcAft>
                          <a:spcPts val="0"/>
                        </a:spcAft>
                        <a:buNone/>
                      </a:pPr>
                      <a:r>
                        <a:rPr lang="en-US" sz="1000" b="0" dirty="0">
                          <a:solidFill>
                            <a:schemeClr val="tx1"/>
                          </a:solidFill>
                          <a:latin typeface="Montserrat Medium" panose="00000600000000000000" pitchFamily="2" charset="0"/>
                          <a:sym typeface="Montserrat"/>
                        </a:rPr>
                        <a:t>Solar System Size &amp; Cost Calculator</a:t>
                      </a: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60276">
                <a:tc vMerge="1">
                  <a:txBody>
                    <a:bodyPr/>
                    <a:lstStyle/>
                    <a:p>
                      <a:endParaRPr lang="en-US"/>
                    </a:p>
                  </a:txBody>
                  <a:tcPr/>
                </a:tc>
                <a:tc>
                  <a:txBody>
                    <a:bodyPr/>
                    <a:lstStyle/>
                    <a:p>
                      <a:pPr marL="0" lvl="0" indent="0" algn="ctr" rtl="0">
                        <a:spcBef>
                          <a:spcPts val="0"/>
                        </a:spcBef>
                        <a:spcAft>
                          <a:spcPts val="0"/>
                        </a:spcAft>
                        <a:buNone/>
                      </a:pPr>
                      <a:r>
                        <a:rPr lang="en-US" sz="1200" b="1" dirty="0" err="1">
                          <a:solidFill>
                            <a:schemeClr val="tx1"/>
                          </a:solidFill>
                          <a:latin typeface="Montserrat SemiBold" panose="00000700000000000000" pitchFamily="2" charset="0"/>
                          <a:sym typeface="Montserrat"/>
                        </a:rPr>
                        <a:t>SolarSaving</a:t>
                      </a:r>
                      <a:endParaRPr lang="en-US" sz="1200" b="0" dirty="0">
                        <a:solidFill>
                          <a:schemeClr val="tx1"/>
                        </a:solidFill>
                        <a:latin typeface="Montserrat Medium" panose="00000600000000000000" pitchFamily="2" charset="0"/>
                        <a:sym typeface="Montserrat"/>
                      </a:endParaRPr>
                    </a:p>
                    <a:p>
                      <a:pPr marL="0" lvl="0" indent="0" algn="ctr" rtl="0">
                        <a:spcBef>
                          <a:spcPts val="0"/>
                        </a:spcBef>
                        <a:spcAft>
                          <a:spcPts val="0"/>
                        </a:spcAft>
                        <a:buNone/>
                      </a:pPr>
                      <a:r>
                        <a:rPr lang="en-US" sz="1000" b="0" dirty="0">
                          <a:solidFill>
                            <a:schemeClr val="tx1"/>
                          </a:solidFill>
                          <a:latin typeface="Montserrat Medium" panose="00000600000000000000" pitchFamily="2" charset="0"/>
                          <a:sym typeface="Montserrat"/>
                        </a:rPr>
                        <a:t>Cost Savings &amp; Payback period</a:t>
                      </a: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1461295"/>
                  </a:ext>
                </a:extLst>
              </a:tr>
              <a:tr h="624661">
                <a:tc vMerge="1">
                  <a:txBody>
                    <a:bodyPr/>
                    <a:lstStyle/>
                    <a:p>
                      <a:pPr marL="0" lvl="0" indent="0" algn="l" rtl="0">
                        <a:spcBef>
                          <a:spcPts val="0"/>
                        </a:spcBef>
                        <a:spcAft>
                          <a:spcPts val="0"/>
                        </a:spcAft>
                        <a:buNone/>
                      </a:pPr>
                      <a:endParaRPr sz="1150" b="0" dirty="0">
                        <a:solidFill>
                          <a:schemeClr val="tx1"/>
                        </a:solidFill>
                        <a:latin typeface="Montserrat SemiBold" panose="00000700000000000000" pitchFamily="2" charset="0"/>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err="1">
                          <a:solidFill>
                            <a:schemeClr val="tx1"/>
                          </a:solidFill>
                          <a:latin typeface="Montserrat SemiBold" panose="00000700000000000000" pitchFamily="2" charset="0"/>
                          <a:sym typeface="Montserrat"/>
                        </a:rPr>
                        <a:t>SolarEnergyPredictor</a:t>
                      </a:r>
                      <a:endParaRPr lang="en-US" sz="1200" b="1" dirty="0">
                        <a:solidFill>
                          <a:schemeClr val="tx1"/>
                        </a:solidFill>
                        <a:latin typeface="Montserrat SemiBold" panose="00000700000000000000" pitchFamily="2" charset="0"/>
                        <a:sym typeface="Montserra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Montserrat Medium" panose="00000600000000000000" pitchFamily="2" charset="0"/>
                          <a:sym typeface="Montserrat"/>
                        </a:rPr>
                        <a:t>Predict Solar Panels Production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Montserrat Medium" panose="00000600000000000000" pitchFamily="2" charset="0"/>
                          <a:sym typeface="Montserrat"/>
                        </a:rPr>
                        <a:t>(Hourly – Daily)</a:t>
                      </a: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60276">
                <a:tc rowSpan="3">
                  <a:txBody>
                    <a:bodyPr/>
                    <a:lstStyle/>
                    <a:p>
                      <a:pPr marL="0" lvl="0" indent="0" algn="l"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r>
                        <a:rPr lang="en-US" sz="1200" b="1" dirty="0" err="1">
                          <a:solidFill>
                            <a:schemeClr val="tx1"/>
                          </a:solidFill>
                          <a:latin typeface="Montserrat SemiBold" panose="00000700000000000000" pitchFamily="2" charset="0"/>
                          <a:sym typeface="Montserrat"/>
                        </a:rPr>
                        <a:t>SolarInstallerFinder</a:t>
                      </a:r>
                      <a:endParaRPr lang="en-US" sz="1200" b="0" dirty="0">
                        <a:solidFill>
                          <a:schemeClr val="tx1"/>
                        </a:solidFill>
                        <a:latin typeface="Montserrat SemiBold" panose="00000700000000000000" pitchFamily="2" charset="0"/>
                        <a:sym typeface="Montserrat"/>
                      </a:endParaRPr>
                    </a:p>
                    <a:p>
                      <a:pPr marL="0" lvl="0" indent="0" algn="ctr" rtl="0">
                        <a:spcBef>
                          <a:spcPts val="0"/>
                        </a:spcBef>
                        <a:spcAft>
                          <a:spcPts val="0"/>
                        </a:spcAft>
                        <a:buNone/>
                      </a:pPr>
                      <a:r>
                        <a:rPr lang="en-US" sz="1000" b="0" dirty="0">
                          <a:solidFill>
                            <a:schemeClr val="tx1"/>
                          </a:solidFill>
                          <a:latin typeface="Montserrat Medium" panose="00000600000000000000" pitchFamily="2" charset="0"/>
                          <a:sym typeface="Montserrat"/>
                        </a:rPr>
                        <a:t>Solar Companies &amp; nearby companies</a:t>
                      </a: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1794679"/>
                  </a:ext>
                </a:extLst>
              </a:tr>
              <a:tr h="460276">
                <a:tc vMerge="1">
                  <a:txBody>
                    <a:bodyPr/>
                    <a:lstStyle/>
                    <a:p>
                      <a:pPr marL="0" lvl="0" indent="0" algn="l" rtl="0">
                        <a:spcBef>
                          <a:spcPts val="0"/>
                        </a:spcBef>
                        <a:spcAft>
                          <a:spcPts val="0"/>
                        </a:spcAft>
                        <a:buNone/>
                      </a:pPr>
                      <a:endParaRPr sz="1150" b="0" dirty="0">
                        <a:solidFill>
                          <a:schemeClr val="tx1"/>
                        </a:solidFill>
                        <a:latin typeface="Montserrat SemiBold" panose="00000700000000000000" pitchFamily="2" charset="0"/>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1" u="none" strike="noStrike" cap="none" dirty="0" err="1">
                          <a:solidFill>
                            <a:schemeClr val="tx1"/>
                          </a:solidFill>
                          <a:effectLst/>
                          <a:latin typeface="Montserrat SemiBold" panose="00000700000000000000" pitchFamily="2" charset="0"/>
                          <a:sym typeface="Arial"/>
                        </a:rPr>
                        <a:t>SolarMarketPrices</a:t>
                      </a:r>
                      <a:endParaRPr lang="en-US" sz="1200" b="0" u="none" strike="noStrike" cap="none" dirty="0">
                        <a:solidFill>
                          <a:schemeClr val="tx1"/>
                        </a:solidFill>
                        <a:effectLst/>
                        <a:latin typeface="Montserrat SemiBold" panose="00000700000000000000" pitchFamily="2" charset="0"/>
                        <a:sym typeface="Arial"/>
                      </a:endParaRPr>
                    </a:p>
                    <a:p>
                      <a:pPr marL="0" lvl="0" indent="0" algn="ctr" rtl="0">
                        <a:spcBef>
                          <a:spcPts val="0"/>
                        </a:spcBef>
                        <a:spcAft>
                          <a:spcPts val="0"/>
                        </a:spcAft>
                        <a:buNone/>
                      </a:pPr>
                      <a:r>
                        <a:rPr lang="en-US" sz="1000" b="0" u="none" strike="noStrike" cap="none" dirty="0">
                          <a:solidFill>
                            <a:schemeClr val="tx1"/>
                          </a:solidFill>
                          <a:effectLst/>
                          <a:latin typeface="Montserrat Medium" panose="00000600000000000000" pitchFamily="2" charset="0"/>
                          <a:sym typeface="Arial"/>
                        </a:rPr>
                        <a:t>Products Price &amp; Favorite Products</a:t>
                      </a: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7750">
                <a:tc vMerge="1">
                  <a:txBody>
                    <a:bodyPr/>
                    <a:lstStyle/>
                    <a:p>
                      <a:pPr marL="0" lvl="0" indent="0" algn="l" rtl="0">
                        <a:spcBef>
                          <a:spcPts val="0"/>
                        </a:spcBef>
                        <a:spcAft>
                          <a:spcPts val="0"/>
                        </a:spcAft>
                        <a:buNone/>
                      </a:pPr>
                      <a:endParaRPr sz="1150" b="0" dirty="0">
                        <a:solidFill>
                          <a:schemeClr val="tx1"/>
                        </a:solidFill>
                        <a:latin typeface="Montserrat SemiBold" panose="00000700000000000000" pitchFamily="2" charset="0"/>
                        <a:ea typeface="Montserrat"/>
                        <a:cs typeface="Montserrat"/>
                        <a:sym typeface="Montserrat"/>
                      </a:endParaRPr>
                    </a:p>
                  </a:txBody>
                  <a:tcPr marL="91425" marR="9142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kern="100" dirty="0" err="1">
                          <a:solidFill>
                            <a:schemeClr val="tx1"/>
                          </a:solidFill>
                          <a:effectLst/>
                          <a:latin typeface="Montserrat SemiBold" panose="00000700000000000000" pitchFamily="2" charset="0"/>
                        </a:rPr>
                        <a:t>OnlineTradeMarketPlace</a:t>
                      </a:r>
                      <a:r>
                        <a:rPr lang="en-US" sz="1200" b="0" kern="100" dirty="0">
                          <a:solidFill>
                            <a:schemeClr val="tx1"/>
                          </a:solidFill>
                          <a:effectLst/>
                          <a:latin typeface="Montserrat SemiBold" panose="00000700000000000000" pitchFamily="2" charset="0"/>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chemeClr val="tx1"/>
                          </a:solidFill>
                          <a:effectLst/>
                          <a:latin typeface="Montserrat Medium" panose="00000600000000000000" pitchFamily="2" charset="0"/>
                          <a:cs typeface="Arial"/>
                          <a:sym typeface="Arial"/>
                        </a:rPr>
                        <a:t>Favorite Posts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60276">
                <a:tc rowSpan="2">
                  <a:txBody>
                    <a:bodyPr/>
                    <a:lstStyle/>
                    <a:p>
                      <a:pPr marL="0" lvl="0" indent="0" algn="l" rtl="0">
                        <a:spcBef>
                          <a:spcPts val="0"/>
                        </a:spcBef>
                        <a:spcAft>
                          <a:spcPts val="0"/>
                        </a:spcAft>
                        <a:buNone/>
                      </a:pPr>
                      <a:endParaRPr sz="1000" b="0" dirty="0">
                        <a:solidFill>
                          <a:schemeClr val="tx1"/>
                        </a:solidFill>
                        <a:latin typeface="Montserrat Medium" panose="00000600000000000000" pitchFamily="2" charset="0"/>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err="1">
                          <a:solidFill>
                            <a:schemeClr val="tx1"/>
                          </a:solidFill>
                          <a:latin typeface="Montserrat SemiBold" panose="00000700000000000000" pitchFamily="2" charset="0"/>
                          <a:sym typeface="Montserrat"/>
                        </a:rPr>
                        <a:t>SolarGreenImpact</a:t>
                      </a:r>
                      <a:r>
                        <a:rPr lang="en-US" sz="1200" b="1" dirty="0">
                          <a:solidFill>
                            <a:schemeClr val="tx1"/>
                          </a:solidFill>
                          <a:latin typeface="Montserrat SemiBold" panose="00000700000000000000" pitchFamily="2" charset="0"/>
                          <a:sym typeface="Montserrat"/>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latin typeface="Montserrat Medium" panose="00000600000000000000" pitchFamily="2" charset="0"/>
                          <a:sym typeface="Montserrat"/>
                        </a:rPr>
                        <a:t>Environmental Savings</a:t>
                      </a: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147917"/>
                  </a:ext>
                </a:extLst>
              </a:tr>
              <a:tr h="394523">
                <a:tc vMerge="1">
                  <a:txBody>
                    <a:bodyPr/>
                    <a:lstStyle/>
                    <a:p>
                      <a:pPr marL="0" marR="0" algn="l">
                        <a:lnSpc>
                          <a:spcPct val="200000"/>
                        </a:lnSpc>
                        <a:spcBef>
                          <a:spcPts val="0"/>
                        </a:spcBef>
                        <a:spcAft>
                          <a:spcPts val="0"/>
                        </a:spcAft>
                      </a:pPr>
                      <a:endParaRPr lang="en-US" sz="1150" b="0" kern="100" dirty="0">
                        <a:solidFill>
                          <a:schemeClr val="tx1"/>
                        </a:solidFill>
                        <a:effectLst/>
                        <a:latin typeface="Montserrat SemiBold" panose="00000700000000000000" pitchFamily="2"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US" sz="1200" b="1" dirty="0" err="1">
                          <a:solidFill>
                            <a:schemeClr val="tx1"/>
                          </a:solidFill>
                          <a:latin typeface="Montserrat SemiBold" panose="00000700000000000000" pitchFamily="2" charset="0"/>
                          <a:sym typeface="Montserrat"/>
                        </a:rPr>
                        <a:t>SolarChatBot</a:t>
                      </a:r>
                      <a:endParaRPr lang="en-US" sz="1200" b="1" dirty="0">
                        <a:solidFill>
                          <a:schemeClr val="tx1"/>
                        </a:solidFill>
                        <a:latin typeface="Montserrat SemiBold" panose="000007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lang="en-US"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EFBD"/>
                    </a:solidFill>
                  </a:tcPr>
                </a:tc>
                <a:tc>
                  <a:txBody>
                    <a:bodyPr/>
                    <a:lstStyle/>
                    <a:p>
                      <a:pPr marL="0" lvl="0" indent="0" algn="ctr" rtl="0">
                        <a:spcBef>
                          <a:spcPts val="0"/>
                        </a:spcBef>
                        <a:spcAft>
                          <a:spcPts val="0"/>
                        </a:spcAft>
                        <a:buNone/>
                      </a:pPr>
                      <a:endParaRPr sz="1000" b="0" dirty="0">
                        <a:solidFill>
                          <a:schemeClr val="tx1"/>
                        </a:solidFill>
                        <a:latin typeface="Montserrat Medium" panose="00000600000000000000" pitchFamily="2" charset="0"/>
                        <a:ea typeface="Montserrat"/>
                        <a:cs typeface="Montserrat"/>
                        <a:sym typeface="Montserra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7144A41F-C7EB-006E-95CB-855DDE2147BD}"/>
              </a:ext>
            </a:extLst>
          </p:cNvPr>
          <p:cNvSpPr/>
          <p:nvPr/>
        </p:nvSpPr>
        <p:spPr>
          <a:xfrm>
            <a:off x="1509707" y="615010"/>
            <a:ext cx="1325881" cy="4114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Montserrat SemiBold" panose="00000700000000000000" pitchFamily="2" charset="0"/>
              </a:rPr>
              <a:t>Solutions</a:t>
            </a:r>
          </a:p>
        </p:txBody>
      </p:sp>
      <p:sp>
        <p:nvSpPr>
          <p:cNvPr id="7" name="Rectangle 6">
            <a:extLst>
              <a:ext uri="{FF2B5EF4-FFF2-40B4-BE49-F238E27FC236}">
                <a16:creationId xmlns:a16="http://schemas.microsoft.com/office/drawing/2014/main" id="{311670CD-67C2-234C-3856-E0BDB5BF6226}"/>
              </a:ext>
            </a:extLst>
          </p:cNvPr>
          <p:cNvSpPr/>
          <p:nvPr/>
        </p:nvSpPr>
        <p:spPr>
          <a:xfrm rot="16200000">
            <a:off x="-578253" y="4513057"/>
            <a:ext cx="1325881" cy="4114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latin typeface="Montserrat SemiBold" panose="00000700000000000000" pitchFamily="2" charset="0"/>
              </a:rPr>
              <a:t>Awareness</a:t>
            </a:r>
          </a:p>
        </p:txBody>
      </p:sp>
      <p:sp>
        <p:nvSpPr>
          <p:cNvPr id="8" name="Rectangle 7">
            <a:extLst>
              <a:ext uri="{FF2B5EF4-FFF2-40B4-BE49-F238E27FC236}">
                <a16:creationId xmlns:a16="http://schemas.microsoft.com/office/drawing/2014/main" id="{63B70BD8-43CC-22B4-C8AC-9237C97681A6}"/>
              </a:ext>
            </a:extLst>
          </p:cNvPr>
          <p:cNvSpPr/>
          <p:nvPr/>
        </p:nvSpPr>
        <p:spPr>
          <a:xfrm rot="16200000">
            <a:off x="-563577" y="3426672"/>
            <a:ext cx="1325881" cy="4114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latin typeface="Montserrat SemiBold" panose="00000700000000000000" pitchFamily="2" charset="0"/>
              </a:rPr>
              <a:t>Installation</a:t>
            </a:r>
          </a:p>
        </p:txBody>
      </p:sp>
      <p:sp>
        <p:nvSpPr>
          <p:cNvPr id="10" name="Rectangle 9">
            <a:extLst>
              <a:ext uri="{FF2B5EF4-FFF2-40B4-BE49-F238E27FC236}">
                <a16:creationId xmlns:a16="http://schemas.microsoft.com/office/drawing/2014/main" id="{B4E7F3E2-A9BD-AD89-FF22-DB050520E6AE}"/>
              </a:ext>
            </a:extLst>
          </p:cNvPr>
          <p:cNvSpPr/>
          <p:nvPr/>
        </p:nvSpPr>
        <p:spPr>
          <a:xfrm rot="16200000">
            <a:off x="-643075" y="1942621"/>
            <a:ext cx="1470660" cy="4114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latin typeface="Montserrat SemiBold" panose="00000700000000000000" pitchFamily="2" charset="0"/>
              </a:rPr>
              <a:t>Decision Making</a:t>
            </a:r>
          </a:p>
        </p:txBody>
      </p:sp>
      <p:sp>
        <p:nvSpPr>
          <p:cNvPr id="65" name="Right Triangle 64">
            <a:extLst>
              <a:ext uri="{FF2B5EF4-FFF2-40B4-BE49-F238E27FC236}">
                <a16:creationId xmlns:a16="http://schemas.microsoft.com/office/drawing/2014/main" id="{6CA0B279-6F27-2AFF-7718-E68EDAF24E28}"/>
              </a:ext>
            </a:extLst>
          </p:cNvPr>
          <p:cNvSpPr/>
          <p:nvPr/>
        </p:nvSpPr>
        <p:spPr>
          <a:xfrm>
            <a:off x="-7495" y="478804"/>
            <a:ext cx="2945567" cy="893151"/>
          </a:xfrm>
          <a:prstGeom prst="rtTriangle">
            <a:avLst/>
          </a:prstGeom>
          <a:solidFill>
            <a:srgbClr val="CCEF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Montserrat SemiBold" panose="00000700000000000000" pitchFamily="2" charset="0"/>
              </a:rPr>
              <a:t>Features</a:t>
            </a:r>
          </a:p>
        </p:txBody>
      </p:sp>
      <p:sp>
        <p:nvSpPr>
          <p:cNvPr id="2" name="Google Shape;261;p29">
            <a:extLst>
              <a:ext uri="{FF2B5EF4-FFF2-40B4-BE49-F238E27FC236}">
                <a16:creationId xmlns:a16="http://schemas.microsoft.com/office/drawing/2014/main" id="{B7A7523A-0ACB-E356-0340-0B83D59D46D8}"/>
              </a:ext>
            </a:extLst>
          </p:cNvPr>
          <p:cNvSpPr txBox="1">
            <a:spLocks/>
          </p:cNvSpPr>
          <p:nvPr/>
        </p:nvSpPr>
        <p:spPr>
          <a:xfrm>
            <a:off x="2031344" y="4182"/>
            <a:ext cx="5447068" cy="4803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Montserrat"/>
              <a:buNone/>
              <a:defRPr sz="5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0" i="0" u="none" strike="noStrike" cap="none">
                <a:solidFill>
                  <a:schemeClr val="dk1"/>
                </a:solidFill>
                <a:latin typeface="Montserrat"/>
                <a:ea typeface="Montserrat"/>
                <a:cs typeface="Montserrat"/>
                <a:sym typeface="Montserrat"/>
              </a:defRPr>
            </a:lvl9pPr>
          </a:lstStyle>
          <a:p>
            <a:pPr algn="ctr"/>
            <a:r>
              <a:rPr lang="en-US" sz="3200" dirty="0">
                <a:latin typeface="Montserrat Medium" panose="00000600000000000000" pitchFamily="2" charset="0"/>
              </a:rPr>
              <a:t>Previous </a:t>
            </a:r>
            <a:r>
              <a:rPr lang="en-US" sz="3200" dirty="0">
                <a:solidFill>
                  <a:schemeClr val="tx1"/>
                </a:solidFill>
                <a:latin typeface="Montserrat Medium" panose="00000600000000000000" pitchFamily="2" charset="0"/>
              </a:rPr>
              <a:t>Solutions</a:t>
            </a:r>
            <a:r>
              <a:rPr lang="en-US" sz="3200" dirty="0">
                <a:solidFill>
                  <a:schemeClr val="bg2"/>
                </a:solidFill>
                <a:latin typeface="Montserrat Medium" panose="00000600000000000000" pitchFamily="2" charset="0"/>
              </a:rPr>
              <a:t> </a:t>
            </a:r>
          </a:p>
        </p:txBody>
      </p:sp>
      <p:sp>
        <p:nvSpPr>
          <p:cNvPr id="4" name="Right Triangle 3">
            <a:extLst>
              <a:ext uri="{FF2B5EF4-FFF2-40B4-BE49-F238E27FC236}">
                <a16:creationId xmlns:a16="http://schemas.microsoft.com/office/drawing/2014/main" id="{6378B97B-9608-7B9E-99EE-126F9CA8D640}"/>
              </a:ext>
            </a:extLst>
          </p:cNvPr>
          <p:cNvSpPr/>
          <p:nvPr/>
        </p:nvSpPr>
        <p:spPr>
          <a:xfrm flipV="1">
            <a:off x="0" y="2223"/>
            <a:ext cx="1043983" cy="484075"/>
          </a:xfrm>
          <a:prstGeom prst="rtTriangle">
            <a:avLst/>
          </a:prstGeom>
          <a:solidFill>
            <a:srgbClr val="CCEF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i="1" dirty="0">
              <a:solidFill>
                <a:schemeClr val="tx1"/>
              </a:solidFill>
              <a:latin typeface="Montserrat SemiBold" panose="00000700000000000000" pitchFamily="2" charset="0"/>
            </a:endParaRPr>
          </a:p>
        </p:txBody>
      </p:sp>
      <p:sp>
        <p:nvSpPr>
          <p:cNvPr id="11" name="Right Triangle 10">
            <a:extLst>
              <a:ext uri="{FF2B5EF4-FFF2-40B4-BE49-F238E27FC236}">
                <a16:creationId xmlns:a16="http://schemas.microsoft.com/office/drawing/2014/main" id="{E0A9F676-4692-3F32-429E-5BB7D93A6254}"/>
              </a:ext>
            </a:extLst>
          </p:cNvPr>
          <p:cNvSpPr/>
          <p:nvPr/>
        </p:nvSpPr>
        <p:spPr>
          <a:xfrm flipH="1" flipV="1">
            <a:off x="7971936" y="-1"/>
            <a:ext cx="1172063" cy="486298"/>
          </a:xfrm>
          <a:prstGeom prst="rtTriangle">
            <a:avLst/>
          </a:prstGeom>
          <a:solidFill>
            <a:srgbClr val="CCEF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i="1" dirty="0">
              <a:solidFill>
                <a:schemeClr val="tx1"/>
              </a:solidFill>
              <a:latin typeface="Montserrat SemiBold" panose="00000700000000000000" pitchFamily="2" charset="0"/>
            </a:endParaRPr>
          </a:p>
        </p:txBody>
      </p:sp>
      <p:pic>
        <p:nvPicPr>
          <p:cNvPr id="5" name="Graphic 4" descr="Badge Tick1 with solid fill">
            <a:extLst>
              <a:ext uri="{FF2B5EF4-FFF2-40B4-BE49-F238E27FC236}">
                <a16:creationId xmlns:a16="http://schemas.microsoft.com/office/drawing/2014/main" id="{847CCB23-6F40-4451-19FD-C8EED0BC0C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97" y="3433132"/>
            <a:ext cx="365760" cy="365760"/>
          </a:xfrm>
          <a:prstGeom prst="rect">
            <a:avLst/>
          </a:prstGeom>
        </p:spPr>
      </p:pic>
      <p:pic>
        <p:nvPicPr>
          <p:cNvPr id="9" name="Graphic 8" descr="Badge Tick1 with solid fill">
            <a:extLst>
              <a:ext uri="{FF2B5EF4-FFF2-40B4-BE49-F238E27FC236}">
                <a16:creationId xmlns:a16="http://schemas.microsoft.com/office/drawing/2014/main" id="{88FCEE4E-5A1B-E9F8-F1BA-CD0E23AE0A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97" y="2969471"/>
            <a:ext cx="365760" cy="365760"/>
          </a:xfrm>
          <a:prstGeom prst="rect">
            <a:avLst/>
          </a:prstGeom>
        </p:spPr>
      </p:pic>
      <p:pic>
        <p:nvPicPr>
          <p:cNvPr id="12" name="Graphic 11" descr="Badge Tick1 with solid fill">
            <a:extLst>
              <a:ext uri="{FF2B5EF4-FFF2-40B4-BE49-F238E27FC236}">
                <a16:creationId xmlns:a16="http://schemas.microsoft.com/office/drawing/2014/main" id="{8A79E91C-B024-E9A0-0DDD-A443A5438A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97" y="1897984"/>
            <a:ext cx="365760" cy="365760"/>
          </a:xfrm>
          <a:prstGeom prst="rect">
            <a:avLst/>
          </a:prstGeom>
        </p:spPr>
      </p:pic>
      <p:pic>
        <p:nvPicPr>
          <p:cNvPr id="13" name="Graphic 12" descr="Badge Tick1 with solid fill">
            <a:extLst>
              <a:ext uri="{FF2B5EF4-FFF2-40B4-BE49-F238E27FC236}">
                <a16:creationId xmlns:a16="http://schemas.microsoft.com/office/drawing/2014/main" id="{8653AC95-BDDC-95A6-9B8B-85C98649D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97" y="1397623"/>
            <a:ext cx="365760" cy="365760"/>
          </a:xfrm>
          <a:prstGeom prst="rect">
            <a:avLst/>
          </a:prstGeom>
        </p:spPr>
      </p:pic>
      <p:pic>
        <p:nvPicPr>
          <p:cNvPr id="14" name="Graphic 13" descr="Badge Tick1 with solid fill">
            <a:extLst>
              <a:ext uri="{FF2B5EF4-FFF2-40B4-BE49-F238E27FC236}">
                <a16:creationId xmlns:a16="http://schemas.microsoft.com/office/drawing/2014/main" id="{2EE661AF-39BE-15FC-AD87-114697EC3E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97" y="2388870"/>
            <a:ext cx="365760" cy="365760"/>
          </a:xfrm>
          <a:prstGeom prst="rect">
            <a:avLst/>
          </a:prstGeom>
        </p:spPr>
      </p:pic>
      <p:pic>
        <p:nvPicPr>
          <p:cNvPr id="16" name="Graphic 15" descr="Badge Tick1 with solid fill">
            <a:extLst>
              <a:ext uri="{FF2B5EF4-FFF2-40B4-BE49-F238E27FC236}">
                <a16:creationId xmlns:a16="http://schemas.microsoft.com/office/drawing/2014/main" id="{888A1A11-6CBE-0C1C-CD23-F9BB884AD7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97" y="3862293"/>
            <a:ext cx="365760" cy="365760"/>
          </a:xfrm>
          <a:prstGeom prst="rect">
            <a:avLst/>
          </a:prstGeom>
        </p:spPr>
      </p:pic>
      <p:pic>
        <p:nvPicPr>
          <p:cNvPr id="19" name="Graphic 18" descr="Badge Tick1 with solid fill">
            <a:extLst>
              <a:ext uri="{FF2B5EF4-FFF2-40B4-BE49-F238E27FC236}">
                <a16:creationId xmlns:a16="http://schemas.microsoft.com/office/drawing/2014/main" id="{7FBBAA2C-71C9-E740-79B5-0FC1985F47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97" y="4295353"/>
            <a:ext cx="365760" cy="365760"/>
          </a:xfrm>
          <a:prstGeom prst="rect">
            <a:avLst/>
          </a:prstGeom>
        </p:spPr>
      </p:pic>
      <p:pic>
        <p:nvPicPr>
          <p:cNvPr id="22" name="Graphic 21" descr="Badge Tick1 with solid fill">
            <a:extLst>
              <a:ext uri="{FF2B5EF4-FFF2-40B4-BE49-F238E27FC236}">
                <a16:creationId xmlns:a16="http://schemas.microsoft.com/office/drawing/2014/main" id="{876AFF89-2F6A-EDE4-9718-F21D97F5A6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97" y="4795714"/>
            <a:ext cx="365760" cy="365760"/>
          </a:xfrm>
          <a:prstGeom prst="rect">
            <a:avLst/>
          </a:prstGeom>
        </p:spPr>
      </p:pic>
      <p:pic>
        <p:nvPicPr>
          <p:cNvPr id="23" name="Graphic 22" descr="Badge Tick1 with solid fill">
            <a:extLst>
              <a:ext uri="{FF2B5EF4-FFF2-40B4-BE49-F238E27FC236}">
                <a16:creationId xmlns:a16="http://schemas.microsoft.com/office/drawing/2014/main" id="{EF12569B-2142-C582-FCBF-DD0DBC17E7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72812" y="2388870"/>
            <a:ext cx="365760" cy="365760"/>
          </a:xfrm>
          <a:prstGeom prst="rect">
            <a:avLst/>
          </a:prstGeom>
        </p:spPr>
      </p:pic>
      <p:pic>
        <p:nvPicPr>
          <p:cNvPr id="24" name="Graphic 23" descr="Badge Tick1 with solid fill">
            <a:extLst>
              <a:ext uri="{FF2B5EF4-FFF2-40B4-BE49-F238E27FC236}">
                <a16:creationId xmlns:a16="http://schemas.microsoft.com/office/drawing/2014/main" id="{C23208EA-1509-003A-0B61-0AB3007E3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3052" y="2388870"/>
            <a:ext cx="365760" cy="365760"/>
          </a:xfrm>
          <a:prstGeom prst="rect">
            <a:avLst/>
          </a:prstGeom>
        </p:spPr>
      </p:pic>
      <p:pic>
        <p:nvPicPr>
          <p:cNvPr id="27" name="Graphic 26" descr="Badge Tick1 with solid fill">
            <a:extLst>
              <a:ext uri="{FF2B5EF4-FFF2-40B4-BE49-F238E27FC236}">
                <a16:creationId xmlns:a16="http://schemas.microsoft.com/office/drawing/2014/main" id="{8627F592-45B7-E5E3-3BB0-ACFEC1DEF1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1484" y="2961783"/>
            <a:ext cx="365760" cy="365760"/>
          </a:xfrm>
          <a:prstGeom prst="rect">
            <a:avLst/>
          </a:prstGeom>
        </p:spPr>
      </p:pic>
      <p:pic>
        <p:nvPicPr>
          <p:cNvPr id="28" name="Graphic 27" descr="Badge Tick1 with solid fill">
            <a:extLst>
              <a:ext uri="{FF2B5EF4-FFF2-40B4-BE49-F238E27FC236}">
                <a16:creationId xmlns:a16="http://schemas.microsoft.com/office/drawing/2014/main" id="{21AC66A9-DA71-3FCD-6B2C-72F101BD88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1484" y="3431666"/>
            <a:ext cx="365760" cy="365760"/>
          </a:xfrm>
          <a:prstGeom prst="rect">
            <a:avLst/>
          </a:prstGeom>
        </p:spPr>
      </p:pic>
      <p:pic>
        <p:nvPicPr>
          <p:cNvPr id="29" name="Graphic 28" descr="Badge Tick1 with solid fill">
            <a:extLst>
              <a:ext uri="{FF2B5EF4-FFF2-40B4-BE49-F238E27FC236}">
                <a16:creationId xmlns:a16="http://schemas.microsoft.com/office/drawing/2014/main" id="{0A700A69-9B26-147A-83BA-6C28E61080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3018" y="1431755"/>
            <a:ext cx="365760" cy="365760"/>
          </a:xfrm>
          <a:prstGeom prst="rect">
            <a:avLst/>
          </a:prstGeom>
        </p:spPr>
      </p:pic>
      <p:pic>
        <p:nvPicPr>
          <p:cNvPr id="30" name="Graphic 29" descr="Badge Tick1 with solid fill">
            <a:extLst>
              <a:ext uri="{FF2B5EF4-FFF2-40B4-BE49-F238E27FC236}">
                <a16:creationId xmlns:a16="http://schemas.microsoft.com/office/drawing/2014/main" id="{390C76CF-9E59-5513-1D6E-06E0AED61F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3018" y="1891416"/>
            <a:ext cx="365760" cy="365760"/>
          </a:xfrm>
          <a:prstGeom prst="rect">
            <a:avLst/>
          </a:prstGeom>
        </p:spPr>
      </p:pic>
      <p:pic>
        <p:nvPicPr>
          <p:cNvPr id="31" name="Graphic 30" descr="Badge Tick1 with solid fill">
            <a:extLst>
              <a:ext uri="{FF2B5EF4-FFF2-40B4-BE49-F238E27FC236}">
                <a16:creationId xmlns:a16="http://schemas.microsoft.com/office/drawing/2014/main" id="{50C13F9A-3716-5243-C8BA-0AAD908849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1222" y="2979776"/>
            <a:ext cx="365760" cy="365760"/>
          </a:xfrm>
          <a:prstGeom prst="rect">
            <a:avLst/>
          </a:prstGeom>
        </p:spPr>
      </p:pic>
      <p:pic>
        <p:nvPicPr>
          <p:cNvPr id="32" name="Graphic 31" descr="Badge Tick1 with solid fill">
            <a:extLst>
              <a:ext uri="{FF2B5EF4-FFF2-40B4-BE49-F238E27FC236}">
                <a16:creationId xmlns:a16="http://schemas.microsoft.com/office/drawing/2014/main" id="{08E3240F-24F3-8E23-87E9-2A5251605D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1936" y="4337148"/>
            <a:ext cx="365760" cy="365760"/>
          </a:xfrm>
          <a:prstGeom prst="rect">
            <a:avLst/>
          </a:prstGeom>
        </p:spPr>
      </p:pic>
      <p:pic>
        <p:nvPicPr>
          <p:cNvPr id="33" name="Graphic 32" descr="Badge Tick1 with solid fill">
            <a:extLst>
              <a:ext uri="{FF2B5EF4-FFF2-40B4-BE49-F238E27FC236}">
                <a16:creationId xmlns:a16="http://schemas.microsoft.com/office/drawing/2014/main" id="{4C7354FE-1C3C-C6DF-FE7F-D0F61C9CC3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9085" y="2979776"/>
            <a:ext cx="365760" cy="365760"/>
          </a:xfrm>
          <a:prstGeom prst="rect">
            <a:avLst/>
          </a:prstGeom>
        </p:spPr>
      </p:pic>
      <p:pic>
        <p:nvPicPr>
          <p:cNvPr id="34" name="Graphic 33" descr="Badge Tick1 with solid fill">
            <a:extLst>
              <a:ext uri="{FF2B5EF4-FFF2-40B4-BE49-F238E27FC236}">
                <a16:creationId xmlns:a16="http://schemas.microsoft.com/office/drawing/2014/main" id="{D242BE76-1A0F-59A8-64C0-F1CAC6139B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6723" y="1897984"/>
            <a:ext cx="365760" cy="365760"/>
          </a:xfrm>
          <a:prstGeom prst="rect">
            <a:avLst/>
          </a:prstGeom>
        </p:spPr>
      </p:pic>
      <p:pic>
        <p:nvPicPr>
          <p:cNvPr id="35" name="Graphic 34" descr="Badge Tick1 with solid fill">
            <a:extLst>
              <a:ext uri="{FF2B5EF4-FFF2-40B4-BE49-F238E27FC236}">
                <a16:creationId xmlns:a16="http://schemas.microsoft.com/office/drawing/2014/main" id="{342A4CD9-B79E-9ED7-D488-A957338B65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6723" y="1431755"/>
            <a:ext cx="365760" cy="365760"/>
          </a:xfrm>
          <a:prstGeom prst="rect">
            <a:avLst/>
          </a:prstGeom>
        </p:spPr>
      </p:pic>
      <p:pic>
        <p:nvPicPr>
          <p:cNvPr id="36" name="Graphic 35" descr="Badge Tick1 with solid fill">
            <a:extLst>
              <a:ext uri="{FF2B5EF4-FFF2-40B4-BE49-F238E27FC236}">
                <a16:creationId xmlns:a16="http://schemas.microsoft.com/office/drawing/2014/main" id="{1FBDBC0C-A63A-E850-D5B2-CCDB41BBFA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3506" y="1432205"/>
            <a:ext cx="365760" cy="365760"/>
          </a:xfrm>
          <a:prstGeom prst="rect">
            <a:avLst/>
          </a:prstGeom>
        </p:spPr>
      </p:pic>
      <p:pic>
        <p:nvPicPr>
          <p:cNvPr id="37" name="Graphic 36" descr="Badge Tick1 with solid fill">
            <a:extLst>
              <a:ext uri="{FF2B5EF4-FFF2-40B4-BE49-F238E27FC236}">
                <a16:creationId xmlns:a16="http://schemas.microsoft.com/office/drawing/2014/main" id="{FD854759-9209-C193-60C2-24C467FDCF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2330" y="1891416"/>
            <a:ext cx="365760" cy="365760"/>
          </a:xfrm>
          <a:prstGeom prst="rect">
            <a:avLst/>
          </a:prstGeom>
        </p:spPr>
      </p:pic>
      <p:pic>
        <p:nvPicPr>
          <p:cNvPr id="39" name="Graphic 38" descr="Badge Tick1 with solid fill">
            <a:extLst>
              <a:ext uri="{FF2B5EF4-FFF2-40B4-BE49-F238E27FC236}">
                <a16:creationId xmlns:a16="http://schemas.microsoft.com/office/drawing/2014/main" id="{C037EB2E-2C1D-27CA-8E8A-F301EE42D3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0826" y="3431666"/>
            <a:ext cx="365760" cy="365760"/>
          </a:xfrm>
          <a:prstGeom prst="rect">
            <a:avLst/>
          </a:prstGeom>
        </p:spPr>
      </p:pic>
      <p:pic>
        <p:nvPicPr>
          <p:cNvPr id="41" name="Graphic 40" descr="Badge Tick1 with solid fill">
            <a:extLst>
              <a:ext uri="{FF2B5EF4-FFF2-40B4-BE49-F238E27FC236}">
                <a16:creationId xmlns:a16="http://schemas.microsoft.com/office/drawing/2014/main" id="{345D6B6D-A984-F926-BE1F-0097D395EB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9516" y="2979776"/>
            <a:ext cx="365760" cy="365760"/>
          </a:xfrm>
          <a:prstGeom prst="rect">
            <a:avLst/>
          </a:prstGeom>
        </p:spPr>
      </p:pic>
      <p:pic>
        <p:nvPicPr>
          <p:cNvPr id="42" name="Graphic 41" descr="Badge Tick1 with solid fill">
            <a:extLst>
              <a:ext uri="{FF2B5EF4-FFF2-40B4-BE49-F238E27FC236}">
                <a16:creationId xmlns:a16="http://schemas.microsoft.com/office/drawing/2014/main" id="{6EEC2D9F-4429-5F47-EF6E-C280EA776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2330" y="3449532"/>
            <a:ext cx="365760" cy="365760"/>
          </a:xfrm>
          <a:prstGeom prst="rect">
            <a:avLst/>
          </a:prstGeom>
        </p:spPr>
      </p:pic>
      <p:pic>
        <p:nvPicPr>
          <p:cNvPr id="44" name="Graphic 43" descr="Badge Tick1 with solid fill">
            <a:extLst>
              <a:ext uri="{FF2B5EF4-FFF2-40B4-BE49-F238E27FC236}">
                <a16:creationId xmlns:a16="http://schemas.microsoft.com/office/drawing/2014/main" id="{BFFFCB29-3EA5-F2F7-425A-7ECC5A8C7F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1222" y="3431666"/>
            <a:ext cx="365760" cy="365760"/>
          </a:xfrm>
          <a:prstGeom prst="rect">
            <a:avLst/>
          </a:prstGeom>
        </p:spPr>
      </p:pic>
    </p:spTree>
    <p:extLst>
      <p:ext uri="{BB962C8B-B14F-4D97-AF65-F5344CB8AC3E}">
        <p14:creationId xmlns:p14="http://schemas.microsoft.com/office/powerpoint/2010/main" val="34664298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Solar Cell Technology Implementation Pitch Deck by Slidesgo">
  <a:themeElements>
    <a:clrScheme name="Simple Light">
      <a:dk1>
        <a:srgbClr val="191919"/>
      </a:dk1>
      <a:lt1>
        <a:srgbClr val="FFFFFF"/>
      </a:lt1>
      <a:dk2>
        <a:srgbClr val="7FD85A"/>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9848</TotalTime>
  <Words>2044</Words>
  <Application>Microsoft Office PowerPoint</Application>
  <PresentationFormat>On-screen Show (16:9)</PresentationFormat>
  <Paragraphs>384</Paragraphs>
  <Slides>42</Slides>
  <Notes>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Montserrat Medium</vt:lpstr>
      <vt:lpstr>Baloo 2</vt:lpstr>
      <vt:lpstr>Montserrat</vt:lpstr>
      <vt:lpstr>Roboto</vt:lpstr>
      <vt:lpstr>Wingdings</vt:lpstr>
      <vt:lpstr>Bebas Neue</vt:lpstr>
      <vt:lpstr>Roboto Black</vt:lpstr>
      <vt:lpstr>Montserrat SemiBold</vt:lpstr>
      <vt:lpstr>Courier New</vt:lpstr>
      <vt:lpstr>Anaheim</vt:lpstr>
      <vt:lpstr>Arial</vt:lpstr>
      <vt:lpstr>Calibri</vt:lpstr>
      <vt:lpstr>Solar Cell Technology Implementation Pitch Deck by Slidesgo</vt:lpstr>
      <vt:lpstr>PowerPoint Presentation</vt:lpstr>
      <vt:lpstr>Table of contents</vt:lpstr>
      <vt:lpstr>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Daily Model Testing Examples</vt:lpstr>
      <vt:lpstr>Hourly Model Testing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Cell Technology</dc:title>
  <cp:lastModifiedBy>mariam ashraf</cp:lastModifiedBy>
  <cp:revision>12</cp:revision>
  <dcterms:modified xsi:type="dcterms:W3CDTF">2024-07-08T22:21:42Z</dcterms:modified>
</cp:coreProperties>
</file>